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23" r:id="rId3"/>
    <p:sldMasterId id="2147483738" r:id="rId4"/>
  </p:sldMasterIdLst>
  <p:notesMasterIdLst>
    <p:notesMasterId r:id="rId32"/>
  </p:notesMasterIdLst>
  <p:sldIdLst>
    <p:sldId id="257" r:id="rId5"/>
    <p:sldId id="293" r:id="rId6"/>
    <p:sldId id="321" r:id="rId7"/>
    <p:sldId id="287" r:id="rId8"/>
    <p:sldId id="260" r:id="rId9"/>
    <p:sldId id="339" r:id="rId10"/>
    <p:sldId id="337" r:id="rId11"/>
    <p:sldId id="340" r:id="rId12"/>
    <p:sldId id="341" r:id="rId13"/>
    <p:sldId id="342" r:id="rId14"/>
    <p:sldId id="344" r:id="rId15"/>
    <p:sldId id="345" r:id="rId16"/>
    <p:sldId id="356" r:id="rId17"/>
    <p:sldId id="346" r:id="rId18"/>
    <p:sldId id="348" r:id="rId19"/>
    <p:sldId id="349" r:id="rId20"/>
    <p:sldId id="350" r:id="rId21"/>
    <p:sldId id="306" r:id="rId22"/>
    <p:sldId id="357" r:id="rId23"/>
    <p:sldId id="358" r:id="rId24"/>
    <p:sldId id="361" r:id="rId25"/>
    <p:sldId id="362" r:id="rId26"/>
    <p:sldId id="363" r:id="rId27"/>
    <p:sldId id="317" r:id="rId28"/>
    <p:sldId id="325" r:id="rId29"/>
    <p:sldId id="310" r:id="rId30"/>
    <p:sldId id="280" r:id="rId31"/>
  </p:sldIdLst>
  <p:sldSz cx="9144000" cy="5143500" type="screen16x9"/>
  <p:notesSz cx="6858000" cy="9144000"/>
  <p:defaultTextStyle>
    <a:defPPr>
      <a:defRPr lang="zh-CN"/>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44" userDrawn="1">
          <p15:clr>
            <a:srgbClr val="A4A3A4"/>
          </p15:clr>
        </p15:guide>
        <p15:guide id="2" pos="2880" userDrawn="1">
          <p15:clr>
            <a:srgbClr val="A4A3A4"/>
          </p15:clr>
        </p15:guide>
        <p15:guide id="3" pos="385" userDrawn="1">
          <p15:clr>
            <a:srgbClr val="A4A3A4"/>
          </p15:clr>
        </p15:guide>
        <p15:guide id="4" pos="5375" userDrawn="1">
          <p15:clr>
            <a:srgbClr val="A4A3A4"/>
          </p15:clr>
        </p15:guide>
        <p15:guide id="5" orient="horz" pos="252" userDrawn="1">
          <p15:clr>
            <a:srgbClr val="A4A3A4"/>
          </p15:clr>
        </p15:guide>
        <p15:guide id="6" orient="horz" pos="2988" userDrawn="1">
          <p15:clr>
            <a:srgbClr val="A4A3A4"/>
          </p15:clr>
        </p15:guide>
        <p15:guide id="7" orient="horz" pos="324" userDrawn="1">
          <p15:clr>
            <a:srgbClr val="A4A3A4"/>
          </p15:clr>
        </p15:guide>
        <p15:guide id="8" orient="horz" pos="43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DCFF"/>
    <a:srgbClr val="69D8FF"/>
    <a:srgbClr val="FF3399"/>
    <a:srgbClr val="B3EBFF"/>
    <a:srgbClr val="D1F3FF"/>
    <a:srgbClr val="CCFF66"/>
    <a:srgbClr val="FFCC99"/>
    <a:srgbClr val="FFFFFF"/>
    <a:srgbClr val="E1F7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25" autoAdjust="0"/>
    <p:restoredTop sz="93307" autoAdjust="0"/>
  </p:normalViewPr>
  <p:slideViewPr>
    <p:cSldViewPr snapToGrid="0" showGuides="1">
      <p:cViewPr varScale="1">
        <p:scale>
          <a:sx n="89" d="100"/>
          <a:sy n="89" d="100"/>
        </p:scale>
        <p:origin x="216" y="108"/>
      </p:cViewPr>
      <p:guideLst>
        <p:guide orient="horz" pos="1644"/>
        <p:guide pos="2880"/>
        <p:guide pos="385"/>
        <p:guide pos="5375"/>
        <p:guide orient="horz" pos="252"/>
        <p:guide orient="horz" pos="2988"/>
        <p:guide orient="horz" pos="324"/>
        <p:guide orient="horz" pos="43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5DFAFB-71C1-48B7-8214-8E31A2E46542}" type="datetimeFigureOut">
              <a:rPr lang="en-US" smtClean="0"/>
              <a:t>8/4/2023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24450B-48A1-4EA9-BC69-F5FA574CC80C}" type="slidenum">
              <a:rPr lang="en-US" smtClean="0"/>
              <a:t>‹#›</a:t>
            </a:fld>
            <a:endParaRPr lang="en-US"/>
          </a:p>
        </p:txBody>
      </p:sp>
    </p:spTree>
    <p:extLst>
      <p:ext uri="{BB962C8B-B14F-4D97-AF65-F5344CB8AC3E}">
        <p14:creationId xmlns:p14="http://schemas.microsoft.com/office/powerpoint/2010/main" val="533696143"/>
      </p:ext>
    </p:extLst>
  </p:cSld>
  <p:clrMap bg1="lt1" tx1="dk1" bg2="lt2" tx2="dk2" accent1="accent1" accent2="accent2" accent3="accent3" accent4="accent4" accent5="accent5" accent6="accent6" hlink="hlink" folHlink="folHlink"/>
  <p:notesStyle>
    <a:lvl1pPr marL="0" algn="l" defTabSz="914012" rtl="0" eaLnBrk="1" latinLnBrk="0" hangingPunct="1">
      <a:defRPr sz="1200" kern="1200">
        <a:solidFill>
          <a:schemeClr val="tx1"/>
        </a:solidFill>
        <a:latin typeface="+mn-lt"/>
        <a:ea typeface="+mn-ea"/>
        <a:cs typeface="+mn-cs"/>
      </a:defRPr>
    </a:lvl1pPr>
    <a:lvl2pPr marL="457005" algn="l" defTabSz="914012" rtl="0" eaLnBrk="1" latinLnBrk="0" hangingPunct="1">
      <a:defRPr sz="1200" kern="1200">
        <a:solidFill>
          <a:schemeClr val="tx1"/>
        </a:solidFill>
        <a:latin typeface="+mn-lt"/>
        <a:ea typeface="+mn-ea"/>
        <a:cs typeface="+mn-cs"/>
      </a:defRPr>
    </a:lvl2pPr>
    <a:lvl3pPr marL="914012" algn="l" defTabSz="914012" rtl="0" eaLnBrk="1" latinLnBrk="0" hangingPunct="1">
      <a:defRPr sz="1200" kern="1200">
        <a:solidFill>
          <a:schemeClr val="tx1"/>
        </a:solidFill>
        <a:latin typeface="+mn-lt"/>
        <a:ea typeface="+mn-ea"/>
        <a:cs typeface="+mn-cs"/>
      </a:defRPr>
    </a:lvl3pPr>
    <a:lvl4pPr marL="1371022" algn="l" defTabSz="914012" rtl="0" eaLnBrk="1" latinLnBrk="0" hangingPunct="1">
      <a:defRPr sz="1200" kern="1200">
        <a:solidFill>
          <a:schemeClr val="tx1"/>
        </a:solidFill>
        <a:latin typeface="+mn-lt"/>
        <a:ea typeface="+mn-ea"/>
        <a:cs typeface="+mn-cs"/>
      </a:defRPr>
    </a:lvl4pPr>
    <a:lvl5pPr marL="1828030" algn="l" defTabSz="914012" rtl="0" eaLnBrk="1" latinLnBrk="0" hangingPunct="1">
      <a:defRPr sz="1200" kern="1200">
        <a:solidFill>
          <a:schemeClr val="tx1"/>
        </a:solidFill>
        <a:latin typeface="+mn-lt"/>
        <a:ea typeface="+mn-ea"/>
        <a:cs typeface="+mn-cs"/>
      </a:defRPr>
    </a:lvl5pPr>
    <a:lvl6pPr marL="2285038" algn="l" defTabSz="914012" rtl="0" eaLnBrk="1" latinLnBrk="0" hangingPunct="1">
      <a:defRPr sz="1200" kern="1200">
        <a:solidFill>
          <a:schemeClr val="tx1"/>
        </a:solidFill>
        <a:latin typeface="+mn-lt"/>
        <a:ea typeface="+mn-ea"/>
        <a:cs typeface="+mn-cs"/>
      </a:defRPr>
    </a:lvl6pPr>
    <a:lvl7pPr marL="2742043" algn="l" defTabSz="914012" rtl="0" eaLnBrk="1" latinLnBrk="0" hangingPunct="1">
      <a:defRPr sz="1200" kern="1200">
        <a:solidFill>
          <a:schemeClr val="tx1"/>
        </a:solidFill>
        <a:latin typeface="+mn-lt"/>
        <a:ea typeface="+mn-ea"/>
        <a:cs typeface="+mn-cs"/>
      </a:defRPr>
    </a:lvl7pPr>
    <a:lvl8pPr marL="3199048" algn="l" defTabSz="914012" rtl="0" eaLnBrk="1" latinLnBrk="0" hangingPunct="1">
      <a:defRPr sz="1200" kern="1200">
        <a:solidFill>
          <a:schemeClr val="tx1"/>
        </a:solidFill>
        <a:latin typeface="+mn-lt"/>
        <a:ea typeface="+mn-ea"/>
        <a:cs typeface="+mn-cs"/>
      </a:defRPr>
    </a:lvl8pPr>
    <a:lvl9pPr marL="3656053" algn="l" defTabSz="9140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幻灯片图像占位符 86017"/>
          <p:cNvSpPr>
            <a:spLocks noGrp="1" noRot="1" noChangeAspect="1" noTextEdit="1"/>
          </p:cNvSpPr>
          <p:nvPr>
            <p:ph type="sldImg"/>
          </p:nvPr>
        </p:nvSpPr>
        <p:spPr>
          <a:xfrm>
            <a:off x="381000" y="685800"/>
            <a:ext cx="6096000" cy="3429000"/>
          </a:xfrm>
        </p:spPr>
      </p:sp>
      <p:sp>
        <p:nvSpPr>
          <p:cNvPr id="86019" name="文本占位符 86018"/>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fld id="{9A0DB2DC-4C9A-4742-B13C-FB6460FD3503}" type="slidenum">
              <a:rPr lang="en-US" altLang="zh-CN" dirty="0">
                <a:solidFill>
                  <a:prstClr val="black"/>
                </a:solidFill>
              </a:rPr>
              <a:pPr/>
              <a:t>26</a:t>
            </a:fld>
            <a:endParaRPr lang="zh-CN" altLang="en-US" dirty="0">
              <a:solidFill>
                <a:prstClr val="black"/>
              </a:solidFill>
            </a:endParaRPr>
          </a:p>
        </p:txBody>
      </p:sp>
    </p:spTree>
    <p:extLst>
      <p:ext uri="{BB962C8B-B14F-4D97-AF65-F5344CB8AC3E}">
        <p14:creationId xmlns:p14="http://schemas.microsoft.com/office/powerpoint/2010/main" val="4057661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757" indent="0" algn="ctr">
              <a:buNone/>
              <a:defRPr sz="1500"/>
            </a:lvl2pPr>
            <a:lvl3pPr marL="685514" indent="0" algn="ctr">
              <a:buNone/>
              <a:defRPr sz="1400"/>
            </a:lvl3pPr>
            <a:lvl4pPr marL="1028265" indent="0" algn="ctr">
              <a:buNone/>
              <a:defRPr sz="1200"/>
            </a:lvl4pPr>
            <a:lvl5pPr marL="1371022" indent="0" algn="ctr">
              <a:buNone/>
              <a:defRPr sz="1200"/>
            </a:lvl5pPr>
            <a:lvl6pPr marL="1713775" indent="0" algn="ctr">
              <a:buNone/>
              <a:defRPr sz="1200"/>
            </a:lvl6pPr>
            <a:lvl7pPr marL="2056529" indent="0" algn="ctr">
              <a:buNone/>
              <a:defRPr sz="1200"/>
            </a:lvl7pPr>
            <a:lvl8pPr marL="2399286" indent="0" algn="ctr">
              <a:buNone/>
              <a:defRPr sz="1200"/>
            </a:lvl8pPr>
            <a:lvl9pPr marL="2742043"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860754665"/>
      </p:ext>
    </p:extLst>
  </p:cSld>
  <p:clrMapOvr>
    <a:masterClrMapping/>
  </p:clrMapOvr>
  <p:transition spd="med" advClick="0" advTm="0">
    <p:push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987570419"/>
      </p:ext>
    </p:extLst>
  </p:cSld>
  <p:clrMapOvr>
    <a:masterClrMapping/>
  </p:clrMapOvr>
  <p:transition spd="med" advClick="0" advTm="0">
    <p:push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57"/>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57"/>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856468879"/>
      </p:ext>
    </p:extLst>
  </p:cSld>
  <p:clrMapOvr>
    <a:masterClrMapping/>
  </p:clrMapOvr>
  <p:transition spd="med" advClick="0" advTm="0">
    <p:push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757" indent="0" algn="ctr">
              <a:buNone/>
              <a:defRPr sz="1500"/>
            </a:lvl2pPr>
            <a:lvl3pPr marL="685514" indent="0" algn="ctr">
              <a:buNone/>
              <a:defRPr sz="1400"/>
            </a:lvl3pPr>
            <a:lvl4pPr marL="1028265" indent="0" algn="ctr">
              <a:buNone/>
              <a:defRPr sz="1200"/>
            </a:lvl4pPr>
            <a:lvl5pPr marL="1371022" indent="0" algn="ctr">
              <a:buNone/>
              <a:defRPr sz="1200"/>
            </a:lvl5pPr>
            <a:lvl6pPr marL="1713775" indent="0" algn="ctr">
              <a:buNone/>
              <a:defRPr sz="1200"/>
            </a:lvl6pPr>
            <a:lvl7pPr marL="2056529" indent="0" algn="ctr">
              <a:buNone/>
              <a:defRPr sz="1200"/>
            </a:lvl7pPr>
            <a:lvl8pPr marL="2399286" indent="0" algn="ctr">
              <a:buNone/>
              <a:defRPr sz="1200"/>
            </a:lvl8pPr>
            <a:lvl9pPr marL="2742043"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74446263"/>
      </p:ext>
    </p:extLst>
  </p:cSld>
  <p:clrMapOvr>
    <a:masterClrMapping/>
  </p:clrMapOvr>
  <p:transition spd="med" advClick="0" advTm="0">
    <p:push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21311224"/>
      </p:ext>
    </p:extLst>
  </p:cSld>
  <p:clrMapOvr>
    <a:masterClrMapping/>
  </p:clrMapOvr>
  <p:transition spd="med" advClick="0" advTm="0">
    <p:push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757" indent="0">
              <a:buNone/>
              <a:defRPr sz="1500">
                <a:solidFill>
                  <a:schemeClr val="tx1">
                    <a:tint val="75000"/>
                  </a:schemeClr>
                </a:solidFill>
              </a:defRPr>
            </a:lvl2pPr>
            <a:lvl3pPr marL="685514" indent="0">
              <a:buNone/>
              <a:defRPr sz="1400">
                <a:solidFill>
                  <a:schemeClr val="tx1">
                    <a:tint val="75000"/>
                  </a:schemeClr>
                </a:solidFill>
              </a:defRPr>
            </a:lvl3pPr>
            <a:lvl4pPr marL="1028265" indent="0">
              <a:buNone/>
              <a:defRPr sz="1200">
                <a:solidFill>
                  <a:schemeClr val="tx1">
                    <a:tint val="75000"/>
                  </a:schemeClr>
                </a:solidFill>
              </a:defRPr>
            </a:lvl4pPr>
            <a:lvl5pPr marL="1371022" indent="0">
              <a:buNone/>
              <a:defRPr sz="1200">
                <a:solidFill>
                  <a:schemeClr val="tx1">
                    <a:tint val="75000"/>
                  </a:schemeClr>
                </a:solidFill>
              </a:defRPr>
            </a:lvl5pPr>
            <a:lvl6pPr marL="1713775" indent="0">
              <a:buNone/>
              <a:defRPr sz="1200">
                <a:solidFill>
                  <a:schemeClr val="tx1">
                    <a:tint val="75000"/>
                  </a:schemeClr>
                </a:solidFill>
              </a:defRPr>
            </a:lvl6pPr>
            <a:lvl7pPr marL="2056529" indent="0">
              <a:buNone/>
              <a:defRPr sz="1200">
                <a:solidFill>
                  <a:schemeClr val="tx1">
                    <a:tint val="75000"/>
                  </a:schemeClr>
                </a:solidFill>
              </a:defRPr>
            </a:lvl7pPr>
            <a:lvl8pPr marL="2399286" indent="0">
              <a:buNone/>
              <a:defRPr sz="1200">
                <a:solidFill>
                  <a:schemeClr val="tx1">
                    <a:tint val="75000"/>
                  </a:schemeClr>
                </a:solidFill>
              </a:defRPr>
            </a:lvl8pPr>
            <a:lvl9pPr marL="2742043"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7261046"/>
      </p:ext>
    </p:extLst>
  </p:cSld>
  <p:clrMapOvr>
    <a:masterClrMapping/>
  </p:clrMapOvr>
  <p:transition spd="med" advClick="0" advTm="0">
    <p:push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5618625"/>
      </p:ext>
    </p:extLst>
  </p:cSld>
  <p:clrMapOvr>
    <a:masterClrMapping/>
  </p:clrMapOvr>
  <p:transition spd="med" advClick="0" advTm="0">
    <p:push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3" y="1260872"/>
            <a:ext cx="3868340"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3" y="1878819"/>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1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6324361"/>
      </p:ext>
    </p:extLst>
  </p:cSld>
  <p:clrMapOvr>
    <a:masterClrMapping/>
  </p:clrMapOvr>
  <p:transition spd="med" advClick="0" advTm="0">
    <p:push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36533021"/>
      </p:ext>
    </p:extLst>
  </p:cSld>
  <p:clrMapOvr>
    <a:masterClrMapping/>
  </p:clrMapOvr>
  <p:transition spd="med" advClick="0" advTm="0">
    <p:push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71245070"/>
      </p:ext>
    </p:extLst>
  </p:cSld>
  <p:clrMapOvr>
    <a:masterClrMapping/>
  </p:clrMapOvr>
  <p:transition spd="med" advClick="0" advTm="0">
    <p:push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4192138"/>
      </p:ext>
    </p:extLst>
  </p:cSld>
  <p:clrMapOvr>
    <a:masterClrMapping/>
  </p:clrMapOvr>
  <p:transition spd="med" advClick="0" advTm="0">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157582493"/>
      </p:ext>
    </p:extLst>
  </p:cSld>
  <p:clrMapOvr>
    <a:masterClrMapping/>
  </p:clrMapOvr>
  <p:transition spd="med" advClick="0" advTm="0">
    <p:push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757" indent="0">
              <a:buNone/>
              <a:defRPr sz="2100"/>
            </a:lvl2pPr>
            <a:lvl3pPr marL="685514" indent="0">
              <a:buNone/>
              <a:defRPr sz="1800"/>
            </a:lvl3pPr>
            <a:lvl4pPr marL="1028265" indent="0">
              <a:buNone/>
              <a:defRPr sz="1500"/>
            </a:lvl4pPr>
            <a:lvl5pPr marL="1371022" indent="0">
              <a:buNone/>
              <a:defRPr sz="1500"/>
            </a:lvl5pPr>
            <a:lvl6pPr marL="1713775" indent="0">
              <a:buNone/>
              <a:defRPr sz="1500"/>
            </a:lvl6pPr>
            <a:lvl7pPr marL="2056529" indent="0">
              <a:buNone/>
              <a:defRPr sz="1500"/>
            </a:lvl7pPr>
            <a:lvl8pPr marL="2399286" indent="0">
              <a:buNone/>
              <a:defRPr sz="1500"/>
            </a:lvl8pPr>
            <a:lvl9pPr marL="2742043"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2470428"/>
      </p:ext>
    </p:extLst>
  </p:cSld>
  <p:clrMapOvr>
    <a:masterClrMapping/>
  </p:clrMapOvr>
  <p:transition spd="med" advClick="0" advTm="0">
    <p:push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34090044"/>
      </p:ext>
    </p:extLst>
  </p:cSld>
  <p:clrMapOvr>
    <a:masterClrMapping/>
  </p:clrMapOvr>
  <p:transition spd="med" advClick="0" advTm="0">
    <p:push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57"/>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57"/>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19434154"/>
      </p:ext>
    </p:extLst>
  </p:cSld>
  <p:clrMapOvr>
    <a:masterClrMapping/>
  </p:clrMapOvr>
  <p:transition spd="med" advClick="0" advTm="0">
    <p:push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4"/>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25" indent="0" algn="ctr">
              <a:buNone/>
              <a:defRPr>
                <a:solidFill>
                  <a:schemeClr val="tx1">
                    <a:tint val="75000"/>
                  </a:schemeClr>
                </a:solidFill>
              </a:defRPr>
            </a:lvl2pPr>
            <a:lvl3pPr marL="914251" indent="0" algn="ctr">
              <a:buNone/>
              <a:defRPr>
                <a:solidFill>
                  <a:schemeClr val="tx1">
                    <a:tint val="75000"/>
                  </a:schemeClr>
                </a:solidFill>
              </a:defRPr>
            </a:lvl3pPr>
            <a:lvl4pPr marL="1371377" indent="0" algn="ctr">
              <a:buNone/>
              <a:defRPr>
                <a:solidFill>
                  <a:schemeClr val="tx1">
                    <a:tint val="75000"/>
                  </a:schemeClr>
                </a:solidFill>
              </a:defRPr>
            </a:lvl4pPr>
            <a:lvl5pPr marL="1828504" indent="0" algn="ctr">
              <a:buNone/>
              <a:defRPr>
                <a:solidFill>
                  <a:schemeClr val="tx1">
                    <a:tint val="75000"/>
                  </a:schemeClr>
                </a:solidFill>
              </a:defRPr>
            </a:lvl5pPr>
            <a:lvl6pPr marL="2285630" indent="0" algn="ctr">
              <a:buNone/>
              <a:defRPr>
                <a:solidFill>
                  <a:schemeClr val="tx1">
                    <a:tint val="75000"/>
                  </a:schemeClr>
                </a:solidFill>
              </a:defRPr>
            </a:lvl6pPr>
            <a:lvl7pPr marL="2742755" indent="0" algn="ctr">
              <a:buNone/>
              <a:defRPr>
                <a:solidFill>
                  <a:schemeClr val="tx1">
                    <a:tint val="75000"/>
                  </a:schemeClr>
                </a:solidFill>
              </a:defRPr>
            </a:lvl7pPr>
            <a:lvl8pPr marL="3199880" indent="0" algn="ctr">
              <a:buNone/>
              <a:defRPr>
                <a:solidFill>
                  <a:schemeClr val="tx1">
                    <a:tint val="75000"/>
                  </a:schemeClr>
                </a:solidFill>
              </a:defRPr>
            </a:lvl8pPr>
            <a:lvl9pPr marL="36570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5869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12319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25" indent="0">
              <a:buNone/>
              <a:defRPr sz="1800">
                <a:solidFill>
                  <a:schemeClr val="tx1">
                    <a:tint val="75000"/>
                  </a:schemeClr>
                </a:solidFill>
              </a:defRPr>
            </a:lvl2pPr>
            <a:lvl3pPr marL="914251" indent="0">
              <a:buNone/>
              <a:defRPr sz="1600">
                <a:solidFill>
                  <a:schemeClr val="tx1">
                    <a:tint val="75000"/>
                  </a:schemeClr>
                </a:solidFill>
              </a:defRPr>
            </a:lvl3pPr>
            <a:lvl4pPr marL="1371377" indent="0">
              <a:buNone/>
              <a:defRPr sz="1400">
                <a:solidFill>
                  <a:schemeClr val="tx1">
                    <a:tint val="75000"/>
                  </a:schemeClr>
                </a:solidFill>
              </a:defRPr>
            </a:lvl4pPr>
            <a:lvl5pPr marL="1828504" indent="0">
              <a:buNone/>
              <a:defRPr sz="1400">
                <a:solidFill>
                  <a:schemeClr val="tx1">
                    <a:tint val="75000"/>
                  </a:schemeClr>
                </a:solidFill>
              </a:defRPr>
            </a:lvl5pPr>
            <a:lvl6pPr marL="2285630" indent="0">
              <a:buNone/>
              <a:defRPr sz="1400">
                <a:solidFill>
                  <a:schemeClr val="tx1">
                    <a:tint val="75000"/>
                  </a:schemeClr>
                </a:solidFill>
              </a:defRPr>
            </a:lvl6pPr>
            <a:lvl7pPr marL="2742755" indent="0">
              <a:buNone/>
              <a:defRPr sz="1400">
                <a:solidFill>
                  <a:schemeClr val="tx1">
                    <a:tint val="75000"/>
                  </a:schemeClr>
                </a:solidFill>
              </a:defRPr>
            </a:lvl7pPr>
            <a:lvl8pPr marL="3199880" indent="0">
              <a:buNone/>
              <a:defRPr sz="1400">
                <a:solidFill>
                  <a:schemeClr val="tx1">
                    <a:tint val="75000"/>
                  </a:schemeClr>
                </a:solidFill>
              </a:defRPr>
            </a:lvl8pPr>
            <a:lvl9pPr marL="36570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3776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450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25" indent="0">
              <a:buNone/>
              <a:defRPr sz="2000" b="1"/>
            </a:lvl2pPr>
            <a:lvl3pPr marL="914251" indent="0">
              <a:buNone/>
              <a:defRPr sz="1800" b="1"/>
            </a:lvl3pPr>
            <a:lvl4pPr marL="1371377" indent="0">
              <a:buNone/>
              <a:defRPr sz="1600" b="1"/>
            </a:lvl4pPr>
            <a:lvl5pPr marL="1828504" indent="0">
              <a:buNone/>
              <a:defRPr sz="1600" b="1"/>
            </a:lvl5pPr>
            <a:lvl6pPr marL="2285630" indent="0">
              <a:buNone/>
              <a:defRPr sz="1600" b="1"/>
            </a:lvl6pPr>
            <a:lvl7pPr marL="2742755" indent="0">
              <a:buNone/>
              <a:defRPr sz="1600" b="1"/>
            </a:lvl7pPr>
            <a:lvl8pPr marL="3199880" indent="0">
              <a:buNone/>
              <a:defRPr sz="1600" b="1"/>
            </a:lvl8pPr>
            <a:lvl9pPr marL="365700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125" indent="0">
              <a:buNone/>
              <a:defRPr sz="2000" b="1"/>
            </a:lvl2pPr>
            <a:lvl3pPr marL="914251" indent="0">
              <a:buNone/>
              <a:defRPr sz="1800" b="1"/>
            </a:lvl3pPr>
            <a:lvl4pPr marL="1371377" indent="0">
              <a:buNone/>
              <a:defRPr sz="1600" b="1"/>
            </a:lvl4pPr>
            <a:lvl5pPr marL="1828504" indent="0">
              <a:buNone/>
              <a:defRPr sz="1600" b="1"/>
            </a:lvl5pPr>
            <a:lvl6pPr marL="2285630" indent="0">
              <a:buNone/>
              <a:defRPr sz="1600" b="1"/>
            </a:lvl6pPr>
            <a:lvl7pPr marL="2742755" indent="0">
              <a:buNone/>
              <a:defRPr sz="1600" b="1"/>
            </a:lvl7pPr>
            <a:lvl8pPr marL="3199880" indent="0">
              <a:buNone/>
              <a:defRPr sz="1600" b="1"/>
            </a:lvl8pPr>
            <a:lvl9pPr marL="36570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3250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79072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828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757" indent="0">
              <a:buNone/>
              <a:defRPr sz="1500">
                <a:solidFill>
                  <a:schemeClr val="tx1">
                    <a:tint val="75000"/>
                  </a:schemeClr>
                </a:solidFill>
              </a:defRPr>
            </a:lvl2pPr>
            <a:lvl3pPr marL="685514" indent="0">
              <a:buNone/>
              <a:defRPr sz="1400">
                <a:solidFill>
                  <a:schemeClr val="tx1">
                    <a:tint val="75000"/>
                  </a:schemeClr>
                </a:solidFill>
              </a:defRPr>
            </a:lvl3pPr>
            <a:lvl4pPr marL="1028265" indent="0">
              <a:buNone/>
              <a:defRPr sz="1200">
                <a:solidFill>
                  <a:schemeClr val="tx1">
                    <a:tint val="75000"/>
                  </a:schemeClr>
                </a:solidFill>
              </a:defRPr>
            </a:lvl4pPr>
            <a:lvl5pPr marL="1371022" indent="0">
              <a:buNone/>
              <a:defRPr sz="1200">
                <a:solidFill>
                  <a:schemeClr val="tx1">
                    <a:tint val="75000"/>
                  </a:schemeClr>
                </a:solidFill>
              </a:defRPr>
            </a:lvl5pPr>
            <a:lvl6pPr marL="1713775" indent="0">
              <a:buNone/>
              <a:defRPr sz="1200">
                <a:solidFill>
                  <a:schemeClr val="tx1">
                    <a:tint val="75000"/>
                  </a:schemeClr>
                </a:solidFill>
              </a:defRPr>
            </a:lvl6pPr>
            <a:lvl7pPr marL="2056529" indent="0">
              <a:buNone/>
              <a:defRPr sz="1200">
                <a:solidFill>
                  <a:schemeClr val="tx1">
                    <a:tint val="75000"/>
                  </a:schemeClr>
                </a:solidFill>
              </a:defRPr>
            </a:lvl7pPr>
            <a:lvl8pPr marL="2399286" indent="0">
              <a:buNone/>
              <a:defRPr sz="1200">
                <a:solidFill>
                  <a:schemeClr val="tx1">
                    <a:tint val="75000"/>
                  </a:schemeClr>
                </a:solidFill>
              </a:defRPr>
            </a:lvl8pPr>
            <a:lvl9pPr marL="2742043"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1487170526"/>
      </p:ext>
    </p:extLst>
  </p:cSld>
  <p:clrMapOvr>
    <a:masterClrMapping/>
  </p:clrMapOvr>
  <p:transition spd="med" advClick="0" advTm="0">
    <p:push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04793"/>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6"/>
            <a:ext cx="3008313" cy="3518297"/>
          </a:xfrm>
        </p:spPr>
        <p:txBody>
          <a:bodyPr/>
          <a:lstStyle>
            <a:lvl1pPr marL="0" indent="0">
              <a:buNone/>
              <a:defRPr sz="1400"/>
            </a:lvl1pPr>
            <a:lvl2pPr marL="457125" indent="0">
              <a:buNone/>
              <a:defRPr sz="1200"/>
            </a:lvl2pPr>
            <a:lvl3pPr marL="914251" indent="0">
              <a:buNone/>
              <a:defRPr sz="1000"/>
            </a:lvl3pPr>
            <a:lvl4pPr marL="1371377" indent="0">
              <a:buNone/>
              <a:defRPr sz="900"/>
            </a:lvl4pPr>
            <a:lvl5pPr marL="1828504" indent="0">
              <a:buNone/>
              <a:defRPr sz="900"/>
            </a:lvl5pPr>
            <a:lvl6pPr marL="2285630" indent="0">
              <a:buNone/>
              <a:defRPr sz="900"/>
            </a:lvl6pPr>
            <a:lvl7pPr marL="2742755" indent="0">
              <a:buNone/>
              <a:defRPr sz="900"/>
            </a:lvl7pPr>
            <a:lvl8pPr marL="3199880" indent="0">
              <a:buNone/>
              <a:defRPr sz="900"/>
            </a:lvl8pPr>
            <a:lvl9pPr marL="365700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1555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25" indent="0">
              <a:buNone/>
              <a:defRPr sz="2800"/>
            </a:lvl2pPr>
            <a:lvl3pPr marL="914251" indent="0">
              <a:buNone/>
              <a:defRPr sz="2400"/>
            </a:lvl3pPr>
            <a:lvl4pPr marL="1371377" indent="0">
              <a:buNone/>
              <a:defRPr sz="2000"/>
            </a:lvl4pPr>
            <a:lvl5pPr marL="1828504" indent="0">
              <a:buNone/>
              <a:defRPr sz="2000"/>
            </a:lvl5pPr>
            <a:lvl6pPr marL="2285630" indent="0">
              <a:buNone/>
              <a:defRPr sz="2000"/>
            </a:lvl6pPr>
            <a:lvl7pPr marL="2742755" indent="0">
              <a:buNone/>
              <a:defRPr sz="2000"/>
            </a:lvl7pPr>
            <a:lvl8pPr marL="3199880" indent="0">
              <a:buNone/>
              <a:defRPr sz="2000"/>
            </a:lvl8pPr>
            <a:lvl9pPr marL="3657005"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125" indent="0">
              <a:buNone/>
              <a:defRPr sz="1200"/>
            </a:lvl2pPr>
            <a:lvl3pPr marL="914251" indent="0">
              <a:buNone/>
              <a:defRPr sz="1000"/>
            </a:lvl3pPr>
            <a:lvl4pPr marL="1371377" indent="0">
              <a:buNone/>
              <a:defRPr sz="900"/>
            </a:lvl4pPr>
            <a:lvl5pPr marL="1828504" indent="0">
              <a:buNone/>
              <a:defRPr sz="900"/>
            </a:lvl5pPr>
            <a:lvl6pPr marL="2285630" indent="0">
              <a:buNone/>
              <a:defRPr sz="900"/>
            </a:lvl6pPr>
            <a:lvl7pPr marL="2742755" indent="0">
              <a:buNone/>
              <a:defRPr sz="900"/>
            </a:lvl7pPr>
            <a:lvl8pPr marL="3199880" indent="0">
              <a:buNone/>
              <a:defRPr sz="900"/>
            </a:lvl8pPr>
            <a:lvl9pPr marL="365700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9339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7949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97818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6613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22" y="841801"/>
            <a:ext cx="6858130" cy="1790760"/>
          </a:xfrm>
          <a:prstGeom prst="rect">
            <a:avLst/>
          </a:prstGeom>
        </p:spPr>
        <p:txBody>
          <a:bodyPr lIns="49757" tIns="24878" rIns="49757" bIns="24878"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22" y="2701621"/>
            <a:ext cx="6858130" cy="1241863"/>
          </a:xfrm>
          <a:prstGeom prst="rect">
            <a:avLst/>
          </a:prstGeom>
        </p:spPr>
        <p:txBody>
          <a:bodyPr lIns="49757" tIns="24878" rIns="49757" bIns="24878"/>
          <a:lstStyle>
            <a:lvl1pPr marL="0" indent="0" algn="ctr">
              <a:buNone/>
              <a:defRPr sz="1800"/>
            </a:lvl1pPr>
            <a:lvl2pPr marL="342424" indent="0" algn="ctr">
              <a:buNone/>
              <a:defRPr sz="1500"/>
            </a:lvl2pPr>
            <a:lvl3pPr marL="684847" indent="0" algn="ctr">
              <a:buNone/>
              <a:defRPr sz="1300"/>
            </a:lvl3pPr>
            <a:lvl4pPr marL="1027271" indent="0" algn="ctr">
              <a:buNone/>
              <a:defRPr sz="1200"/>
            </a:lvl4pPr>
            <a:lvl5pPr marL="1369348" indent="0" algn="ctr">
              <a:buNone/>
              <a:defRPr sz="1200"/>
            </a:lvl5pPr>
            <a:lvl6pPr marL="1711771" indent="0" algn="ctr">
              <a:buNone/>
              <a:defRPr sz="1200"/>
            </a:lvl6pPr>
            <a:lvl7pPr marL="2054195" indent="0" algn="ctr">
              <a:buNone/>
              <a:defRPr sz="1200"/>
            </a:lvl7pPr>
            <a:lvl8pPr marL="2396619" indent="0" algn="ctr">
              <a:buNone/>
              <a:defRPr sz="1200"/>
            </a:lvl8pPr>
            <a:lvl9pPr marL="2739043" indent="0" algn="ctr">
              <a:buNone/>
              <a:defRPr sz="1200"/>
            </a:lvl9pPr>
          </a:lstStyle>
          <a:p>
            <a:r>
              <a:rPr lang="zh-CN" altLang="en-US"/>
              <a:t>单击此处编辑母版副标题样式</a:t>
            </a:r>
          </a:p>
        </p:txBody>
      </p:sp>
    </p:spTree>
    <p:extLst>
      <p:ext uri="{BB962C8B-B14F-4D97-AF65-F5344CB8AC3E}">
        <p14:creationId xmlns:p14="http://schemas.microsoft.com/office/powerpoint/2010/main" val="238718455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49170" y="149250"/>
            <a:ext cx="4485050" cy="620425"/>
          </a:xfrm>
          <a:prstGeom prst="rect">
            <a:avLst/>
          </a:prstGeom>
        </p:spPr>
        <p:txBody>
          <a:bodyPr lIns="49757" tIns="24878" rIns="49757" bIns="24878"/>
          <a:lstStyle/>
          <a:p>
            <a:r>
              <a:rPr lang="zh-CN" altLang="en-US"/>
              <a:t>单击此处编辑母版标题样式</a:t>
            </a:r>
          </a:p>
        </p:txBody>
      </p:sp>
      <p:sp>
        <p:nvSpPr>
          <p:cNvPr id="3" name="内容占位符 2"/>
          <p:cNvSpPr>
            <a:spLocks noGrp="1"/>
          </p:cNvSpPr>
          <p:nvPr>
            <p:ph idx="1"/>
          </p:nvPr>
        </p:nvSpPr>
        <p:spPr>
          <a:xfrm>
            <a:off x="249170" y="868596"/>
            <a:ext cx="4485050" cy="2456885"/>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05387071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902" y="1282346"/>
            <a:ext cx="7886849" cy="2139624"/>
          </a:xfrm>
          <a:prstGeom prst="rect">
            <a:avLst/>
          </a:prstGeom>
        </p:spPr>
        <p:txBody>
          <a:bodyPr lIns="49757" tIns="24878" rIns="49757" bIns="24878"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902" y="3442213"/>
            <a:ext cx="7886849" cy="1125178"/>
          </a:xfrm>
          <a:prstGeom prst="rect">
            <a:avLst/>
          </a:prstGeom>
        </p:spPr>
        <p:txBody>
          <a:bodyPr lIns="49757" tIns="24878" rIns="49757" bIns="24878"/>
          <a:lstStyle>
            <a:lvl1pPr marL="0" indent="0">
              <a:buNone/>
              <a:defRPr sz="1800">
                <a:solidFill>
                  <a:schemeClr val="tx1">
                    <a:tint val="75000"/>
                  </a:schemeClr>
                </a:solidFill>
              </a:defRPr>
            </a:lvl1pPr>
            <a:lvl2pPr marL="342424" indent="0">
              <a:buNone/>
              <a:defRPr sz="1500">
                <a:solidFill>
                  <a:schemeClr val="tx1">
                    <a:tint val="75000"/>
                  </a:schemeClr>
                </a:solidFill>
              </a:defRPr>
            </a:lvl2pPr>
            <a:lvl3pPr marL="684847" indent="0">
              <a:buNone/>
              <a:defRPr sz="1300">
                <a:solidFill>
                  <a:schemeClr val="tx1">
                    <a:tint val="75000"/>
                  </a:schemeClr>
                </a:solidFill>
              </a:defRPr>
            </a:lvl3pPr>
            <a:lvl4pPr marL="1027271" indent="0">
              <a:buNone/>
              <a:defRPr sz="1200">
                <a:solidFill>
                  <a:schemeClr val="tx1">
                    <a:tint val="75000"/>
                  </a:schemeClr>
                </a:solidFill>
              </a:defRPr>
            </a:lvl4pPr>
            <a:lvl5pPr marL="1369348" indent="0">
              <a:buNone/>
              <a:defRPr sz="1200">
                <a:solidFill>
                  <a:schemeClr val="tx1">
                    <a:tint val="75000"/>
                  </a:schemeClr>
                </a:solidFill>
              </a:defRPr>
            </a:lvl5pPr>
            <a:lvl6pPr marL="1711771" indent="0">
              <a:buNone/>
              <a:defRPr sz="1200">
                <a:solidFill>
                  <a:schemeClr val="tx1">
                    <a:tint val="75000"/>
                  </a:schemeClr>
                </a:solidFill>
              </a:defRPr>
            </a:lvl6pPr>
            <a:lvl7pPr marL="2054195" indent="0">
              <a:buNone/>
              <a:defRPr sz="1200">
                <a:solidFill>
                  <a:schemeClr val="tx1">
                    <a:tint val="75000"/>
                  </a:schemeClr>
                </a:solidFill>
              </a:defRPr>
            </a:lvl7pPr>
            <a:lvl8pPr marL="2396619" indent="0">
              <a:buNone/>
              <a:defRPr sz="1200">
                <a:solidFill>
                  <a:schemeClr val="tx1">
                    <a:tint val="75000"/>
                  </a:schemeClr>
                </a:solidFill>
              </a:defRPr>
            </a:lvl8pPr>
            <a:lvl9pPr marL="2739043" indent="0">
              <a:buNone/>
              <a:defRPr sz="1200">
                <a:solidFill>
                  <a:schemeClr val="tx1">
                    <a:tint val="75000"/>
                  </a:schemeClr>
                </a:solidFill>
              </a:defRPr>
            </a:lvl9pPr>
          </a:lstStyle>
          <a:p>
            <a:pPr lvl="0"/>
            <a:r>
              <a:rPr lang="zh-CN" altLang="en-US"/>
              <a:t>单击此处编辑母版文本样式</a:t>
            </a:r>
          </a:p>
        </p:txBody>
      </p:sp>
    </p:spTree>
    <p:extLst>
      <p:ext uri="{BB962C8B-B14F-4D97-AF65-F5344CB8AC3E}">
        <p14:creationId xmlns:p14="http://schemas.microsoft.com/office/powerpoint/2010/main" val="343850665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249170" y="149250"/>
            <a:ext cx="4485050" cy="620425"/>
          </a:xfrm>
          <a:prstGeom prst="rect">
            <a:avLst/>
          </a:prstGeom>
        </p:spPr>
        <p:txBody>
          <a:bodyPr lIns="49757" tIns="24878" rIns="49757" bIns="24878"/>
          <a:lstStyle/>
          <a:p>
            <a:r>
              <a:rPr lang="zh-CN" altLang="en-US"/>
              <a:t>单击此处编辑母版标题样式</a:t>
            </a:r>
          </a:p>
        </p:txBody>
      </p:sp>
      <p:sp>
        <p:nvSpPr>
          <p:cNvPr id="3" name="内容占位符 2"/>
          <p:cNvSpPr>
            <a:spLocks noGrp="1"/>
          </p:cNvSpPr>
          <p:nvPr>
            <p:ph sz="half" idx="1"/>
          </p:nvPr>
        </p:nvSpPr>
        <p:spPr>
          <a:xfrm>
            <a:off x="628662" y="1369264"/>
            <a:ext cx="3886273" cy="3263613"/>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241" y="1369264"/>
            <a:ext cx="3886273" cy="3263613"/>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89798704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56" y="273853"/>
            <a:ext cx="7886849" cy="994206"/>
          </a:xfrm>
          <a:prstGeom prst="rect">
            <a:avLst/>
          </a:prstGeom>
        </p:spPr>
        <p:txBody>
          <a:bodyPr lIns="49757" tIns="24878" rIns="49757" bIns="24878"/>
          <a:lstStyle/>
          <a:p>
            <a:r>
              <a:rPr lang="zh-CN" altLang="en-US"/>
              <a:t>单击此处编辑母版标题样式</a:t>
            </a:r>
          </a:p>
        </p:txBody>
      </p:sp>
      <p:sp>
        <p:nvSpPr>
          <p:cNvPr id="3" name="文本占位符 2"/>
          <p:cNvSpPr>
            <a:spLocks noGrp="1"/>
          </p:cNvSpPr>
          <p:nvPr>
            <p:ph type="body" idx="1"/>
          </p:nvPr>
        </p:nvSpPr>
        <p:spPr>
          <a:xfrm>
            <a:off x="890101" y="1333876"/>
            <a:ext cx="3655249" cy="617955"/>
          </a:xfrm>
          <a:prstGeom prst="rect">
            <a:avLst/>
          </a:prstGeom>
        </p:spPr>
        <p:txBody>
          <a:bodyPr lIns="49757" tIns="24878" rIns="49757" bIns="24878" anchor="ctr" anchorCtr="0"/>
          <a:lstStyle>
            <a:lvl1pPr marL="0" indent="0">
              <a:buNone/>
              <a:defRPr sz="2100"/>
            </a:lvl1pPr>
            <a:lvl2pPr marL="342424" indent="0">
              <a:buNone/>
              <a:defRPr sz="1800"/>
            </a:lvl2pPr>
            <a:lvl3pPr marL="684847" indent="0">
              <a:buNone/>
              <a:defRPr sz="1500"/>
            </a:lvl3pPr>
            <a:lvl4pPr marL="1027271" indent="0">
              <a:buNone/>
              <a:defRPr sz="1300"/>
            </a:lvl4pPr>
            <a:lvl5pPr marL="1369348" indent="0">
              <a:buNone/>
              <a:defRPr sz="1300"/>
            </a:lvl5pPr>
            <a:lvl6pPr marL="1711771" indent="0">
              <a:buNone/>
              <a:defRPr sz="1300"/>
            </a:lvl6pPr>
            <a:lvl7pPr marL="2054195" indent="0">
              <a:buNone/>
              <a:defRPr sz="1300"/>
            </a:lvl7pPr>
            <a:lvl8pPr marL="2396619" indent="0">
              <a:buNone/>
              <a:defRPr sz="1300"/>
            </a:lvl8pPr>
            <a:lvl9pPr marL="2739043" indent="0">
              <a:buNone/>
              <a:defRPr sz="1300"/>
            </a:lvl9pPr>
          </a:lstStyle>
          <a:p>
            <a:pPr lvl="0"/>
            <a:r>
              <a:rPr lang="zh-CN" altLang="en-US"/>
              <a:t>单击此处编辑母版文本样式</a:t>
            </a:r>
          </a:p>
        </p:txBody>
      </p:sp>
      <p:sp>
        <p:nvSpPr>
          <p:cNvPr id="4" name="内容占位符 3"/>
          <p:cNvSpPr>
            <a:spLocks noGrp="1"/>
          </p:cNvSpPr>
          <p:nvPr>
            <p:ph sz="half" idx="2"/>
          </p:nvPr>
        </p:nvSpPr>
        <p:spPr>
          <a:xfrm>
            <a:off x="890101" y="1999104"/>
            <a:ext cx="3655249" cy="2643301"/>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95" y="1333876"/>
            <a:ext cx="3673251" cy="617955"/>
          </a:xfrm>
          <a:prstGeom prst="rect">
            <a:avLst/>
          </a:prstGeom>
        </p:spPr>
        <p:txBody>
          <a:bodyPr lIns="49757" tIns="24878" rIns="49757" bIns="24878" anchor="ctr" anchorCtr="0"/>
          <a:lstStyle>
            <a:lvl1pPr marL="0" indent="0">
              <a:buNone/>
              <a:defRPr sz="2100"/>
            </a:lvl1pPr>
            <a:lvl2pPr marL="342424" indent="0">
              <a:buNone/>
              <a:defRPr sz="1800"/>
            </a:lvl2pPr>
            <a:lvl3pPr marL="684847" indent="0">
              <a:buNone/>
              <a:defRPr sz="1500"/>
            </a:lvl3pPr>
            <a:lvl4pPr marL="1027271" indent="0">
              <a:buNone/>
              <a:defRPr sz="1300"/>
            </a:lvl4pPr>
            <a:lvl5pPr marL="1369348" indent="0">
              <a:buNone/>
              <a:defRPr sz="1300"/>
            </a:lvl5pPr>
            <a:lvl6pPr marL="1711771" indent="0">
              <a:buNone/>
              <a:defRPr sz="1300"/>
            </a:lvl6pPr>
            <a:lvl7pPr marL="2054195" indent="0">
              <a:buNone/>
              <a:defRPr sz="1300"/>
            </a:lvl7pPr>
            <a:lvl8pPr marL="2396619" indent="0">
              <a:buNone/>
              <a:defRPr sz="1300"/>
            </a:lvl8pPr>
            <a:lvl9pPr marL="2739043" indent="0">
              <a:buNone/>
              <a:defRPr sz="1300"/>
            </a:lvl9pPr>
          </a:lstStyle>
          <a:p>
            <a:pPr lvl="0"/>
            <a:r>
              <a:rPr lang="zh-CN" altLang="en-US"/>
              <a:t>单击此处编辑母版文本样式</a:t>
            </a:r>
          </a:p>
        </p:txBody>
      </p:sp>
      <p:sp>
        <p:nvSpPr>
          <p:cNvPr id="6" name="内容占位符 5"/>
          <p:cNvSpPr>
            <a:spLocks noGrp="1"/>
          </p:cNvSpPr>
          <p:nvPr>
            <p:ph sz="quarter" idx="4"/>
          </p:nvPr>
        </p:nvSpPr>
        <p:spPr>
          <a:xfrm>
            <a:off x="4692795" y="1999104"/>
            <a:ext cx="3673251" cy="2643301"/>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5992200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952462351"/>
      </p:ext>
    </p:extLst>
  </p:cSld>
  <p:clrMapOvr>
    <a:masterClrMapping/>
  </p:clrMapOvr>
  <p:transition spd="med" advClick="0" advTm="0">
    <p:push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249170" y="149250"/>
            <a:ext cx="4485050" cy="620425"/>
          </a:xfrm>
          <a:prstGeom prst="rect">
            <a:avLst/>
          </a:prstGeom>
        </p:spPr>
        <p:txBody>
          <a:bodyPr lIns="49757" tIns="24878" rIns="49757" bIns="24878"/>
          <a:lstStyle/>
          <a:p>
            <a:r>
              <a:rPr lang="zh-CN" altLang="en-US"/>
              <a:t>单击此处编辑母版标题样式</a:t>
            </a:r>
          </a:p>
        </p:txBody>
      </p:sp>
    </p:spTree>
    <p:extLst>
      <p:ext uri="{BB962C8B-B14F-4D97-AF65-F5344CB8AC3E}">
        <p14:creationId xmlns:p14="http://schemas.microsoft.com/office/powerpoint/2010/main" val="236111044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060100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53" y="342912"/>
            <a:ext cx="2949233" cy="1200190"/>
          </a:xfrm>
          <a:prstGeom prst="rect">
            <a:avLst/>
          </a:prstGeom>
        </p:spPr>
        <p:txBody>
          <a:bodyPr lIns="49757" tIns="24878" rIns="49757" bIns="24878"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465" y="740595"/>
            <a:ext cx="4629238" cy="3655341"/>
          </a:xfrm>
          <a:prstGeom prst="rect">
            <a:avLst/>
          </a:prstGeom>
        </p:spPr>
        <p:txBody>
          <a:bodyPr lIns="49757" tIns="24878" rIns="49757" bIns="24878"/>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53" y="1543105"/>
            <a:ext cx="2949233" cy="2858787"/>
          </a:xfrm>
          <a:prstGeom prst="rect">
            <a:avLst/>
          </a:prstGeom>
        </p:spPr>
        <p:txBody>
          <a:bodyPr lIns="49757" tIns="24878" rIns="49757" bIns="24878"/>
          <a:lstStyle>
            <a:lvl1pPr marL="0" indent="0">
              <a:buNone/>
              <a:defRPr sz="1200"/>
            </a:lvl1pPr>
            <a:lvl2pPr marL="342424" indent="0">
              <a:buNone/>
              <a:defRPr sz="1000"/>
            </a:lvl2pPr>
            <a:lvl3pPr marL="684847" indent="0">
              <a:buNone/>
              <a:defRPr sz="900"/>
            </a:lvl3pPr>
            <a:lvl4pPr marL="1027271" indent="0">
              <a:buNone/>
              <a:defRPr sz="700"/>
            </a:lvl4pPr>
            <a:lvl5pPr marL="1369348" indent="0">
              <a:buNone/>
              <a:defRPr sz="700"/>
            </a:lvl5pPr>
            <a:lvl6pPr marL="1711771" indent="0">
              <a:buNone/>
              <a:defRPr sz="700"/>
            </a:lvl6pPr>
            <a:lvl7pPr marL="2054195" indent="0">
              <a:buNone/>
              <a:defRPr sz="700"/>
            </a:lvl7pPr>
            <a:lvl8pPr marL="2396619" indent="0">
              <a:buNone/>
              <a:defRPr sz="700"/>
            </a:lvl8pPr>
            <a:lvl9pPr marL="2739043" indent="0">
              <a:buNone/>
              <a:defRPr sz="700"/>
            </a:lvl9pPr>
          </a:lstStyle>
          <a:p>
            <a:pPr lvl="0"/>
            <a:r>
              <a:rPr lang="zh-CN" altLang="en-US"/>
              <a:t>单击此处编辑母版文本样式</a:t>
            </a:r>
          </a:p>
        </p:txBody>
      </p:sp>
    </p:spTree>
    <p:extLst>
      <p:ext uri="{BB962C8B-B14F-4D97-AF65-F5344CB8AC3E}">
        <p14:creationId xmlns:p14="http://schemas.microsoft.com/office/powerpoint/2010/main" val="97461259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56" y="342912"/>
            <a:ext cx="3124071" cy="1200190"/>
          </a:xfrm>
          <a:prstGeom prst="rect">
            <a:avLst/>
          </a:prstGeom>
        </p:spPr>
        <p:txBody>
          <a:bodyPr lIns="49757" tIns="24878" rIns="49757" bIns="24878"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465" y="342912"/>
            <a:ext cx="4629238" cy="4053023"/>
          </a:xfrm>
          <a:prstGeom prst="rect">
            <a:avLst/>
          </a:prstGeom>
        </p:spPr>
        <p:txBody>
          <a:bodyPr lIns="49757" tIns="24878" rIns="49757" bIns="24878"/>
          <a:lstStyle>
            <a:lvl1pPr marL="0" indent="0">
              <a:buNone/>
              <a:defRPr sz="2400"/>
            </a:lvl1pPr>
            <a:lvl2pPr marL="342424" indent="0">
              <a:buNone/>
              <a:defRPr sz="2100"/>
            </a:lvl2pPr>
            <a:lvl3pPr marL="684847" indent="0">
              <a:buNone/>
              <a:defRPr sz="1800"/>
            </a:lvl3pPr>
            <a:lvl4pPr marL="1027271" indent="0">
              <a:buNone/>
              <a:defRPr sz="1500"/>
            </a:lvl4pPr>
            <a:lvl5pPr marL="1369348" indent="0">
              <a:buNone/>
              <a:defRPr sz="1500"/>
            </a:lvl5pPr>
            <a:lvl6pPr marL="1711771" indent="0">
              <a:buNone/>
              <a:defRPr sz="1500"/>
            </a:lvl6pPr>
            <a:lvl7pPr marL="2054195" indent="0">
              <a:buNone/>
              <a:defRPr sz="1500"/>
            </a:lvl7pPr>
            <a:lvl8pPr marL="2396619" indent="0">
              <a:buNone/>
              <a:defRPr sz="1500"/>
            </a:lvl8pPr>
            <a:lvl9pPr marL="2739043" indent="0">
              <a:buNone/>
              <a:defRPr sz="1500"/>
            </a:lvl9pPr>
          </a:lstStyle>
          <a:p>
            <a:endParaRPr lang="zh-CN" altLang="en-US"/>
          </a:p>
        </p:txBody>
      </p:sp>
      <p:sp>
        <p:nvSpPr>
          <p:cNvPr id="4" name="文本占位符 3"/>
          <p:cNvSpPr>
            <a:spLocks noGrp="1"/>
          </p:cNvSpPr>
          <p:nvPr>
            <p:ph type="body" sz="half" idx="2"/>
          </p:nvPr>
        </p:nvSpPr>
        <p:spPr>
          <a:xfrm>
            <a:off x="629856" y="1543105"/>
            <a:ext cx="3124071" cy="2858787"/>
          </a:xfrm>
          <a:prstGeom prst="rect">
            <a:avLst/>
          </a:prstGeom>
        </p:spPr>
        <p:txBody>
          <a:bodyPr lIns="49757" tIns="24878" rIns="49757" bIns="24878"/>
          <a:lstStyle>
            <a:lvl1pPr marL="0" indent="0">
              <a:buNone/>
              <a:defRPr sz="1500"/>
            </a:lvl1pPr>
            <a:lvl2pPr marL="342424" indent="0">
              <a:buNone/>
              <a:defRPr sz="1300"/>
            </a:lvl2pPr>
            <a:lvl3pPr marL="684847" indent="0">
              <a:buNone/>
              <a:defRPr sz="1200"/>
            </a:lvl3pPr>
            <a:lvl4pPr marL="1027271" indent="0">
              <a:buNone/>
              <a:defRPr sz="1000"/>
            </a:lvl4pPr>
            <a:lvl5pPr marL="1369348" indent="0">
              <a:buNone/>
              <a:defRPr sz="1000"/>
            </a:lvl5pPr>
            <a:lvl6pPr marL="1711771" indent="0">
              <a:buNone/>
              <a:defRPr sz="1000"/>
            </a:lvl6pPr>
            <a:lvl7pPr marL="2054195" indent="0">
              <a:buNone/>
              <a:defRPr sz="1000"/>
            </a:lvl7pPr>
            <a:lvl8pPr marL="2396619" indent="0">
              <a:buNone/>
              <a:defRPr sz="1000"/>
            </a:lvl8pPr>
            <a:lvl9pPr marL="2739043" indent="0">
              <a:buNone/>
              <a:defRPr sz="1000"/>
            </a:lvl9pPr>
          </a:lstStyle>
          <a:p>
            <a:pPr lvl="0"/>
            <a:r>
              <a:rPr lang="zh-CN" altLang="en-US"/>
              <a:t>单击此处编辑母版文本样式</a:t>
            </a:r>
          </a:p>
        </p:txBody>
      </p:sp>
    </p:spTree>
    <p:extLst>
      <p:ext uri="{BB962C8B-B14F-4D97-AF65-F5344CB8AC3E}">
        <p14:creationId xmlns:p14="http://schemas.microsoft.com/office/powerpoint/2010/main" val="13670705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249170" y="149250"/>
            <a:ext cx="4485050" cy="620425"/>
          </a:xfrm>
          <a:prstGeom prst="rect">
            <a:avLst/>
          </a:prstGeom>
        </p:spPr>
        <p:txBody>
          <a:bodyPr lIns="49757" tIns="24878" rIns="49757" bIns="24878"/>
          <a:lstStyle/>
          <a:p>
            <a:r>
              <a:rPr lang="zh-CN" altLang="en-US"/>
              <a:t>单击此处编辑母版标题样式</a:t>
            </a:r>
          </a:p>
        </p:txBody>
      </p:sp>
      <p:sp>
        <p:nvSpPr>
          <p:cNvPr id="3" name="竖排文字占位符 2"/>
          <p:cNvSpPr>
            <a:spLocks noGrp="1"/>
          </p:cNvSpPr>
          <p:nvPr>
            <p:ph type="body" orient="vert" idx="1"/>
          </p:nvPr>
        </p:nvSpPr>
        <p:spPr>
          <a:xfrm>
            <a:off x="249170" y="868596"/>
            <a:ext cx="4485050" cy="2456885"/>
          </a:xfrm>
          <a:prstGeom prst="rect">
            <a:avLst/>
          </a:prstGeom>
        </p:spPr>
        <p:txBody>
          <a:bodyPr vert="eaVert"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74749259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799" y="273853"/>
            <a:ext cx="1971712" cy="4359024"/>
          </a:xfrm>
          <a:prstGeom prst="rect">
            <a:avLst/>
          </a:prstGeom>
        </p:spPr>
        <p:txBody>
          <a:bodyPr vert="eaVert" lIns="49757" tIns="24878" rIns="49757" bIns="24878"/>
          <a:lstStyle/>
          <a:p>
            <a:r>
              <a:rPr lang="zh-CN" altLang="en-US"/>
              <a:t>单击此处编辑母版标题样式</a:t>
            </a:r>
          </a:p>
        </p:txBody>
      </p:sp>
      <p:sp>
        <p:nvSpPr>
          <p:cNvPr id="3" name="竖排文字占位符 2"/>
          <p:cNvSpPr>
            <a:spLocks noGrp="1"/>
          </p:cNvSpPr>
          <p:nvPr>
            <p:ph type="body" orient="vert" idx="1"/>
          </p:nvPr>
        </p:nvSpPr>
        <p:spPr>
          <a:xfrm>
            <a:off x="628662" y="273853"/>
            <a:ext cx="5800835" cy="4359024"/>
          </a:xfrm>
          <a:prstGeom prst="rect">
            <a:avLst/>
          </a:prstGeom>
        </p:spPr>
        <p:txBody>
          <a:bodyPr vert="eaVert"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15984874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lIns="49757" tIns="24878" rIns="49757" bIns="24878"/>
          <a:lstStyle/>
          <a:p>
            <a:r>
              <a:rPr lang="zh-CN" altLang="en-US"/>
              <a:t>单击此处编辑母版标题样式</a:t>
            </a:r>
          </a:p>
        </p:txBody>
      </p:sp>
      <p:sp>
        <p:nvSpPr>
          <p:cNvPr id="3" name="内容占位符 2"/>
          <p:cNvSpPr>
            <a:spLocks noGrp="1"/>
          </p:cNvSpPr>
          <p:nvPr>
            <p:ph sz="half" idx="1"/>
          </p:nvPr>
        </p:nvSpPr>
        <p:spPr>
          <a:xfrm>
            <a:off x="628662" y="1369264"/>
            <a:ext cx="3886273" cy="3263613"/>
          </a:xfr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4629241" y="1369264"/>
            <a:ext cx="3886273" cy="1574059"/>
          </a:xfr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4629241" y="3057627"/>
            <a:ext cx="3886273" cy="1575250"/>
          </a:xfr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25408023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3" y="1260872"/>
            <a:ext cx="3868340"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3" y="1878819"/>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1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3867431860"/>
      </p:ext>
    </p:extLst>
  </p:cSld>
  <p:clrMapOvr>
    <a:masterClrMapping/>
  </p:clrMapOvr>
  <p:transition spd="med" advClick="0" advTm="0">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4058431904"/>
      </p:ext>
    </p:extLst>
  </p:cSld>
  <p:clrMapOvr>
    <a:masterClrMapping/>
  </p:clrMapOvr>
  <p:transition spd="med" advClick="0" advTm="0">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501517798"/>
      </p:ext>
    </p:extLst>
  </p:cSld>
  <p:clrMapOvr>
    <a:masterClrMapping/>
  </p:clrMapOvr>
  <p:transition spd="med" advClick="0" advTm="0">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3983490346"/>
      </p:ext>
    </p:extLst>
  </p:cSld>
  <p:clrMapOvr>
    <a:masterClrMapping/>
  </p:clrMapOvr>
  <p:transition spd="med" advClick="0" advTm="0">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757" indent="0">
              <a:buNone/>
              <a:defRPr sz="2100"/>
            </a:lvl2pPr>
            <a:lvl3pPr marL="685514" indent="0">
              <a:buNone/>
              <a:defRPr sz="1800"/>
            </a:lvl3pPr>
            <a:lvl4pPr marL="1028265" indent="0">
              <a:buNone/>
              <a:defRPr sz="1500"/>
            </a:lvl4pPr>
            <a:lvl5pPr marL="1371022" indent="0">
              <a:buNone/>
              <a:defRPr sz="1500"/>
            </a:lvl5pPr>
            <a:lvl6pPr marL="1713775" indent="0">
              <a:buNone/>
              <a:defRPr sz="1500"/>
            </a:lvl6pPr>
            <a:lvl7pPr marL="2056529" indent="0">
              <a:buNone/>
              <a:defRPr sz="1500"/>
            </a:lvl7pPr>
            <a:lvl8pPr marL="2399286" indent="0">
              <a:buNone/>
              <a:defRPr sz="1500"/>
            </a:lvl8pPr>
            <a:lvl9pPr marL="2742043"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2023/8/4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371072730"/>
      </p:ext>
    </p:extLst>
  </p:cSld>
  <p:clrMapOvr>
    <a:masterClrMapping/>
  </p:clrMapOvr>
  <p:transition spd="med" advClick="0" advTm="0">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5"/>
            <a:ext cx="7886700" cy="994172"/>
          </a:xfrm>
          <a:prstGeom prst="rect">
            <a:avLst/>
          </a:prstGeom>
        </p:spPr>
        <p:txBody>
          <a:bodyPr vert="horz" lIns="91401" tIns="45702" rIns="91401" bIns="45702"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1" y="1369220"/>
            <a:ext cx="7886700" cy="3263504"/>
          </a:xfrm>
          <a:prstGeom prst="rect">
            <a:avLst/>
          </a:prstGeom>
        </p:spPr>
        <p:txBody>
          <a:bodyPr vert="horz" lIns="91401" tIns="45702" rIns="91401" bIns="45702"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01" tIns="45702" rIns="91401" bIns="45702" rtlCol="0" anchor="ctr"/>
          <a:lstStyle>
            <a:lvl1pPr algn="l">
              <a:defRPr sz="900">
                <a:solidFill>
                  <a:schemeClr val="tx1">
                    <a:tint val="75000"/>
                  </a:schemeClr>
                </a:solidFill>
              </a:defRPr>
            </a:lvl1pPr>
          </a:lstStyle>
          <a:p>
            <a:fld id="{E7A8D091-6DC5-409E-B12C-CE976C70648B}" type="datetimeFigureOut">
              <a:rPr lang="zh-CN" altLang="en-US" smtClean="0"/>
              <a:pPr/>
              <a:t>2023/8/4</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01" tIns="45702" rIns="91401" bIns="45702"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01" tIns="45702" rIns="91401" bIns="45702" rtlCol="0" anchor="ctr"/>
          <a:lstStyle>
            <a:lvl1pPr algn="r">
              <a:defRPr sz="900">
                <a:solidFill>
                  <a:schemeClr val="tx1">
                    <a:tint val="75000"/>
                  </a:schemeClr>
                </a:solidFill>
              </a:defRPr>
            </a:lvl1p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31988755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advClick="0" advTm="0">
    <p:push dir="r"/>
  </p:transition>
  <p:txStyles>
    <p:titleStyle>
      <a:lvl1pPr algn="l" defTabSz="685514"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72" indent="-171372" algn="l" defTabSz="68551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30" indent="-171372" algn="l" defTabSz="68551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886" indent="-171372" algn="l" defTabSz="68551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643"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400"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56"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09"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664"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17"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5"/>
            <a:ext cx="7886700" cy="994172"/>
          </a:xfrm>
          <a:prstGeom prst="rect">
            <a:avLst/>
          </a:prstGeom>
        </p:spPr>
        <p:txBody>
          <a:bodyPr vert="horz" lIns="91401" tIns="45702" rIns="91401" bIns="45702"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1" y="1369220"/>
            <a:ext cx="7886700" cy="3263504"/>
          </a:xfrm>
          <a:prstGeom prst="rect">
            <a:avLst/>
          </a:prstGeom>
        </p:spPr>
        <p:txBody>
          <a:bodyPr vert="horz" lIns="91401" tIns="45702" rIns="91401" bIns="45702"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01" tIns="45702" rIns="91401" bIns="45702" rtlCol="0" anchor="ctr"/>
          <a:lstStyle>
            <a:lvl1pPr algn="l">
              <a:defRPr sz="900">
                <a:solidFill>
                  <a:schemeClr val="tx1">
                    <a:tint val="75000"/>
                  </a:schemeClr>
                </a:solidFill>
              </a:defRPr>
            </a:lvl1pPr>
          </a:lstStyle>
          <a:p>
            <a:fld id="{E7A8D091-6DC5-409E-B12C-CE976C70648B}" type="datetimeFigureOut">
              <a:rPr lang="zh-CN" altLang="en-US" smtClean="0">
                <a:solidFill>
                  <a:prstClr val="black">
                    <a:tint val="75000"/>
                  </a:prstClr>
                </a:solidFill>
              </a:rPr>
              <a:pPr/>
              <a:t>2023/8/4</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01" tIns="45702" rIns="91401" bIns="45702" rtlCol="0" anchor="ctr"/>
          <a:lstStyle>
            <a:lvl1pPr algn="ctr">
              <a:defRPr sz="9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01" tIns="45702" rIns="91401" bIns="45702" rtlCol="0" anchor="ctr"/>
          <a:lstStyle>
            <a:lvl1pPr algn="r">
              <a:defRPr sz="900">
                <a:solidFill>
                  <a:schemeClr val="tx1">
                    <a:tint val="75000"/>
                  </a:schemeClr>
                </a:solidFill>
              </a:defRPr>
            </a:lvl1p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053184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advClick="0" advTm="0">
    <p:push dir="r"/>
  </p:transition>
  <p:txStyles>
    <p:titleStyle>
      <a:lvl1pPr algn="l" defTabSz="685514"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72" indent="-171372" algn="l" defTabSz="68551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30" indent="-171372" algn="l" defTabSz="68551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886" indent="-171372" algn="l" defTabSz="68551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643"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400"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56"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09"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664"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17"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05979"/>
            <a:ext cx="8229600" cy="857250"/>
          </a:xfrm>
          <a:prstGeom prst="rect">
            <a:avLst/>
          </a:prstGeom>
        </p:spPr>
        <p:txBody>
          <a:bodyPr vert="horz" lIns="91425" tIns="45714" rIns="91425" bIns="45714" rtlCol="0" anchor="ctr">
            <a:normAutofit/>
          </a:bodyPr>
          <a:lstStyle/>
          <a:p>
            <a:r>
              <a:rPr lang="en-US"/>
              <a:t>Click to edit Master title style</a:t>
            </a:r>
          </a:p>
        </p:txBody>
      </p:sp>
      <p:sp>
        <p:nvSpPr>
          <p:cNvPr id="3" name="Text Placeholder 2"/>
          <p:cNvSpPr>
            <a:spLocks noGrp="1"/>
          </p:cNvSpPr>
          <p:nvPr>
            <p:ph type="body" idx="1"/>
          </p:nvPr>
        </p:nvSpPr>
        <p:spPr>
          <a:xfrm>
            <a:off x="457201" y="1200151"/>
            <a:ext cx="8229600" cy="3394472"/>
          </a:xfrm>
          <a:prstGeom prst="rect">
            <a:avLst/>
          </a:prstGeom>
        </p:spPr>
        <p:txBody>
          <a:bodyPr vert="horz" lIns="91425" tIns="45714" rIns="91425"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25" tIns="45714" rIns="91425" bIns="45714" rtlCol="0" anchor="ctr"/>
          <a:lstStyle>
            <a:lvl1pPr algn="l">
              <a:defRPr sz="1200">
                <a:solidFill>
                  <a:schemeClr val="tx1">
                    <a:tint val="75000"/>
                  </a:schemeClr>
                </a:solidFill>
              </a:defRPr>
            </a:lvl1pPr>
          </a:lstStyle>
          <a:p>
            <a:pPr defTabSz="914251"/>
            <a:fld id="{C9A2873C-46E8-4DCC-B6E2-B0A96979C2F2}" type="datetimeFigureOut">
              <a:rPr lang="en-US" smtClean="0">
                <a:solidFill>
                  <a:prstClr val="black">
                    <a:tint val="75000"/>
                  </a:prstClr>
                </a:solidFill>
              </a:rPr>
              <a:pPr defTabSz="914251"/>
              <a:t>8/4/2023</a:t>
            </a:fld>
            <a:endParaRPr lang="en-US">
              <a:solidFill>
                <a:prstClr val="black">
                  <a:tint val="75000"/>
                </a:prstClr>
              </a:solidFill>
            </a:endParaRPr>
          </a:p>
        </p:txBody>
      </p:sp>
      <p:sp>
        <p:nvSpPr>
          <p:cNvPr id="5" name="Footer Placeholder 4"/>
          <p:cNvSpPr>
            <a:spLocks noGrp="1"/>
          </p:cNvSpPr>
          <p:nvPr>
            <p:ph type="ftr" sz="quarter" idx="3"/>
          </p:nvPr>
        </p:nvSpPr>
        <p:spPr>
          <a:xfrm>
            <a:off x="3124201" y="4767263"/>
            <a:ext cx="2895600" cy="273844"/>
          </a:xfrm>
          <a:prstGeom prst="rect">
            <a:avLst/>
          </a:prstGeom>
        </p:spPr>
        <p:txBody>
          <a:bodyPr vert="horz" lIns="91425" tIns="45714" rIns="91425" bIns="45714" rtlCol="0" anchor="ctr"/>
          <a:lstStyle>
            <a:lvl1pPr algn="ctr">
              <a:defRPr sz="1200">
                <a:solidFill>
                  <a:schemeClr val="tx1">
                    <a:tint val="75000"/>
                  </a:schemeClr>
                </a:solidFill>
              </a:defRPr>
            </a:lvl1pPr>
          </a:lstStyle>
          <a:p>
            <a:pPr defTabSz="914251"/>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25" tIns="45714" rIns="91425" bIns="45714" rtlCol="0" anchor="ctr"/>
          <a:lstStyle>
            <a:lvl1pPr algn="r">
              <a:defRPr sz="1200">
                <a:solidFill>
                  <a:schemeClr val="tx1">
                    <a:tint val="75000"/>
                  </a:schemeClr>
                </a:solidFill>
              </a:defRPr>
            </a:lvl1pPr>
          </a:lstStyle>
          <a:p>
            <a:pPr defTabSz="914251"/>
            <a:fld id="{381A4052-B1E3-436C-8532-BC4D80CD3DF6}" type="slidenum">
              <a:rPr lang="en-US" smtClean="0">
                <a:solidFill>
                  <a:prstClr val="black">
                    <a:tint val="75000"/>
                  </a:prstClr>
                </a:solidFill>
              </a:rPr>
              <a:pPr defTabSz="914251"/>
              <a:t>‹#›</a:t>
            </a:fld>
            <a:endParaRPr lang="en-US">
              <a:solidFill>
                <a:prstClr val="black">
                  <a:tint val="75000"/>
                </a:prstClr>
              </a:solidFill>
            </a:endParaRPr>
          </a:p>
        </p:txBody>
      </p:sp>
    </p:spTree>
    <p:extLst>
      <p:ext uri="{BB962C8B-B14F-4D97-AF65-F5344CB8AC3E}">
        <p14:creationId xmlns:p14="http://schemas.microsoft.com/office/powerpoint/2010/main" val="166855061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7" r:id="rId12"/>
  </p:sldLayoutIdLst>
  <p:txStyles>
    <p:titleStyle>
      <a:lvl1pPr algn="ctr" defTabSz="914251" rtl="0" eaLnBrk="1" latinLnBrk="0" hangingPunct="1">
        <a:spcBef>
          <a:spcPct val="0"/>
        </a:spcBef>
        <a:buNone/>
        <a:defRPr sz="4400" kern="1200">
          <a:solidFill>
            <a:schemeClr val="tx1"/>
          </a:solidFill>
          <a:latin typeface="+mj-lt"/>
          <a:ea typeface="+mj-ea"/>
          <a:cs typeface="+mj-cs"/>
        </a:defRPr>
      </a:lvl1pPr>
    </p:titleStyle>
    <p:bodyStyle>
      <a:lvl1pPr marL="342845" indent="-342845" algn="l" defTabSz="914251"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30" indent="-285704" algn="l" defTabSz="914251"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15" indent="-228565" algn="l" defTabSz="914251"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40"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65"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191"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17"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445"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9"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51" rtl="0" eaLnBrk="1" latinLnBrk="0" hangingPunct="1">
        <a:defRPr sz="1800" kern="1200">
          <a:solidFill>
            <a:schemeClr val="tx1"/>
          </a:solidFill>
          <a:latin typeface="+mn-lt"/>
          <a:ea typeface="+mn-ea"/>
          <a:cs typeface="+mn-cs"/>
        </a:defRPr>
      </a:lvl1pPr>
      <a:lvl2pPr marL="457125" algn="l" defTabSz="914251" rtl="0" eaLnBrk="1" latinLnBrk="0" hangingPunct="1">
        <a:defRPr sz="1800" kern="1200">
          <a:solidFill>
            <a:schemeClr val="tx1"/>
          </a:solidFill>
          <a:latin typeface="+mn-lt"/>
          <a:ea typeface="+mn-ea"/>
          <a:cs typeface="+mn-cs"/>
        </a:defRPr>
      </a:lvl2pPr>
      <a:lvl3pPr marL="914251" algn="l" defTabSz="914251" rtl="0" eaLnBrk="1" latinLnBrk="0" hangingPunct="1">
        <a:defRPr sz="1800" kern="1200">
          <a:solidFill>
            <a:schemeClr val="tx1"/>
          </a:solidFill>
          <a:latin typeface="+mn-lt"/>
          <a:ea typeface="+mn-ea"/>
          <a:cs typeface="+mn-cs"/>
        </a:defRPr>
      </a:lvl3pPr>
      <a:lvl4pPr marL="1371377" algn="l" defTabSz="914251" rtl="0" eaLnBrk="1" latinLnBrk="0" hangingPunct="1">
        <a:defRPr sz="1800" kern="1200">
          <a:solidFill>
            <a:schemeClr val="tx1"/>
          </a:solidFill>
          <a:latin typeface="+mn-lt"/>
          <a:ea typeface="+mn-ea"/>
          <a:cs typeface="+mn-cs"/>
        </a:defRPr>
      </a:lvl4pPr>
      <a:lvl5pPr marL="1828504" algn="l" defTabSz="914251" rtl="0" eaLnBrk="1" latinLnBrk="0" hangingPunct="1">
        <a:defRPr sz="1800" kern="1200">
          <a:solidFill>
            <a:schemeClr val="tx1"/>
          </a:solidFill>
          <a:latin typeface="+mn-lt"/>
          <a:ea typeface="+mn-ea"/>
          <a:cs typeface="+mn-cs"/>
        </a:defRPr>
      </a:lvl5pPr>
      <a:lvl6pPr marL="2285630" algn="l" defTabSz="914251" rtl="0" eaLnBrk="1" latinLnBrk="0" hangingPunct="1">
        <a:defRPr sz="1800" kern="1200">
          <a:solidFill>
            <a:schemeClr val="tx1"/>
          </a:solidFill>
          <a:latin typeface="+mn-lt"/>
          <a:ea typeface="+mn-ea"/>
          <a:cs typeface="+mn-cs"/>
        </a:defRPr>
      </a:lvl6pPr>
      <a:lvl7pPr marL="2742755" algn="l" defTabSz="914251" rtl="0" eaLnBrk="1" latinLnBrk="0" hangingPunct="1">
        <a:defRPr sz="1800" kern="1200">
          <a:solidFill>
            <a:schemeClr val="tx1"/>
          </a:solidFill>
          <a:latin typeface="+mn-lt"/>
          <a:ea typeface="+mn-ea"/>
          <a:cs typeface="+mn-cs"/>
        </a:defRPr>
      </a:lvl7pPr>
      <a:lvl8pPr marL="3199880" algn="l" defTabSz="914251" rtl="0" eaLnBrk="1" latinLnBrk="0" hangingPunct="1">
        <a:defRPr sz="1800" kern="1200">
          <a:solidFill>
            <a:schemeClr val="tx1"/>
          </a:solidFill>
          <a:latin typeface="+mn-lt"/>
          <a:ea typeface="+mn-ea"/>
          <a:cs typeface="+mn-cs"/>
        </a:defRPr>
      </a:lvl8pPr>
      <a:lvl9pPr marL="3657005" algn="l" defTabSz="914251"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34" name="图片 1033" descr="PPT素材-02"/>
          <p:cNvPicPr>
            <a:picLocks noChangeAspect="1"/>
          </p:cNvPicPr>
          <p:nvPr userDrawn="1"/>
        </p:nvPicPr>
        <p:blipFill>
          <a:blip r:embed="rId14"/>
          <a:stretch>
            <a:fillRect/>
          </a:stretch>
        </p:blipFill>
        <p:spPr>
          <a:xfrm>
            <a:off x="869" y="862"/>
            <a:ext cx="9142269" cy="5141776"/>
          </a:xfrm>
          <a:prstGeom prst="rect">
            <a:avLst/>
          </a:prstGeom>
          <a:noFill/>
          <a:ln w="9525">
            <a:noFill/>
          </a:ln>
        </p:spPr>
      </p:pic>
    </p:spTree>
    <p:extLst>
      <p:ext uri="{BB962C8B-B14F-4D97-AF65-F5344CB8AC3E}">
        <p14:creationId xmlns:p14="http://schemas.microsoft.com/office/powerpoint/2010/main" val="4563210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mc:AlternateContent xmlns:mc="http://schemas.openxmlformats.org/markup-compatibility/2006" xmlns:p14="http://schemas.microsoft.com/office/powerpoint/2010/main">
    <mc:Choice Requires="p14">
      <p:transition p14:dur="0" advTm="3000"/>
    </mc:Choice>
    <mc:Fallback xmlns="">
      <p:transition advTm="3000"/>
    </mc:Fallback>
  </mc:AlternateContent>
  <p:hf sldNum="0" hdr="0"/>
  <p:txStyles>
    <p:titleStyle>
      <a:lvl1pPr marL="0" lvl="0" indent="0" algn="ctr" defTabSz="816496" eaLnBrk="1" fontAlgn="base" latinLnBrk="0" hangingPunct="1">
        <a:lnSpc>
          <a:spcPct val="100000"/>
        </a:lnSpc>
        <a:spcBef>
          <a:spcPct val="0"/>
        </a:spcBef>
        <a:spcAft>
          <a:spcPct val="0"/>
        </a:spcAft>
        <a:buClr>
          <a:srgbClr val="000000"/>
        </a:buClr>
        <a:buNone/>
        <a:defRPr sz="3900" b="0" i="0" u="none" kern="1200" baseline="0">
          <a:solidFill>
            <a:schemeClr val="tx2"/>
          </a:solidFill>
          <a:latin typeface="+mj-lt"/>
          <a:ea typeface="+mj-ea"/>
          <a:cs typeface="+mj-cs"/>
        </a:defRPr>
      </a:lvl1pPr>
    </p:titleStyle>
    <p:bodyStyle>
      <a:lvl1pPr marL="305797" lvl="0" indent="-305797" algn="l" defTabSz="816496"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1pPr>
      <a:lvl2pPr marL="663424" lvl="1" indent="-255696" algn="l" defTabSz="816496" eaLnBrk="1" fontAlgn="base" latinLnBrk="0" hangingPunct="1">
        <a:lnSpc>
          <a:spcPct val="100000"/>
        </a:lnSpc>
        <a:spcBef>
          <a:spcPct val="20000"/>
        </a:spcBef>
        <a:spcAft>
          <a:spcPct val="0"/>
        </a:spcAft>
        <a:buChar char="–"/>
        <a:defRPr sz="2500" b="0" i="0" u="none" kern="1200" baseline="0">
          <a:solidFill>
            <a:schemeClr val="tx1"/>
          </a:solidFill>
          <a:latin typeface="+mn-lt"/>
          <a:ea typeface="+mn-ea"/>
          <a:cs typeface="+mn-cs"/>
        </a:defRPr>
      </a:lvl2pPr>
      <a:lvl3pPr marL="1020360" lvl="2" indent="-203867" algn="l" defTabSz="816496" eaLnBrk="1" fontAlgn="base" latinLnBrk="0" hangingPunct="1">
        <a:lnSpc>
          <a:spcPct val="100000"/>
        </a:lnSpc>
        <a:spcBef>
          <a:spcPct val="20000"/>
        </a:spcBef>
        <a:spcAft>
          <a:spcPct val="0"/>
        </a:spcAft>
        <a:buChar char="•"/>
        <a:defRPr sz="2100" b="0" i="0" u="none" kern="1200" baseline="0">
          <a:solidFill>
            <a:schemeClr val="tx1"/>
          </a:solidFill>
          <a:latin typeface="+mn-lt"/>
          <a:ea typeface="+mn-ea"/>
          <a:cs typeface="+mn-cs"/>
        </a:defRPr>
      </a:lvl3pPr>
      <a:lvl4pPr marL="1428781" lvl="3" indent="-204557"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4pPr>
      <a:lvl5pPr marL="1836510" lvl="4" indent="-203867"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5pPr>
      <a:lvl6pPr marL="1368313" lvl="5" indent="-124392"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6pPr>
      <a:lvl7pPr marL="1617096" lvl="6" indent="-124392"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7pPr>
      <a:lvl8pPr marL="1865879" lvl="7" indent="-124392"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8pPr>
      <a:lvl9pPr marL="2114663" lvl="8" indent="-124392"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9pPr>
    </p:bodyStyle>
    <p:otherStyle>
      <a:lvl1pPr marL="0" lvl="0" indent="0" algn="l" defTabSz="497568" eaLnBrk="1" fontAlgn="base" latinLnBrk="0" hangingPunct="1">
        <a:lnSpc>
          <a:spcPct val="100000"/>
        </a:lnSpc>
        <a:spcBef>
          <a:spcPct val="0"/>
        </a:spcBef>
        <a:spcAft>
          <a:spcPct val="0"/>
        </a:spcAft>
        <a:buNone/>
        <a:defRPr sz="1000" b="0" i="0" u="none" kern="1200" baseline="0">
          <a:solidFill>
            <a:schemeClr val="tx1"/>
          </a:solidFill>
          <a:latin typeface="+mn-lt"/>
          <a:ea typeface="+mn-ea"/>
          <a:cs typeface="+mn-cs"/>
        </a:defRPr>
      </a:lvl1pPr>
      <a:lvl2pPr marL="248784" lvl="1"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2pPr>
      <a:lvl3pPr marL="497568" lvl="2"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3pPr>
      <a:lvl4pPr marL="746353" lvl="3"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4pPr>
      <a:lvl5pPr marL="995137" lvl="4"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5pPr>
      <a:lvl6pPr marL="1243920" lvl="5"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6pPr>
      <a:lvl7pPr marL="1492703" lvl="6"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7pPr>
      <a:lvl8pPr marL="1741490" lvl="7"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8pPr>
      <a:lvl9pPr marL="1990271" lvl="8"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NWf3zDN2lsc" TargetMode="External"/><Relationship Id="rId2" Type="http://schemas.openxmlformats.org/officeDocument/2006/relationships/image" Target="../media/image10.png"/><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hyperlink" Target="https://youtu.be/_RcU9igDEfw" TargetMode="External"/><Relationship Id="rId2" Type="http://schemas.openxmlformats.org/officeDocument/2006/relationships/image" Target="../media/image10.png"/><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8.xml"/><Relationship Id="rId1" Type="http://schemas.openxmlformats.org/officeDocument/2006/relationships/themeOverride" Target="../theme/themeOverride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hemeOverride" Target="../theme/themeOverride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8.xml"/><Relationship Id="rId1" Type="http://schemas.openxmlformats.org/officeDocument/2006/relationships/themeOverride" Target="../theme/themeOverride4.xml"/><Relationship Id="rId5" Type="http://schemas.openxmlformats.org/officeDocument/2006/relationships/image" Target="../media/image6.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1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文本框 3"/>
          <p:cNvSpPr txBox="1"/>
          <p:nvPr/>
        </p:nvSpPr>
        <p:spPr>
          <a:xfrm rot="20202184">
            <a:off x="241186" y="598747"/>
            <a:ext cx="5220858" cy="2623759"/>
          </a:xfrm>
          <a:prstGeom prst="rect">
            <a:avLst/>
          </a:prstGeom>
          <a:noFill/>
        </p:spPr>
        <p:txBody>
          <a:bodyPr wrap="square" lIns="91401" tIns="45702" rIns="91401" bIns="45702" rtlCol="0">
            <a:spAutoFit/>
          </a:bodyPr>
          <a:lstStyle/>
          <a:p>
            <a:pPr algn="ctr">
              <a:lnSpc>
                <a:spcPct val="150000"/>
              </a:lnSpc>
            </a:pPr>
            <a:r>
              <a:rPr lang="en-US" altLang="zh-CN" sz="2800" b="1" dirty="0">
                <a:solidFill>
                  <a:schemeClr val="bg1"/>
                </a:solidFill>
                <a:latin typeface="Segoe Print" pitchFamily="2" charset="0"/>
                <a:ea typeface="微软雅黑" panose="020B0503020204020204" pitchFamily="34" charset="-122"/>
              </a:rPr>
              <a:t>NHIỆT LIỆT CHÀO MỪNG CÁC THẦY CÔ VỀ DỰ TIẾT CHUYÊN ĐỀ </a:t>
            </a:r>
            <a:r>
              <a:rPr lang="en-US" altLang="zh-CN" sz="2800" b="1">
                <a:solidFill>
                  <a:schemeClr val="bg1"/>
                </a:solidFill>
                <a:latin typeface="Segoe Print" pitchFamily="2" charset="0"/>
                <a:ea typeface="微软雅黑" panose="020B0503020204020204" pitchFamily="34" charset="-122"/>
              </a:rPr>
              <a:t>MÔN CÔNG NGHỆ LỚP </a:t>
            </a:r>
            <a:r>
              <a:rPr lang="en-US" altLang="zh-CN" sz="2800" b="1" dirty="0">
                <a:solidFill>
                  <a:schemeClr val="bg1"/>
                </a:solidFill>
                <a:latin typeface="Segoe Print" pitchFamily="2" charset="0"/>
                <a:ea typeface="微软雅黑" panose="020B0503020204020204" pitchFamily="34" charset="-122"/>
              </a:rPr>
              <a:t>4</a:t>
            </a:r>
            <a:endParaRPr lang="zh-CN" altLang="en-US" sz="2400" b="1" dirty="0">
              <a:solidFill>
                <a:schemeClr val="bg1"/>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2112252568"/>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2"/>
          <a:srcRect/>
          <a:stretch>
            <a:fillRect/>
          </a:stretch>
        </p:blipFill>
        <p:spPr bwMode="auto">
          <a:xfrm>
            <a:off x="401939" y="361743"/>
            <a:ext cx="4081167" cy="4164473"/>
          </a:xfrm>
          <a:prstGeom prst="rect">
            <a:avLst/>
          </a:prstGeom>
          <a:noFill/>
        </p:spPr>
      </p:pic>
      <p:sp>
        <p:nvSpPr>
          <p:cNvPr id="38" name="文本框 3"/>
          <p:cNvSpPr txBox="1"/>
          <p:nvPr/>
        </p:nvSpPr>
        <p:spPr>
          <a:xfrm>
            <a:off x="1674564" y="2035081"/>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60" name="组合 17"/>
          <p:cNvGrpSpPr/>
          <p:nvPr/>
        </p:nvGrpSpPr>
        <p:grpSpPr>
          <a:xfrm>
            <a:off x="4320654" y="2144792"/>
            <a:ext cx="4643867" cy="601949"/>
            <a:chOff x="5141551" y="2222469"/>
            <a:chExt cx="4744350" cy="497503"/>
          </a:xfrm>
        </p:grpSpPr>
        <p:grpSp>
          <p:nvGrpSpPr>
            <p:cNvPr id="61" name="组合 18"/>
            <p:cNvGrpSpPr/>
            <p:nvPr/>
          </p:nvGrpSpPr>
          <p:grpSpPr>
            <a:xfrm>
              <a:off x="5141551" y="2222469"/>
              <a:ext cx="4744350" cy="497503"/>
              <a:chOff x="5141551" y="2222469"/>
              <a:chExt cx="4744350" cy="497503"/>
            </a:xfrm>
          </p:grpSpPr>
          <p:sp>
            <p:nvSpPr>
              <p:cNvPr id="64" name="五边形 21"/>
              <p:cNvSpPr/>
              <p:nvPr/>
            </p:nvSpPr>
            <p:spPr>
              <a:xfrm flipH="1">
                <a:off x="5141551" y="2222469"/>
                <a:ext cx="4744350" cy="497503"/>
              </a:xfrm>
              <a:prstGeom prst="homePlat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22"/>
              <p:cNvSpPr/>
              <p:nvPr/>
            </p:nvSpPr>
            <p:spPr>
              <a:xfrm rot="2700000">
                <a:off x="5278259" y="232655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文本框 3"/>
            <p:cNvSpPr txBox="1"/>
            <p:nvPr/>
          </p:nvSpPr>
          <p:spPr>
            <a:xfrm>
              <a:off x="5489155" y="2305348"/>
              <a:ext cx="4203075" cy="330685"/>
            </a:xfrm>
            <a:prstGeom prst="rect">
              <a:avLst/>
            </a:prstGeom>
            <a:noFill/>
          </p:spPr>
          <p:txBody>
            <a:bodyPr wrap="square" rtlCol="0">
              <a:spAutoFit/>
            </a:bodyPr>
            <a:lstStyle/>
            <a:p>
              <a:pPr algn="ct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cúc</a:t>
              </a:r>
              <a:endParaRPr lang="zh-CN" altLang="en-US" sz="2000" b="1" i="1" dirty="0">
                <a:solidFill>
                  <a:schemeClr val="bg1"/>
                </a:solidFill>
                <a:latin typeface="Times New Roman" pitchFamily="18" charset="0"/>
                <a:ea typeface="微软雅黑" panose="020B0503020204020204" pitchFamily="34" charset="-122"/>
                <a:cs typeface="Times New Roman" pitchFamily="18" charset="0"/>
              </a:endParaRPr>
            </a:p>
          </p:txBody>
        </p:sp>
        <p:sp>
          <p:nvSpPr>
            <p:cNvPr id="63" name="文本框 3"/>
            <p:cNvSpPr txBox="1"/>
            <p:nvPr/>
          </p:nvSpPr>
          <p:spPr>
            <a:xfrm>
              <a:off x="5272853" y="2305348"/>
              <a:ext cx="331937" cy="381560"/>
            </a:xfrm>
            <a:prstGeom prst="rect">
              <a:avLst/>
            </a:prstGeom>
            <a:noFill/>
          </p:spPr>
          <p:txBody>
            <a:bodyPr wrap="square" rtlCol="0">
              <a:spAutoFit/>
            </a:bodyPr>
            <a:lstStyle/>
            <a:p>
              <a:pPr algn="ctr"/>
              <a:r>
                <a:rPr lang="en-US" altLang="zh-CN" sz="2400" b="1">
                  <a:solidFill>
                    <a:srgbClr val="92D050"/>
                  </a:solidFill>
                  <a:latin typeface="Segoe Print" pitchFamily="2" charset="0"/>
                  <a:ea typeface="微软雅黑" panose="020B0503020204020204" pitchFamily="34" charset="-122"/>
                </a:rPr>
                <a:t>2</a:t>
              </a:r>
              <a:endParaRPr lang="zh-CN" altLang="en-US" sz="2400" b="1" dirty="0">
                <a:solidFill>
                  <a:srgbClr val="92D050"/>
                </a:solidFill>
                <a:latin typeface="Segoe Print" pitchFamily="2" charset="0"/>
                <a:ea typeface="微软雅黑" panose="020B0503020204020204" pitchFamily="34" charset="-122"/>
              </a:endParaRPr>
            </a:p>
          </p:txBody>
        </p:sp>
      </p:grpSp>
    </p:spTree>
    <p:extLst>
      <p:ext uri="{BB962C8B-B14F-4D97-AF65-F5344CB8AC3E}">
        <p14:creationId xmlns:p14="http://schemas.microsoft.com/office/powerpoint/2010/main" val="203835681"/>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par>
                                <p:cTn id="9" presetID="30"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800" decel="100000"/>
                                        <p:tgtEl>
                                          <p:spTgt spid="38"/>
                                        </p:tgtEl>
                                      </p:cBhvr>
                                    </p:animEffect>
                                    <p:anim calcmode="lin" valueType="num">
                                      <p:cBhvr>
                                        <p:cTn id="12" dur="800" decel="100000" fill="hold"/>
                                        <p:tgtEl>
                                          <p:spTgt spid="38"/>
                                        </p:tgtEl>
                                        <p:attrNameLst>
                                          <p:attrName>style.rotation</p:attrName>
                                        </p:attrNameLst>
                                      </p:cBhvr>
                                      <p:tavLst>
                                        <p:tav tm="0">
                                          <p:val>
                                            <p:fltVal val="-90"/>
                                          </p:val>
                                        </p:tav>
                                        <p:tav tm="100000">
                                          <p:val>
                                            <p:fltVal val="0"/>
                                          </p:val>
                                        </p:tav>
                                      </p:tavLst>
                                    </p:anim>
                                    <p:anim calcmode="lin" valueType="num">
                                      <p:cBhvr>
                                        <p:cTn id="13" dur="800" decel="100000" fill="hold"/>
                                        <p:tgtEl>
                                          <p:spTgt spid="38"/>
                                        </p:tgtEl>
                                        <p:attrNameLst>
                                          <p:attrName>ppt_x</p:attrName>
                                        </p:attrNameLst>
                                      </p:cBhvr>
                                      <p:tavLst>
                                        <p:tav tm="0">
                                          <p:val>
                                            <p:strVal val="#ppt_x+0.4"/>
                                          </p:val>
                                        </p:tav>
                                        <p:tav tm="100000">
                                          <p:val>
                                            <p:strVal val="#ppt_x-0.05"/>
                                          </p:val>
                                        </p:tav>
                                      </p:tavLst>
                                    </p:anim>
                                    <p:anim calcmode="lin" valueType="num">
                                      <p:cBhvr>
                                        <p:cTn id="14" dur="800" decel="100000" fill="hold"/>
                                        <p:tgtEl>
                                          <p:spTgt spid="38"/>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par>
                                <p:cTn id="17" presetID="22" presetClass="entr" presetSubtype="8" fill="hold" nodeType="with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wipe(left)">
                                      <p:cBhvr>
                                        <p:cTn id="19"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8"/>
          <p:cNvSpPr txBox="1">
            <a:spLocks noChangeArrowheads="1"/>
          </p:cNvSpPr>
          <p:nvPr/>
        </p:nvSpPr>
        <p:spPr bwMode="auto">
          <a:xfrm>
            <a:off x="457039" y="391759"/>
            <a:ext cx="5481182" cy="830985"/>
          </a:xfrm>
          <a:prstGeom prst="rect">
            <a:avLst/>
          </a:prstGeom>
          <a:noFill/>
          <a:ln w="9525">
            <a:noFill/>
            <a:miter lim="800000"/>
            <a:headEnd/>
            <a:tailEnd/>
          </a:ln>
        </p:spPr>
        <p:txBody>
          <a:bodyPr wrap="square" lIns="91427" tIns="45714" rIns="91427" bIns="45714">
            <a:spAutoFit/>
          </a:bodyPr>
          <a:lstStyle/>
          <a:p>
            <a:pPr algn="just"/>
            <a:r>
              <a:rPr lang="en-US" sz="2400">
                <a:latin typeface="Times New Roman" panose="02020603050405020304" pitchFamily="18" charset="0"/>
                <a:cs typeface="Times New Roman" panose="02020603050405020304" pitchFamily="18" charset="0"/>
              </a:rPr>
              <a:t>Thảo luận nhóm đôi: </a:t>
            </a:r>
            <a:r>
              <a:rPr lang="vi-VN" sz="2400">
                <a:latin typeface="Times New Roman" panose="02020603050405020304" pitchFamily="18" charset="0"/>
                <a:cs typeface="Times New Roman" panose="02020603050405020304" pitchFamily="18" charset="0"/>
              </a:rPr>
              <a:t>Cho biết đặc điểm của hoa cúc</a:t>
            </a:r>
            <a:r>
              <a:rPr lang="en-US" sz="2400">
                <a:latin typeface="Times New Roman" panose="02020603050405020304" pitchFamily="18" charset="0"/>
                <a:cs typeface="Times New Roman" panose="02020603050405020304" pitchFamily="18" charset="0"/>
              </a:rPr>
              <a:t>?</a:t>
            </a:r>
            <a:endParaRPr lang="en-US" sz="32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2" cstate="print"/>
          <a:stretch>
            <a:fillRect/>
          </a:stretch>
        </p:blipFill>
        <p:spPr>
          <a:xfrm>
            <a:off x="7153835" y="0"/>
            <a:ext cx="1764254" cy="2351509"/>
          </a:xfrm>
          <a:prstGeom prst="rect">
            <a:avLst/>
          </a:prstGeom>
        </p:spPr>
      </p:pic>
      <p:pic>
        <p:nvPicPr>
          <p:cNvPr id="2" name="Picture 1">
            <a:extLst>
              <a:ext uri="{FF2B5EF4-FFF2-40B4-BE49-F238E27FC236}">
                <a16:creationId xmlns:a16="http://schemas.microsoft.com/office/drawing/2014/main" id="{D9CB47A8-FD55-D821-1BD0-BA84E62F4A58}"/>
              </a:ext>
            </a:extLst>
          </p:cNvPr>
          <p:cNvPicPr>
            <a:picLocks noChangeAspect="1"/>
          </p:cNvPicPr>
          <p:nvPr/>
        </p:nvPicPr>
        <p:blipFill>
          <a:blip r:embed="rId3"/>
          <a:stretch>
            <a:fillRect/>
          </a:stretch>
        </p:blipFill>
        <p:spPr>
          <a:xfrm>
            <a:off x="790526" y="1407352"/>
            <a:ext cx="5809614" cy="3237380"/>
          </a:xfrm>
          <a:prstGeom prst="rect">
            <a:avLst/>
          </a:prstGeom>
        </p:spPr>
      </p:pic>
    </p:spTree>
    <p:extLst>
      <p:ext uri="{BB962C8B-B14F-4D97-AF65-F5344CB8AC3E}">
        <p14:creationId xmlns:p14="http://schemas.microsoft.com/office/powerpoint/2010/main" val="1678335163"/>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1"/>
                                        </p:tgtEl>
                                        <p:attrNameLst>
                                          <p:attrName>style.visibility</p:attrName>
                                        </p:attrNameLst>
                                      </p:cBhvr>
                                      <p:to>
                                        <p:strVal val="visible"/>
                                      </p:to>
                                    </p:set>
                                    <p:anim calcmode="discrete" valueType="clr">
                                      <p:cBhvr override="childStyle">
                                        <p:cTn id="7"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
                                        </p:tgtEl>
                                        <p:attrNameLst>
                                          <p:attrName>fillcolor</p:attrName>
                                        </p:attrNameLst>
                                      </p:cBhvr>
                                      <p:tavLst>
                                        <p:tav tm="0">
                                          <p:val>
                                            <p:clrVal>
                                              <a:schemeClr val="accent2"/>
                                            </p:clrVal>
                                          </p:val>
                                        </p:tav>
                                        <p:tav tm="50000">
                                          <p:val>
                                            <p:clrVal>
                                              <a:schemeClr val="hlink"/>
                                            </p:clrVal>
                                          </p:val>
                                        </p:tav>
                                      </p:tavLst>
                                    </p:anim>
                                    <p:set>
                                      <p:cBhvr>
                                        <p:cTn id="9"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161257" y="-703364"/>
            <a:ext cx="6026227" cy="4818164"/>
          </a:xfrm>
          <a:prstGeom prst="rect">
            <a:avLst/>
          </a:prstGeom>
        </p:spPr>
      </p:pic>
      <p:sp>
        <p:nvSpPr>
          <p:cNvPr id="11" name="Text Box 18"/>
          <p:cNvSpPr txBox="1">
            <a:spLocks noChangeArrowheads="1"/>
          </p:cNvSpPr>
          <p:nvPr/>
        </p:nvSpPr>
        <p:spPr bwMode="auto">
          <a:xfrm>
            <a:off x="1223030" y="1211277"/>
            <a:ext cx="3902680" cy="1938980"/>
          </a:xfrm>
          <a:prstGeom prst="rect">
            <a:avLst/>
          </a:prstGeom>
          <a:noFill/>
          <a:ln w="9525">
            <a:noFill/>
            <a:miter lim="800000"/>
            <a:headEnd/>
            <a:tailEnd/>
          </a:ln>
        </p:spPr>
        <p:txBody>
          <a:bodyPr wrap="square" lIns="91427" tIns="45714" rIns="91427" bIns="45714">
            <a:spAutoFit/>
          </a:bodyPr>
          <a:lstStyle/>
          <a:p>
            <a:pPr algn="just"/>
            <a:r>
              <a:rPr lang="en-US" sz="2400" i="1">
                <a:latin typeface="Times New Roman" panose="02020603050405020304" pitchFamily="18" charset="0"/>
                <a:cs typeface="Times New Roman" panose="02020603050405020304" pitchFamily="18" charset="0"/>
              </a:rPr>
              <a:t>- Kết luận:</a:t>
            </a:r>
          </a:p>
          <a:p>
            <a:pPr algn="just"/>
            <a:r>
              <a:rPr lang="vi-VN" sz="2400" i="1">
                <a:latin typeface="Times New Roman" panose="02020603050405020304" pitchFamily="18" charset="0"/>
                <a:cs typeface="Times New Roman" panose="02020603050405020304" pitchFamily="18" charset="0"/>
              </a:rPr>
              <a:t>+ Nở vào mùa thu.</a:t>
            </a:r>
            <a:endParaRPr lang="en-US" sz="2400">
              <a:latin typeface="Times New Roman" panose="02020603050405020304" pitchFamily="18" charset="0"/>
              <a:cs typeface="Times New Roman" panose="02020603050405020304" pitchFamily="18" charset="0"/>
            </a:endParaRPr>
          </a:p>
          <a:p>
            <a:pPr algn="just"/>
            <a:r>
              <a:rPr lang="vi-VN" sz="2400" i="1">
                <a:latin typeface="Times New Roman" panose="02020603050405020304" pitchFamily="18" charset="0"/>
                <a:cs typeface="Times New Roman" panose="02020603050405020304" pitchFamily="18" charset="0"/>
              </a:rPr>
              <a:t>+ Có nhiều màu sắc: trắng, tím, vàng,</a:t>
            </a:r>
            <a:r>
              <a:rPr lang="en-US" sz="2400" i="1">
                <a:latin typeface="Times New Roman" panose="02020603050405020304" pitchFamily="18" charset="0"/>
                <a:cs typeface="Times New Roman" panose="02020603050405020304" pitchFamily="18" charset="0"/>
              </a:rPr>
              <a:t> </a:t>
            </a:r>
            <a:r>
              <a:rPr lang="vi-VN" sz="2400" i="1">
                <a:latin typeface="Times New Roman" panose="02020603050405020304" pitchFamily="18" charset="0"/>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a:p>
            <a:pPr algn="just"/>
            <a:r>
              <a:rPr lang="vi-VN" sz="2400" i="1">
                <a:latin typeface="Times New Roman" panose="02020603050405020304" pitchFamily="18" charset="0"/>
                <a:cs typeface="Times New Roman" panose="02020603050405020304" pitchFamily="18" charset="0"/>
              </a:rPr>
              <a:t>+ Có nhiều cánh nhỏ.</a:t>
            </a:r>
            <a:endParaRPr lang="en-US" sz="28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3" cstate="print"/>
          <a:stretch>
            <a:fillRect/>
          </a:stretch>
        </p:blipFill>
        <p:spPr>
          <a:xfrm>
            <a:off x="6251528" y="562077"/>
            <a:ext cx="2428892" cy="3237381"/>
          </a:xfrm>
          <a:prstGeom prst="rect">
            <a:avLst/>
          </a:prstGeom>
        </p:spPr>
      </p:pic>
    </p:spTree>
    <p:extLst>
      <p:ext uri="{BB962C8B-B14F-4D97-AF65-F5344CB8AC3E}">
        <p14:creationId xmlns:p14="http://schemas.microsoft.com/office/powerpoint/2010/main" val="292280436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1"/>
                                        </p:tgtEl>
                                        <p:attrNameLst>
                                          <p:attrName>style.visibility</p:attrName>
                                        </p:attrNameLst>
                                      </p:cBhvr>
                                      <p:to>
                                        <p:strVal val="visible"/>
                                      </p:to>
                                    </p:set>
                                    <p:anim calcmode="discrete" valueType="clr">
                                      <p:cBhvr override="childStyle">
                                        <p:cTn id="29"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1"/>
                                        </p:tgtEl>
                                        <p:attrNameLst>
                                          <p:attrName>fillcolor</p:attrName>
                                        </p:attrNameLst>
                                      </p:cBhvr>
                                      <p:tavLst>
                                        <p:tav tm="0">
                                          <p:val>
                                            <p:clrVal>
                                              <a:schemeClr val="accent2"/>
                                            </p:clrVal>
                                          </p:val>
                                        </p:tav>
                                        <p:tav tm="50000">
                                          <p:val>
                                            <p:clrVal>
                                              <a:schemeClr val="hlink"/>
                                            </p:clrVal>
                                          </p:val>
                                        </p:tav>
                                      </p:tavLst>
                                    </p:anim>
                                    <p:set>
                                      <p:cBhvr>
                                        <p:cTn id="31" dur="80"/>
                                        <p:tgtEl>
                                          <p:spTgt spid="11"/>
                                        </p:tgtEl>
                                        <p:attrNameLst>
                                          <p:attrName>fill.type</p:attrName>
                                        </p:attrNameLst>
                                      </p:cBhvr>
                                      <p:to>
                                        <p:strVal val="solid"/>
                                      </p:to>
                                    </p:set>
                                  </p:childTnLst>
                                </p:cTn>
                              </p:par>
                              <p:par>
                                <p:cTn id="32" presetID="16" presetClass="entr" presetSubtype="21" fill="hold" nodeType="with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barn(inVertical)">
                                      <p:cBhvr>
                                        <p:cTn id="34" dur="500"/>
                                        <p:tgtEl>
                                          <p:spTgt spid="11">
                                            <p:txEl>
                                              <p:pRg st="0" end="0"/>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11">
                                            <p:txEl>
                                              <p:pRg st="1" end="1"/>
                                            </p:txEl>
                                          </p:spTgt>
                                        </p:tgtEl>
                                        <p:attrNameLst>
                                          <p:attrName>style.visibility</p:attrName>
                                        </p:attrNameLst>
                                      </p:cBhvr>
                                      <p:to>
                                        <p:strVal val="visible"/>
                                      </p:to>
                                    </p:set>
                                    <p:animEffect transition="in" filter="barn(inVertical)">
                                      <p:cBhvr>
                                        <p:cTn id="37" dur="500"/>
                                        <p:tgtEl>
                                          <p:spTgt spid="11">
                                            <p:txEl>
                                              <p:pRg st="1" end="1"/>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11">
                                            <p:txEl>
                                              <p:pRg st="2" end="2"/>
                                            </p:txEl>
                                          </p:spTgt>
                                        </p:tgtEl>
                                        <p:attrNameLst>
                                          <p:attrName>style.visibility</p:attrName>
                                        </p:attrNameLst>
                                      </p:cBhvr>
                                      <p:to>
                                        <p:strVal val="visible"/>
                                      </p:to>
                                    </p:set>
                                    <p:animEffect transition="in" filter="barn(inVertical)">
                                      <p:cBhvr>
                                        <p:cTn id="40" dur="500"/>
                                        <p:tgtEl>
                                          <p:spTgt spid="11">
                                            <p:txEl>
                                              <p:pRg st="2" end="2"/>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11">
                                            <p:txEl>
                                              <p:pRg st="3" end="3"/>
                                            </p:txEl>
                                          </p:spTgt>
                                        </p:tgtEl>
                                        <p:attrNameLst>
                                          <p:attrName>style.visibility</p:attrName>
                                        </p:attrNameLst>
                                      </p:cBhvr>
                                      <p:to>
                                        <p:strVal val="visible"/>
                                      </p:to>
                                    </p:set>
                                    <p:animEffect transition="in" filter="barn(inVertical)">
                                      <p:cBhvr>
                                        <p:cTn id="43"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161257" y="-703364"/>
            <a:ext cx="6026227" cy="4818164"/>
          </a:xfrm>
          <a:prstGeom prst="rect">
            <a:avLst/>
          </a:prstGeom>
        </p:spPr>
      </p:pic>
      <p:sp>
        <p:nvSpPr>
          <p:cNvPr id="11" name="Text Box 18"/>
          <p:cNvSpPr txBox="1">
            <a:spLocks noChangeArrowheads="1"/>
          </p:cNvSpPr>
          <p:nvPr/>
        </p:nvSpPr>
        <p:spPr bwMode="auto">
          <a:xfrm>
            <a:off x="1108038" y="1211277"/>
            <a:ext cx="4017672" cy="1200316"/>
          </a:xfrm>
          <a:prstGeom prst="rect">
            <a:avLst/>
          </a:prstGeom>
          <a:noFill/>
          <a:ln w="9525">
            <a:noFill/>
            <a:miter lim="800000"/>
            <a:headEnd/>
            <a:tailEnd/>
          </a:ln>
        </p:spPr>
        <p:txBody>
          <a:bodyPr wrap="square" lIns="91427" tIns="45714" rIns="91427" bIns="45714">
            <a:spAutoFit/>
          </a:bodyPr>
          <a:lstStyle/>
          <a:p>
            <a:r>
              <a:rPr lang="en-US" sz="2400">
                <a:latin typeface="Times New Roman" panose="02020603050405020304" pitchFamily="18" charset="0"/>
                <a:cs typeface="Times New Roman" panose="02020603050405020304" pitchFamily="18" charset="0"/>
              </a:rPr>
              <a:t>Video một số loài hoa cúc: </a:t>
            </a:r>
          </a:p>
          <a:p>
            <a:endParaRPr lang="en-US"/>
          </a:p>
          <a:p>
            <a:endParaRPr lang="en-US"/>
          </a:p>
          <a:p>
            <a:r>
              <a:rPr lang="vi-VN" sz="2000" u="sng">
                <a:hlinkClick r:id="rId3"/>
              </a:rPr>
              <a:t>https://youtu.be/NWf3zDN2lsc</a:t>
            </a:r>
            <a:endParaRPr lang="en-US" sz="40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4" cstate="print"/>
          <a:stretch>
            <a:fillRect/>
          </a:stretch>
        </p:blipFill>
        <p:spPr>
          <a:xfrm>
            <a:off x="6251528" y="562077"/>
            <a:ext cx="2428892" cy="3237381"/>
          </a:xfrm>
          <a:prstGeom prst="rect">
            <a:avLst/>
          </a:prstGeom>
        </p:spPr>
      </p:pic>
    </p:spTree>
    <p:extLst>
      <p:ext uri="{BB962C8B-B14F-4D97-AF65-F5344CB8AC3E}">
        <p14:creationId xmlns:p14="http://schemas.microsoft.com/office/powerpoint/2010/main" val="52459616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par>
                                <p:cTn id="25" presetID="27" presetClass="entr" presetSubtype="0" fill="hold" grpId="0" nodeType="withEffect">
                                  <p:stCondLst>
                                    <p:cond delay="0"/>
                                  </p:stCondLst>
                                  <p:iterate type="lt">
                                    <p:tmPct val="50000"/>
                                  </p:iterate>
                                  <p:childTnLst>
                                    <p:set>
                                      <p:cBhvr>
                                        <p:cTn id="26" dur="1" fill="hold">
                                          <p:stCondLst>
                                            <p:cond delay="0"/>
                                          </p:stCondLst>
                                        </p:cTn>
                                        <p:tgtEl>
                                          <p:spTgt spid="11"/>
                                        </p:tgtEl>
                                        <p:attrNameLst>
                                          <p:attrName>style.visibility</p:attrName>
                                        </p:attrNameLst>
                                      </p:cBhvr>
                                      <p:to>
                                        <p:strVal val="visible"/>
                                      </p:to>
                                    </p:set>
                                    <p:anim calcmode="discrete" valueType="clr">
                                      <p:cBhvr override="childStyle">
                                        <p:cTn id="27"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1"/>
                                        </p:tgtEl>
                                        <p:attrNameLst>
                                          <p:attrName>fillcolor</p:attrName>
                                        </p:attrNameLst>
                                      </p:cBhvr>
                                      <p:tavLst>
                                        <p:tav tm="0">
                                          <p:val>
                                            <p:clrVal>
                                              <a:schemeClr val="accent2"/>
                                            </p:clrVal>
                                          </p:val>
                                        </p:tav>
                                        <p:tav tm="50000">
                                          <p:val>
                                            <p:clrVal>
                                              <a:schemeClr val="hlink"/>
                                            </p:clrVal>
                                          </p:val>
                                        </p:tav>
                                      </p:tavLst>
                                    </p:anim>
                                    <p:set>
                                      <p:cBhvr>
                                        <p:cTn id="29"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2"/>
          <a:srcRect/>
          <a:stretch>
            <a:fillRect/>
          </a:stretch>
        </p:blipFill>
        <p:spPr bwMode="auto">
          <a:xfrm>
            <a:off x="490833" y="298578"/>
            <a:ext cx="4081167" cy="4164473"/>
          </a:xfrm>
          <a:prstGeom prst="rect">
            <a:avLst/>
          </a:prstGeom>
          <a:noFill/>
        </p:spPr>
      </p:pic>
      <p:sp>
        <p:nvSpPr>
          <p:cNvPr id="38" name="文本框 3"/>
          <p:cNvSpPr txBox="1"/>
          <p:nvPr/>
        </p:nvSpPr>
        <p:spPr>
          <a:xfrm>
            <a:off x="1674564" y="2035081"/>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25" name="组合 16">
            <a:extLst>
              <a:ext uri="{FF2B5EF4-FFF2-40B4-BE49-F238E27FC236}">
                <a16:creationId xmlns:a16="http://schemas.microsoft.com/office/drawing/2014/main" id="{5435CEB4-84DC-FA09-758D-331F0E28DD43}"/>
              </a:ext>
            </a:extLst>
          </p:cNvPr>
          <p:cNvGrpSpPr/>
          <p:nvPr/>
        </p:nvGrpSpPr>
        <p:grpSpPr>
          <a:xfrm>
            <a:off x="4314324" y="2042684"/>
            <a:ext cx="4729192" cy="568964"/>
            <a:chOff x="4085721" y="1901500"/>
            <a:chExt cx="4729192" cy="568964"/>
          </a:xfrm>
        </p:grpSpPr>
        <p:grpSp>
          <p:nvGrpSpPr>
            <p:cNvPr id="26" name="组合 13">
              <a:extLst>
                <a:ext uri="{FF2B5EF4-FFF2-40B4-BE49-F238E27FC236}">
                  <a16:creationId xmlns:a16="http://schemas.microsoft.com/office/drawing/2014/main" id="{6B498C3B-FB2E-D996-2B78-20370DDA9497}"/>
                </a:ext>
              </a:extLst>
            </p:cNvPr>
            <p:cNvGrpSpPr/>
            <p:nvPr/>
          </p:nvGrpSpPr>
          <p:grpSpPr>
            <a:xfrm>
              <a:off x="4085721" y="1971269"/>
              <a:ext cx="4729192" cy="497503"/>
              <a:chOff x="4085721" y="1971269"/>
              <a:chExt cx="4729192" cy="497503"/>
            </a:xfrm>
          </p:grpSpPr>
          <p:sp>
            <p:nvSpPr>
              <p:cNvPr id="30" name="五边形 10">
                <a:extLst>
                  <a:ext uri="{FF2B5EF4-FFF2-40B4-BE49-F238E27FC236}">
                    <a16:creationId xmlns:a16="http://schemas.microsoft.com/office/drawing/2014/main" id="{2ED9EABF-D3FA-A7E7-E292-F897BEB8003A}"/>
                  </a:ext>
                </a:extLst>
              </p:cNvPr>
              <p:cNvSpPr/>
              <p:nvPr/>
            </p:nvSpPr>
            <p:spPr>
              <a:xfrm flipH="1">
                <a:off x="4085721" y="1971269"/>
                <a:ext cx="4729192" cy="497503"/>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12">
                <a:extLst>
                  <a:ext uri="{FF2B5EF4-FFF2-40B4-BE49-F238E27FC236}">
                    <a16:creationId xmlns:a16="http://schemas.microsoft.com/office/drawing/2014/main" id="{39613D02-785D-368F-A30B-E5F7943A2CEE}"/>
                  </a:ext>
                </a:extLst>
              </p:cNvPr>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文本框 3">
              <a:extLst>
                <a:ext uri="{FF2B5EF4-FFF2-40B4-BE49-F238E27FC236}">
                  <a16:creationId xmlns:a16="http://schemas.microsoft.com/office/drawing/2014/main" id="{DDE857FE-B6BA-FD5E-8645-A532C97BB90C}"/>
                </a:ext>
              </a:extLst>
            </p:cNvPr>
            <p:cNvSpPr txBox="1"/>
            <p:nvPr/>
          </p:nvSpPr>
          <p:spPr>
            <a:xfrm>
              <a:off x="5116254" y="1901500"/>
              <a:ext cx="2925801" cy="498663"/>
            </a:xfrm>
            <a:prstGeom prst="rect">
              <a:avLst/>
            </a:prstGeom>
            <a:noFill/>
          </p:spPr>
          <p:txBody>
            <a:bodyPr wrap="none" rtlCol="0">
              <a:spAutoFit/>
            </a:bodyPr>
            <a:lstStyle/>
            <a:p>
              <a:pPr>
                <a:lnSpc>
                  <a:spcPct val="150000"/>
                </a:lnSpc>
                <a:spcBef>
                  <a:spcPts val="240"/>
                </a:spcBef>
                <a:spcAft>
                  <a:spcPts val="240"/>
                </a:spcAft>
              </a:pP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mười giờ</a:t>
              </a:r>
              <a:endParaRPr lang="en-US" sz="2000" b="1" i="1">
                <a:solidFill>
                  <a:schemeClr val="bg1"/>
                </a:solidFill>
                <a:latin typeface="Times New Roman" pitchFamily="18" charset="0"/>
                <a:ea typeface="微软雅黑" panose="020B0503020204020204" pitchFamily="34" charset="-122"/>
                <a:cs typeface="Times New Roman" pitchFamily="18" charset="0"/>
              </a:endParaRPr>
            </a:p>
          </p:txBody>
        </p:sp>
        <p:sp>
          <p:nvSpPr>
            <p:cNvPr id="28" name="文本框 3">
              <a:extLst>
                <a:ext uri="{FF2B5EF4-FFF2-40B4-BE49-F238E27FC236}">
                  <a16:creationId xmlns:a16="http://schemas.microsoft.com/office/drawing/2014/main" id="{20B3728D-336E-A829-076C-B1FF76A6E84C}"/>
                </a:ext>
              </a:extLst>
            </p:cNvPr>
            <p:cNvSpPr txBox="1"/>
            <p:nvPr/>
          </p:nvSpPr>
          <p:spPr>
            <a:xfrm>
              <a:off x="4194210" y="2008799"/>
              <a:ext cx="409087" cy="461665"/>
            </a:xfrm>
            <a:prstGeom prst="rect">
              <a:avLst/>
            </a:prstGeom>
            <a:noFill/>
          </p:spPr>
          <p:txBody>
            <a:bodyPr wrap="none" rtlCol="0">
              <a:spAutoFit/>
            </a:bodyPr>
            <a:lstStyle/>
            <a:p>
              <a:pPr algn="ctr"/>
              <a:r>
                <a:rPr lang="en-US" altLang="zh-CN" sz="2400" b="1">
                  <a:solidFill>
                    <a:srgbClr val="FF3399"/>
                  </a:solidFill>
                  <a:latin typeface="Segoe Print" pitchFamily="2" charset="0"/>
                  <a:ea typeface="微软雅黑" panose="020B0503020204020204" pitchFamily="34" charset="-122"/>
                </a:rPr>
                <a:t>3</a:t>
              </a:r>
              <a:endParaRPr lang="zh-CN" altLang="en-US" sz="2400" b="1" dirty="0">
                <a:solidFill>
                  <a:srgbClr val="FF3399"/>
                </a:solidFill>
                <a:latin typeface="Segoe Print" pitchFamily="2" charset="0"/>
                <a:ea typeface="微软雅黑" panose="020B0503020204020204" pitchFamily="34" charset="-122"/>
              </a:endParaRPr>
            </a:p>
          </p:txBody>
        </p:sp>
      </p:grpSp>
    </p:spTree>
    <p:extLst>
      <p:ext uri="{BB962C8B-B14F-4D97-AF65-F5344CB8AC3E}">
        <p14:creationId xmlns:p14="http://schemas.microsoft.com/office/powerpoint/2010/main" val="2937835925"/>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par>
                                <p:cTn id="9" presetID="30"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800" decel="100000"/>
                                        <p:tgtEl>
                                          <p:spTgt spid="38"/>
                                        </p:tgtEl>
                                      </p:cBhvr>
                                    </p:animEffect>
                                    <p:anim calcmode="lin" valueType="num">
                                      <p:cBhvr>
                                        <p:cTn id="12" dur="800" decel="100000" fill="hold"/>
                                        <p:tgtEl>
                                          <p:spTgt spid="38"/>
                                        </p:tgtEl>
                                        <p:attrNameLst>
                                          <p:attrName>style.rotation</p:attrName>
                                        </p:attrNameLst>
                                      </p:cBhvr>
                                      <p:tavLst>
                                        <p:tav tm="0">
                                          <p:val>
                                            <p:fltVal val="-90"/>
                                          </p:val>
                                        </p:tav>
                                        <p:tav tm="100000">
                                          <p:val>
                                            <p:fltVal val="0"/>
                                          </p:val>
                                        </p:tav>
                                      </p:tavLst>
                                    </p:anim>
                                    <p:anim calcmode="lin" valueType="num">
                                      <p:cBhvr>
                                        <p:cTn id="13" dur="800" decel="100000" fill="hold"/>
                                        <p:tgtEl>
                                          <p:spTgt spid="38"/>
                                        </p:tgtEl>
                                        <p:attrNameLst>
                                          <p:attrName>ppt_x</p:attrName>
                                        </p:attrNameLst>
                                      </p:cBhvr>
                                      <p:tavLst>
                                        <p:tav tm="0">
                                          <p:val>
                                            <p:strVal val="#ppt_x+0.4"/>
                                          </p:val>
                                        </p:tav>
                                        <p:tav tm="100000">
                                          <p:val>
                                            <p:strVal val="#ppt_x-0.05"/>
                                          </p:val>
                                        </p:tav>
                                      </p:tavLst>
                                    </p:anim>
                                    <p:anim calcmode="lin" valueType="num">
                                      <p:cBhvr>
                                        <p:cTn id="14" dur="800" decel="100000" fill="hold"/>
                                        <p:tgtEl>
                                          <p:spTgt spid="38"/>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par>
                                <p:cTn id="17" presetID="22" presetClass="entr" presetSubtype="8"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8"/>
          <p:cNvSpPr txBox="1">
            <a:spLocks noChangeArrowheads="1"/>
          </p:cNvSpPr>
          <p:nvPr/>
        </p:nvSpPr>
        <p:spPr bwMode="auto">
          <a:xfrm>
            <a:off x="452822" y="390903"/>
            <a:ext cx="6916166" cy="738652"/>
          </a:xfrm>
          <a:prstGeom prst="rect">
            <a:avLst/>
          </a:prstGeom>
          <a:noFill/>
          <a:ln w="9525">
            <a:noFill/>
            <a:miter lim="800000"/>
            <a:headEnd/>
            <a:tailEnd/>
          </a:ln>
        </p:spPr>
        <p:txBody>
          <a:bodyPr wrap="square" lIns="91427" tIns="45714" rIns="91427" bIns="45714">
            <a:spAutoFit/>
          </a:bodyPr>
          <a:lstStyle/>
          <a:p>
            <a:pPr algn="just"/>
            <a:r>
              <a:rPr lang="en-US" sz="2400">
                <a:latin typeface="Times New Roman" panose="02020603050405020304" pitchFamily="18" charset="0"/>
                <a:cs typeface="Times New Roman" panose="02020603050405020304" pitchFamily="18" charset="0"/>
              </a:rPr>
              <a:t>Quan sát hình và cho biết </a:t>
            </a:r>
            <a:r>
              <a:rPr lang="vi-VN" sz="2400">
                <a:latin typeface="Times New Roman" panose="02020603050405020304" pitchFamily="18" charset="0"/>
                <a:cs typeface="Times New Roman" panose="02020603050405020304" pitchFamily="18" charset="0"/>
              </a:rPr>
              <a:t>đặc điểm của hoa mười giờ</a:t>
            </a:r>
            <a:r>
              <a:rPr lang="en-US" sz="2400">
                <a:latin typeface="Times New Roman" panose="02020603050405020304" pitchFamily="18" charset="0"/>
                <a:cs typeface="Times New Roman" panose="02020603050405020304" pitchFamily="18" charset="0"/>
              </a:rPr>
              <a:t>?</a:t>
            </a:r>
          </a:p>
          <a:p>
            <a:pPr algn="just"/>
            <a:endParaRPr lang="en-US" sz="18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2" cstate="print"/>
          <a:stretch>
            <a:fillRect/>
          </a:stretch>
        </p:blipFill>
        <p:spPr>
          <a:xfrm>
            <a:off x="6821683" y="953059"/>
            <a:ext cx="2428892" cy="3237381"/>
          </a:xfrm>
          <a:prstGeom prst="rect">
            <a:avLst/>
          </a:prstGeom>
        </p:spPr>
      </p:pic>
      <p:pic>
        <p:nvPicPr>
          <p:cNvPr id="2" name="Picture 1">
            <a:extLst>
              <a:ext uri="{FF2B5EF4-FFF2-40B4-BE49-F238E27FC236}">
                <a16:creationId xmlns:a16="http://schemas.microsoft.com/office/drawing/2014/main" id="{A92D749E-E013-697B-AE55-7292107E4639}"/>
              </a:ext>
            </a:extLst>
          </p:cNvPr>
          <p:cNvPicPr>
            <a:picLocks noChangeAspect="1"/>
          </p:cNvPicPr>
          <p:nvPr/>
        </p:nvPicPr>
        <p:blipFill>
          <a:blip r:embed="rId3"/>
          <a:stretch>
            <a:fillRect/>
          </a:stretch>
        </p:blipFill>
        <p:spPr>
          <a:xfrm>
            <a:off x="699247" y="1129555"/>
            <a:ext cx="5584554" cy="3237382"/>
          </a:xfrm>
          <a:prstGeom prst="rect">
            <a:avLst/>
          </a:prstGeom>
        </p:spPr>
      </p:pic>
    </p:spTree>
    <p:extLst>
      <p:ext uri="{BB962C8B-B14F-4D97-AF65-F5344CB8AC3E}">
        <p14:creationId xmlns:p14="http://schemas.microsoft.com/office/powerpoint/2010/main" val="1045833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11"/>
                                        </p:tgtEl>
                                        <p:attrNameLst>
                                          <p:attrName>style.visibility</p:attrName>
                                        </p:attrNameLst>
                                      </p:cBhvr>
                                      <p:to>
                                        <p:strVal val="visible"/>
                                      </p:to>
                                    </p:set>
                                    <p:anim calcmode="discrete" valueType="clr">
                                      <p:cBhvr override="childStyle">
                                        <p:cTn id="24"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1"/>
                                        </p:tgtEl>
                                        <p:attrNameLst>
                                          <p:attrName>fillcolor</p:attrName>
                                        </p:attrNameLst>
                                      </p:cBhvr>
                                      <p:tavLst>
                                        <p:tav tm="0">
                                          <p:val>
                                            <p:clrVal>
                                              <a:schemeClr val="accent2"/>
                                            </p:clrVal>
                                          </p:val>
                                        </p:tav>
                                        <p:tav tm="50000">
                                          <p:val>
                                            <p:clrVal>
                                              <a:schemeClr val="hlink"/>
                                            </p:clrVal>
                                          </p:val>
                                        </p:tav>
                                      </p:tavLst>
                                    </p:anim>
                                    <p:set>
                                      <p:cBhvr>
                                        <p:cTn id="26" dur="80"/>
                                        <p:tgtEl>
                                          <p:spTgt spid="11"/>
                                        </p:tgtEl>
                                        <p:attrNameLst>
                                          <p:attrName>fill.type</p:attrName>
                                        </p:attrNameLst>
                                      </p:cBhvr>
                                      <p:to>
                                        <p:strVal val="solid"/>
                                      </p:to>
                                    </p:set>
                                  </p:childTnLst>
                                </p:cTn>
                              </p:par>
                              <p:par>
                                <p:cTn id="27" presetID="42"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anim calcmode="lin" valueType="num">
                                      <p:cBhvr>
                                        <p:cTn id="30" dur="1000" fill="hold"/>
                                        <p:tgtEl>
                                          <p:spTgt spid="2"/>
                                        </p:tgtEl>
                                        <p:attrNameLst>
                                          <p:attrName>ppt_x</p:attrName>
                                        </p:attrNameLst>
                                      </p:cBhvr>
                                      <p:tavLst>
                                        <p:tav tm="0">
                                          <p:val>
                                            <p:strVal val="#ppt_x"/>
                                          </p:val>
                                        </p:tav>
                                        <p:tav tm="100000">
                                          <p:val>
                                            <p:strVal val="#ppt_x"/>
                                          </p:val>
                                        </p:tav>
                                      </p:tavLst>
                                    </p:anim>
                                    <p:anim calcmode="lin" valueType="num">
                                      <p:cBhvr>
                                        <p:cTn id="3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0" y="-236671"/>
            <a:ext cx="6026227" cy="5260491"/>
          </a:xfrm>
          <a:prstGeom prst="rect">
            <a:avLst/>
          </a:prstGeom>
        </p:spPr>
      </p:pic>
      <p:sp>
        <p:nvSpPr>
          <p:cNvPr id="11" name="Text Box 18"/>
          <p:cNvSpPr txBox="1">
            <a:spLocks noChangeArrowheads="1"/>
          </p:cNvSpPr>
          <p:nvPr/>
        </p:nvSpPr>
        <p:spPr bwMode="auto">
          <a:xfrm>
            <a:off x="921924" y="1685963"/>
            <a:ext cx="3902680" cy="2215979"/>
          </a:xfrm>
          <a:prstGeom prst="rect">
            <a:avLst/>
          </a:prstGeom>
          <a:noFill/>
          <a:ln w="9525">
            <a:noFill/>
            <a:miter lim="800000"/>
            <a:headEnd/>
            <a:tailEnd/>
          </a:ln>
        </p:spPr>
        <p:txBody>
          <a:bodyPr wrap="square" lIns="91427" tIns="45714" rIns="91427" bIns="45714">
            <a:spAutoFit/>
          </a:bodyPr>
          <a:lstStyle/>
          <a:p>
            <a:pPr algn="just"/>
            <a:r>
              <a:rPr lang="vi-VN" sz="2400" i="1">
                <a:latin typeface="+mj-lt"/>
              </a:rPr>
              <a:t>+ Nở vào lúc mười giờ sáng.</a:t>
            </a:r>
            <a:endParaRPr lang="en-US" sz="2400">
              <a:latin typeface="+mj-lt"/>
            </a:endParaRPr>
          </a:p>
          <a:p>
            <a:pPr algn="just"/>
            <a:r>
              <a:rPr lang="vi-VN" sz="2400" i="1">
                <a:latin typeface="+mj-lt"/>
              </a:rPr>
              <a:t>+ Có nhiều màu sắc: đỏ, tím, vàng,...</a:t>
            </a:r>
            <a:endParaRPr lang="en-US" sz="2400">
              <a:latin typeface="+mj-lt"/>
            </a:endParaRPr>
          </a:p>
          <a:p>
            <a:pPr algn="just"/>
            <a:r>
              <a:rPr lang="vi-VN" sz="2400" i="1">
                <a:latin typeface="+mj-lt"/>
              </a:rPr>
              <a:t>+ Có loại cánh đơn, có loại cánh kép.</a:t>
            </a:r>
            <a:endParaRPr lang="en-US" sz="2400">
              <a:latin typeface="+mj-lt"/>
            </a:endParaRPr>
          </a:p>
          <a:p>
            <a:pPr algn="just"/>
            <a:endParaRPr lang="en-US" sz="18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3" cstate="print"/>
          <a:stretch>
            <a:fillRect/>
          </a:stretch>
        </p:blipFill>
        <p:spPr>
          <a:xfrm>
            <a:off x="6402135" y="892885"/>
            <a:ext cx="2428892" cy="3616577"/>
          </a:xfrm>
          <a:prstGeom prst="rect">
            <a:avLst/>
          </a:prstGeom>
        </p:spPr>
      </p:pic>
    </p:spTree>
    <p:extLst>
      <p:ext uri="{BB962C8B-B14F-4D97-AF65-F5344CB8AC3E}">
        <p14:creationId xmlns:p14="http://schemas.microsoft.com/office/powerpoint/2010/main" val="2137400445"/>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1"/>
                                        </p:tgtEl>
                                        <p:attrNameLst>
                                          <p:attrName>style.visibility</p:attrName>
                                        </p:attrNameLst>
                                      </p:cBhvr>
                                      <p:to>
                                        <p:strVal val="visible"/>
                                      </p:to>
                                    </p:set>
                                    <p:anim calcmode="discrete" valueType="clr">
                                      <p:cBhvr override="childStyle">
                                        <p:cTn id="29"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1"/>
                                        </p:tgtEl>
                                        <p:attrNameLst>
                                          <p:attrName>fillcolor</p:attrName>
                                        </p:attrNameLst>
                                      </p:cBhvr>
                                      <p:tavLst>
                                        <p:tav tm="0">
                                          <p:val>
                                            <p:clrVal>
                                              <a:schemeClr val="accent2"/>
                                            </p:clrVal>
                                          </p:val>
                                        </p:tav>
                                        <p:tav tm="50000">
                                          <p:val>
                                            <p:clrVal>
                                              <a:schemeClr val="hlink"/>
                                            </p:clrVal>
                                          </p:val>
                                        </p:tav>
                                      </p:tavLst>
                                    </p:anim>
                                    <p:set>
                                      <p:cBhvr>
                                        <p:cTn id="31"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322729" y="-129092"/>
            <a:ext cx="7028704" cy="4916245"/>
          </a:xfrm>
          <a:prstGeom prst="rect">
            <a:avLst/>
          </a:prstGeom>
        </p:spPr>
      </p:pic>
      <p:sp>
        <p:nvSpPr>
          <p:cNvPr id="11" name="Text Box 18"/>
          <p:cNvSpPr txBox="1">
            <a:spLocks noChangeArrowheads="1"/>
          </p:cNvSpPr>
          <p:nvPr/>
        </p:nvSpPr>
        <p:spPr bwMode="auto">
          <a:xfrm>
            <a:off x="974323" y="1621854"/>
            <a:ext cx="4246207" cy="1569648"/>
          </a:xfrm>
          <a:prstGeom prst="rect">
            <a:avLst/>
          </a:prstGeom>
          <a:noFill/>
          <a:ln w="9525">
            <a:noFill/>
            <a:miter lim="800000"/>
            <a:headEnd/>
            <a:tailEnd/>
          </a:ln>
        </p:spPr>
        <p:txBody>
          <a:bodyPr wrap="square" lIns="91427" tIns="45714" rIns="91427" bIns="45714">
            <a:spAutoFit/>
          </a:bodyPr>
          <a:lstStyle/>
          <a:p>
            <a:pPr algn="just"/>
            <a:r>
              <a:rPr lang="en-US" sz="2400">
                <a:latin typeface="Times New Roman" panose="02020603050405020304" pitchFamily="18" charset="0"/>
                <a:cs typeface="Times New Roman" panose="02020603050405020304" pitchFamily="18" charset="0"/>
              </a:rPr>
              <a:t>Video một số loài mười giờ:</a:t>
            </a:r>
          </a:p>
          <a:p>
            <a:pPr algn="just"/>
            <a:r>
              <a:rPr lang="en-US" sz="2400">
                <a:latin typeface="Times New Roman" panose="02020603050405020304" pitchFamily="18" charset="0"/>
                <a:cs typeface="Times New Roman" panose="02020603050405020304" pitchFamily="18" charset="0"/>
              </a:rPr>
              <a:t> </a:t>
            </a:r>
          </a:p>
          <a:p>
            <a:pPr algn="just"/>
            <a:r>
              <a:rPr lang="vi-VN" sz="2400" u="sng">
                <a:latin typeface="Times New Roman" panose="02020603050405020304" pitchFamily="18" charset="0"/>
                <a:cs typeface="Times New Roman" panose="02020603050405020304" pitchFamily="18" charset="0"/>
                <a:hlinkClick r:id="rId3"/>
              </a:rPr>
              <a:t>https://youtu.be/_RcU9igDEfw</a:t>
            </a:r>
            <a:r>
              <a:rPr lang="vi-VN" sz="2400">
                <a:latin typeface="Times New Roman" panose="02020603050405020304" pitchFamily="18" charset="0"/>
                <a:cs typeface="Times New Roman" panose="02020603050405020304" pitchFamily="18" charset="0"/>
              </a:rPr>
              <a:t> (0:25 – 3:00)</a:t>
            </a:r>
            <a:endParaRPr lang="en-US" sz="24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4" cstate="print"/>
          <a:stretch>
            <a:fillRect/>
          </a:stretch>
        </p:blipFill>
        <p:spPr>
          <a:xfrm>
            <a:off x="6294558" y="787988"/>
            <a:ext cx="2428892" cy="3237381"/>
          </a:xfrm>
          <a:prstGeom prst="rect">
            <a:avLst/>
          </a:prstGeom>
        </p:spPr>
      </p:pic>
    </p:spTree>
    <p:extLst>
      <p:ext uri="{BB962C8B-B14F-4D97-AF65-F5344CB8AC3E}">
        <p14:creationId xmlns:p14="http://schemas.microsoft.com/office/powerpoint/2010/main" val="2938681403"/>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par>
                                <p:cTn id="25" presetID="27" presetClass="entr" presetSubtype="0" fill="hold" grpId="0" nodeType="withEffect">
                                  <p:stCondLst>
                                    <p:cond delay="0"/>
                                  </p:stCondLst>
                                  <p:iterate type="lt">
                                    <p:tmPct val="50000"/>
                                  </p:iterate>
                                  <p:childTnLst>
                                    <p:set>
                                      <p:cBhvr>
                                        <p:cTn id="26" dur="1" fill="hold">
                                          <p:stCondLst>
                                            <p:cond delay="0"/>
                                          </p:stCondLst>
                                        </p:cTn>
                                        <p:tgtEl>
                                          <p:spTgt spid="11"/>
                                        </p:tgtEl>
                                        <p:attrNameLst>
                                          <p:attrName>style.visibility</p:attrName>
                                        </p:attrNameLst>
                                      </p:cBhvr>
                                      <p:to>
                                        <p:strVal val="visible"/>
                                      </p:to>
                                    </p:set>
                                    <p:anim calcmode="discrete" valueType="clr">
                                      <p:cBhvr override="childStyle">
                                        <p:cTn id="27"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1"/>
                                        </p:tgtEl>
                                        <p:attrNameLst>
                                          <p:attrName>fillcolor</p:attrName>
                                        </p:attrNameLst>
                                      </p:cBhvr>
                                      <p:tavLst>
                                        <p:tav tm="0">
                                          <p:val>
                                            <p:clrVal>
                                              <a:schemeClr val="accent2"/>
                                            </p:clrVal>
                                          </p:val>
                                        </p:tav>
                                        <p:tav tm="50000">
                                          <p:val>
                                            <p:clrVal>
                                              <a:schemeClr val="hlink"/>
                                            </p:clrVal>
                                          </p:val>
                                        </p:tav>
                                      </p:tavLst>
                                    </p:anim>
                                    <p:set>
                                      <p:cBhvr>
                                        <p:cTn id="29"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文本框 3"/>
          <p:cNvSpPr txBox="1"/>
          <p:nvPr/>
        </p:nvSpPr>
        <p:spPr>
          <a:xfrm>
            <a:off x="3482021" y="2277578"/>
            <a:ext cx="2355077" cy="738640"/>
          </a:xfrm>
          <a:prstGeom prst="rect">
            <a:avLst/>
          </a:prstGeom>
          <a:noFill/>
        </p:spPr>
        <p:txBody>
          <a:bodyPr wrap="none" lIns="91401" tIns="45702" rIns="91401" bIns="45702" rtlCol="0">
            <a:spAutoFit/>
          </a:bodyPr>
          <a:lstStyle/>
          <a:p>
            <a:pPr algn="ctr">
              <a:lnSpc>
                <a:spcPct val="150000"/>
              </a:lnSpc>
            </a:pPr>
            <a:r>
              <a:rPr lang="en-US" altLang="zh-CN" sz="2800" b="1" dirty="0">
                <a:solidFill>
                  <a:srgbClr val="00B0F0"/>
                </a:solidFill>
                <a:latin typeface="Segoe Print" pitchFamily="2" charset="0"/>
                <a:ea typeface="微软雅黑" panose="020B0503020204020204" pitchFamily="34" charset="-122"/>
              </a:rPr>
              <a:t>LUYỆN TẬP</a:t>
            </a:r>
            <a:endParaRPr lang="zh-CN" altLang="en-US" sz="2800" b="1" dirty="0">
              <a:solidFill>
                <a:srgbClr val="00B0F0"/>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4078437212"/>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1018559" y="373443"/>
            <a:ext cx="4559252" cy="4071966"/>
          </a:xfrm>
          <a:prstGeom prst="rect">
            <a:avLst/>
          </a:prstGeom>
        </p:spPr>
      </p:pic>
      <p:sp>
        <p:nvSpPr>
          <p:cNvPr id="11" name="Text Box 18"/>
          <p:cNvSpPr txBox="1">
            <a:spLocks noChangeArrowheads="1"/>
          </p:cNvSpPr>
          <p:nvPr/>
        </p:nvSpPr>
        <p:spPr bwMode="auto">
          <a:xfrm>
            <a:off x="1696599" y="1873641"/>
            <a:ext cx="3040654" cy="1646592"/>
          </a:xfrm>
          <a:prstGeom prst="rect">
            <a:avLst/>
          </a:prstGeom>
          <a:noFill/>
          <a:ln w="9525">
            <a:noFill/>
            <a:miter lim="800000"/>
            <a:headEnd/>
            <a:tailEnd/>
          </a:ln>
        </p:spPr>
        <p:txBody>
          <a:bodyPr wrap="square" lIns="91427" tIns="45714" rIns="91427" bIns="45714">
            <a:spAutoFit/>
          </a:bodyPr>
          <a:lstStyle/>
          <a:p>
            <a:pPr algn="ctr" defTabSz="685800">
              <a:lnSpc>
                <a:spcPct val="130000"/>
              </a:lnSpc>
              <a:defRPr/>
            </a:pPr>
            <a:r>
              <a:rPr lang="en-US" altLang="zh-CN" sz="4000" b="1" kern="0">
                <a:solidFill>
                  <a:schemeClr val="accent5">
                    <a:lumMod val="75000"/>
                  </a:schemeClr>
                </a:solidFill>
                <a:latin typeface="Segoe Print" pitchFamily="2" charset="0"/>
              </a:rPr>
              <a:t>AI NHANH AI ĐÚNG</a:t>
            </a:r>
            <a:endParaRPr lang="en-US" altLang="zh-CN" sz="4000" b="1" kern="0" dirty="0">
              <a:solidFill>
                <a:schemeClr val="accent5">
                  <a:lumMod val="75000"/>
                </a:schemeClr>
              </a:solidFill>
              <a:latin typeface="Segoe Print" pitchFamily="2" charset="0"/>
            </a:endParaRPr>
          </a:p>
        </p:txBody>
      </p:sp>
      <p:pic>
        <p:nvPicPr>
          <p:cNvPr id="12" name="图片 5" descr="未标题-2.png"/>
          <p:cNvPicPr>
            <a:picLocks noChangeAspect="1"/>
          </p:cNvPicPr>
          <p:nvPr/>
        </p:nvPicPr>
        <p:blipFill>
          <a:blip r:embed="rId3" cstate="print"/>
          <a:stretch>
            <a:fillRect/>
          </a:stretch>
        </p:blipFill>
        <p:spPr>
          <a:xfrm>
            <a:off x="5573348" y="1016383"/>
            <a:ext cx="2428892" cy="3237381"/>
          </a:xfrm>
          <a:prstGeom prst="rect">
            <a:avLst/>
          </a:prstGeom>
        </p:spPr>
      </p:pic>
    </p:spTree>
    <p:extLst>
      <p:ext uri="{BB962C8B-B14F-4D97-AF65-F5344CB8AC3E}">
        <p14:creationId xmlns:p14="http://schemas.microsoft.com/office/powerpoint/2010/main" val="3142216973"/>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1"/>
                                        </p:tgtEl>
                                        <p:attrNameLst>
                                          <p:attrName>style.visibility</p:attrName>
                                        </p:attrNameLst>
                                      </p:cBhvr>
                                      <p:to>
                                        <p:strVal val="visible"/>
                                      </p:to>
                                    </p:set>
                                    <p:anim calcmode="discrete" valueType="clr">
                                      <p:cBhvr override="childStyle">
                                        <p:cTn id="12"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1"/>
                                        </p:tgtEl>
                                        <p:attrNameLst>
                                          <p:attrName>fillcolor</p:attrName>
                                        </p:attrNameLst>
                                      </p:cBhvr>
                                      <p:tavLst>
                                        <p:tav tm="0">
                                          <p:val>
                                            <p:clrVal>
                                              <a:schemeClr val="accent2"/>
                                            </p:clrVal>
                                          </p:val>
                                        </p:tav>
                                        <p:tav tm="50000">
                                          <p:val>
                                            <p:clrVal>
                                              <a:schemeClr val="hlink"/>
                                            </p:clrVal>
                                          </p:val>
                                        </p:tav>
                                      </p:tavLst>
                                    </p:anim>
                                    <p:set>
                                      <p:cBhvr>
                                        <p:cTn id="14" dur="80"/>
                                        <p:tgtEl>
                                          <p:spTgt spid="11"/>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80">
                                          <p:stCondLst>
                                            <p:cond delay="0"/>
                                          </p:stCondLst>
                                        </p:cTn>
                                        <p:tgtEl>
                                          <p:spTgt spid="12"/>
                                        </p:tgtEl>
                                      </p:cBhvr>
                                    </p:animEffect>
                                    <p:anim calcmode="lin" valueType="num">
                                      <p:cBhvr>
                                        <p:cTn id="2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5" dur="26">
                                          <p:stCondLst>
                                            <p:cond delay="650"/>
                                          </p:stCondLst>
                                        </p:cTn>
                                        <p:tgtEl>
                                          <p:spTgt spid="12"/>
                                        </p:tgtEl>
                                      </p:cBhvr>
                                      <p:to x="100000" y="60000"/>
                                    </p:animScale>
                                    <p:animScale>
                                      <p:cBhvr>
                                        <p:cTn id="26" dur="166" decel="50000">
                                          <p:stCondLst>
                                            <p:cond delay="676"/>
                                          </p:stCondLst>
                                        </p:cTn>
                                        <p:tgtEl>
                                          <p:spTgt spid="12"/>
                                        </p:tgtEl>
                                      </p:cBhvr>
                                      <p:to x="100000" y="100000"/>
                                    </p:animScale>
                                    <p:animScale>
                                      <p:cBhvr>
                                        <p:cTn id="27" dur="26">
                                          <p:stCondLst>
                                            <p:cond delay="1312"/>
                                          </p:stCondLst>
                                        </p:cTn>
                                        <p:tgtEl>
                                          <p:spTgt spid="12"/>
                                        </p:tgtEl>
                                      </p:cBhvr>
                                      <p:to x="100000" y="80000"/>
                                    </p:animScale>
                                    <p:animScale>
                                      <p:cBhvr>
                                        <p:cTn id="28" dur="166" decel="50000">
                                          <p:stCondLst>
                                            <p:cond delay="1338"/>
                                          </p:stCondLst>
                                        </p:cTn>
                                        <p:tgtEl>
                                          <p:spTgt spid="12"/>
                                        </p:tgtEl>
                                      </p:cBhvr>
                                      <p:to x="100000" y="100000"/>
                                    </p:animScale>
                                    <p:animScale>
                                      <p:cBhvr>
                                        <p:cTn id="29" dur="26">
                                          <p:stCondLst>
                                            <p:cond delay="1642"/>
                                          </p:stCondLst>
                                        </p:cTn>
                                        <p:tgtEl>
                                          <p:spTgt spid="12"/>
                                        </p:tgtEl>
                                      </p:cBhvr>
                                      <p:to x="100000" y="90000"/>
                                    </p:animScale>
                                    <p:animScale>
                                      <p:cBhvr>
                                        <p:cTn id="30" dur="166" decel="50000">
                                          <p:stCondLst>
                                            <p:cond delay="1668"/>
                                          </p:stCondLst>
                                        </p:cTn>
                                        <p:tgtEl>
                                          <p:spTgt spid="12"/>
                                        </p:tgtEl>
                                      </p:cBhvr>
                                      <p:to x="100000" y="100000"/>
                                    </p:animScale>
                                    <p:animScale>
                                      <p:cBhvr>
                                        <p:cTn id="31" dur="26">
                                          <p:stCondLst>
                                            <p:cond delay="1808"/>
                                          </p:stCondLst>
                                        </p:cTn>
                                        <p:tgtEl>
                                          <p:spTgt spid="12"/>
                                        </p:tgtEl>
                                      </p:cBhvr>
                                      <p:to x="100000" y="95000"/>
                                    </p:animScale>
                                    <p:animScale>
                                      <p:cBhvr>
                                        <p:cTn id="32"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文本框 3"/>
          <p:cNvSpPr txBox="1"/>
          <p:nvPr/>
        </p:nvSpPr>
        <p:spPr>
          <a:xfrm>
            <a:off x="3383408" y="2277578"/>
            <a:ext cx="2552295" cy="738662"/>
          </a:xfrm>
          <a:prstGeom prst="rect">
            <a:avLst/>
          </a:prstGeom>
          <a:noFill/>
        </p:spPr>
        <p:txBody>
          <a:bodyPr wrap="none" lIns="91401" tIns="45702" rIns="91401" bIns="45702" rtlCol="0">
            <a:spAutoFit/>
          </a:bodyPr>
          <a:lstStyle/>
          <a:p>
            <a:pPr algn="ctr">
              <a:lnSpc>
                <a:spcPct val="150000"/>
              </a:lnSpc>
            </a:pPr>
            <a:r>
              <a:rPr lang="en-US" altLang="zh-CN" sz="2800" b="1">
                <a:solidFill>
                  <a:srgbClr val="00B0F0"/>
                </a:solidFill>
                <a:latin typeface="Segoe Print" pitchFamily="2" charset="0"/>
                <a:ea typeface="微软雅黑" panose="020B0503020204020204" pitchFamily="34" charset="-122"/>
              </a:rPr>
              <a:t>KHỞI ĐỘNG </a:t>
            </a:r>
            <a:endParaRPr lang="zh-CN" altLang="en-US" sz="2800" b="1" dirty="0">
              <a:solidFill>
                <a:srgbClr val="00B0F0"/>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2809304824"/>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4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231354" y="-375704"/>
            <a:ext cx="6026227" cy="5044524"/>
          </a:xfrm>
          <a:prstGeom prst="rect">
            <a:avLst/>
          </a:prstGeom>
        </p:spPr>
      </p:pic>
      <p:sp>
        <p:nvSpPr>
          <p:cNvPr id="11" name="Text Box 18"/>
          <p:cNvSpPr txBox="1">
            <a:spLocks noChangeArrowheads="1"/>
          </p:cNvSpPr>
          <p:nvPr/>
        </p:nvSpPr>
        <p:spPr bwMode="auto">
          <a:xfrm>
            <a:off x="1141760" y="1418576"/>
            <a:ext cx="4065223" cy="2835188"/>
          </a:xfrm>
          <a:prstGeom prst="rect">
            <a:avLst/>
          </a:prstGeom>
          <a:noFill/>
          <a:ln w="9525">
            <a:noFill/>
            <a:miter lim="800000"/>
            <a:headEnd/>
            <a:tailEnd/>
          </a:ln>
        </p:spPr>
        <p:txBody>
          <a:bodyPr wrap="square" lIns="91427" tIns="45714" rIns="91427" bIns="45714">
            <a:spAutoFit/>
          </a:bodyPr>
          <a:lstStyle/>
          <a:p>
            <a:pPr algn="just" defTabSz="685800">
              <a:lnSpc>
                <a:spcPct val="130000"/>
              </a:lnSpc>
              <a:defRPr/>
            </a:pPr>
            <a:r>
              <a:rPr lang="en-US" altLang="zh-CN" sz="2400" b="1" kern="0" dirty="0" err="1">
                <a:solidFill>
                  <a:schemeClr val="accent5">
                    <a:lumMod val="75000"/>
                  </a:schemeClr>
                </a:solidFill>
                <a:latin typeface="Times New Roman" pitchFamily="18" charset="0"/>
                <a:cs typeface="Times New Roman" pitchFamily="18" charset="0"/>
              </a:rPr>
              <a:t>Cách</a:t>
            </a:r>
            <a:r>
              <a:rPr lang="en-US" altLang="zh-CN" sz="2400" b="1" kern="0" dirty="0">
                <a:solidFill>
                  <a:schemeClr val="accent5">
                    <a:lumMod val="75000"/>
                  </a:schemeClr>
                </a:solidFill>
                <a:latin typeface="Times New Roman" pitchFamily="18" charset="0"/>
                <a:cs typeface="Times New Roman" pitchFamily="18" charset="0"/>
              </a:rPr>
              <a:t> </a:t>
            </a:r>
            <a:r>
              <a:rPr lang="en-US" altLang="zh-CN" sz="2400" b="1" kern="0" dirty="0" err="1">
                <a:solidFill>
                  <a:schemeClr val="accent5">
                    <a:lumMod val="75000"/>
                  </a:schemeClr>
                </a:solidFill>
                <a:latin typeface="Times New Roman" pitchFamily="18" charset="0"/>
                <a:cs typeface="Times New Roman" pitchFamily="18" charset="0"/>
              </a:rPr>
              <a:t>chơi</a:t>
            </a:r>
            <a:r>
              <a:rPr lang="en-US" altLang="zh-CN" sz="2400" b="1" kern="0">
                <a:solidFill>
                  <a:schemeClr val="accent5">
                    <a:lumMod val="75000"/>
                  </a:schemeClr>
                </a:solidFill>
                <a:latin typeface="Times New Roman" pitchFamily="18" charset="0"/>
                <a:cs typeface="Times New Roman" pitchFamily="18" charset="0"/>
              </a:rPr>
              <a:t>: </a:t>
            </a:r>
            <a:r>
              <a:rPr lang="vi-VN" sz="2400" kern="0">
                <a:solidFill>
                  <a:schemeClr val="accent5">
                    <a:lumMod val="75000"/>
                  </a:schemeClr>
                </a:solidFill>
                <a:latin typeface="Times New Roman" pitchFamily="18" charset="0"/>
                <a:cs typeface="Times New Roman" pitchFamily="18" charset="0"/>
              </a:rPr>
              <a:t>Mỗi nhóm đôi hãy ghép thẻ tên hoa với đặc điểm của từng loại hoa. Nhóm nào ghép nhanh, đúng nhiều nhất là nhóm dành phần thắng.</a:t>
            </a:r>
            <a:endParaRPr lang="en-US" sz="2400" kern="0">
              <a:solidFill>
                <a:schemeClr val="accent5">
                  <a:lumMod val="75000"/>
                </a:schemeClr>
              </a:solidFill>
              <a:latin typeface="Times New Roman" pitchFamily="18" charset="0"/>
              <a:cs typeface="Times New Roman" pitchFamily="18" charset="0"/>
            </a:endParaRPr>
          </a:p>
          <a:p>
            <a:pPr algn="just" defTabSz="685800">
              <a:lnSpc>
                <a:spcPct val="130000"/>
              </a:lnSpc>
              <a:defRPr/>
            </a:pPr>
            <a:endParaRPr lang="en-US" altLang="zh-CN" sz="1900" kern="0" dirty="0">
              <a:solidFill>
                <a:schemeClr val="accent5">
                  <a:lumMod val="75000"/>
                </a:schemeClr>
              </a:solidFill>
              <a:latin typeface="Times New Roman" pitchFamily="18" charset="0"/>
              <a:cs typeface="Times New Roman" pitchFamily="18" charset="0"/>
            </a:endParaRPr>
          </a:p>
        </p:txBody>
      </p:sp>
      <p:pic>
        <p:nvPicPr>
          <p:cNvPr id="12" name="图片 5" descr="未标题-2.png"/>
          <p:cNvPicPr>
            <a:picLocks noChangeAspect="1"/>
          </p:cNvPicPr>
          <p:nvPr/>
        </p:nvPicPr>
        <p:blipFill>
          <a:blip r:embed="rId3" cstate="print"/>
          <a:stretch>
            <a:fillRect/>
          </a:stretch>
        </p:blipFill>
        <p:spPr>
          <a:xfrm>
            <a:off x="5648652" y="953059"/>
            <a:ext cx="2428892" cy="3237381"/>
          </a:xfrm>
          <a:prstGeom prst="rect">
            <a:avLst/>
          </a:prstGeom>
        </p:spPr>
      </p:pic>
    </p:spTree>
    <p:extLst>
      <p:ext uri="{BB962C8B-B14F-4D97-AF65-F5344CB8AC3E}">
        <p14:creationId xmlns:p14="http://schemas.microsoft.com/office/powerpoint/2010/main" val="306018600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par>
                          <p:cTn id="25" fill="hold">
                            <p:stCondLst>
                              <p:cond delay="250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11"/>
                                        </p:tgtEl>
                                        <p:attrNameLst>
                                          <p:attrName>style.visibility</p:attrName>
                                        </p:attrNameLst>
                                      </p:cBhvr>
                                      <p:to>
                                        <p:strVal val="visible"/>
                                      </p:to>
                                    </p:set>
                                    <p:anim calcmode="discrete" valueType="clr">
                                      <p:cBhvr override="childStyle">
                                        <p:cTn id="2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1"/>
                                        </p:tgtEl>
                                        <p:attrNameLst>
                                          <p:attrName>fillcolor</p:attrName>
                                        </p:attrNameLst>
                                      </p:cBhvr>
                                      <p:tavLst>
                                        <p:tav tm="0">
                                          <p:val>
                                            <p:clrVal>
                                              <a:schemeClr val="accent2"/>
                                            </p:clrVal>
                                          </p:val>
                                        </p:tav>
                                        <p:tav tm="50000">
                                          <p:val>
                                            <p:clrVal>
                                              <a:schemeClr val="hlink"/>
                                            </p:clrVal>
                                          </p:val>
                                        </p:tav>
                                      </p:tavLst>
                                    </p:anim>
                                    <p:set>
                                      <p:cBhvr>
                                        <p:cTn id="30"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0CC592-0218-31C8-8322-749E950095D9}"/>
              </a:ext>
            </a:extLst>
          </p:cNvPr>
          <p:cNvPicPr>
            <a:picLocks noChangeAspect="1"/>
          </p:cNvPicPr>
          <p:nvPr/>
        </p:nvPicPr>
        <p:blipFill>
          <a:blip r:embed="rId2"/>
          <a:stretch>
            <a:fillRect/>
          </a:stretch>
        </p:blipFill>
        <p:spPr>
          <a:xfrm>
            <a:off x="815788" y="458880"/>
            <a:ext cx="7512424" cy="4225739"/>
          </a:xfrm>
          <a:prstGeom prst="rect">
            <a:avLst/>
          </a:prstGeom>
        </p:spPr>
      </p:pic>
    </p:spTree>
    <p:extLst>
      <p:ext uri="{BB962C8B-B14F-4D97-AF65-F5344CB8AC3E}">
        <p14:creationId xmlns:p14="http://schemas.microsoft.com/office/powerpoint/2010/main" val="83908055"/>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390556" y="0"/>
            <a:ext cx="5182792" cy="4628863"/>
          </a:xfrm>
          <a:prstGeom prst="rect">
            <a:avLst/>
          </a:prstGeom>
        </p:spPr>
      </p:pic>
      <p:sp>
        <p:nvSpPr>
          <p:cNvPr id="11" name="Text Box 18"/>
          <p:cNvSpPr txBox="1">
            <a:spLocks noChangeArrowheads="1"/>
          </p:cNvSpPr>
          <p:nvPr/>
        </p:nvSpPr>
        <p:spPr bwMode="auto">
          <a:xfrm>
            <a:off x="1248416" y="1927429"/>
            <a:ext cx="3467072" cy="1646592"/>
          </a:xfrm>
          <a:prstGeom prst="rect">
            <a:avLst/>
          </a:prstGeom>
          <a:noFill/>
          <a:ln w="9525">
            <a:noFill/>
            <a:miter lim="800000"/>
            <a:headEnd/>
            <a:tailEnd/>
          </a:ln>
        </p:spPr>
        <p:txBody>
          <a:bodyPr wrap="square" lIns="91427" tIns="45714" rIns="91427" bIns="45714">
            <a:spAutoFit/>
          </a:bodyPr>
          <a:lstStyle/>
          <a:p>
            <a:pPr algn="ctr" defTabSz="685800">
              <a:lnSpc>
                <a:spcPct val="130000"/>
              </a:lnSpc>
              <a:defRPr/>
            </a:pPr>
            <a:r>
              <a:rPr lang="en-US" altLang="zh-CN" sz="4000" b="1" kern="0">
                <a:solidFill>
                  <a:schemeClr val="accent5">
                    <a:lumMod val="75000"/>
                  </a:schemeClr>
                </a:solidFill>
                <a:latin typeface="Segoe Print" pitchFamily="2" charset="0"/>
              </a:rPr>
              <a:t>AI KỂ NHIỀU HƠN</a:t>
            </a:r>
            <a:endParaRPr lang="en-US" altLang="zh-CN" sz="4000" b="1" kern="0" dirty="0">
              <a:solidFill>
                <a:schemeClr val="accent5">
                  <a:lumMod val="75000"/>
                </a:schemeClr>
              </a:solidFill>
              <a:latin typeface="Segoe Print" pitchFamily="2" charset="0"/>
            </a:endParaRPr>
          </a:p>
        </p:txBody>
      </p:sp>
      <p:pic>
        <p:nvPicPr>
          <p:cNvPr id="12" name="图片 5" descr="未标题-2.png"/>
          <p:cNvPicPr>
            <a:picLocks noChangeAspect="1"/>
          </p:cNvPicPr>
          <p:nvPr/>
        </p:nvPicPr>
        <p:blipFill>
          <a:blip r:embed="rId3" cstate="print"/>
          <a:stretch>
            <a:fillRect/>
          </a:stretch>
        </p:blipFill>
        <p:spPr>
          <a:xfrm>
            <a:off x="6232955" y="822746"/>
            <a:ext cx="2428892" cy="3237381"/>
          </a:xfrm>
          <a:prstGeom prst="rect">
            <a:avLst/>
          </a:prstGeom>
        </p:spPr>
      </p:pic>
    </p:spTree>
    <p:extLst>
      <p:ext uri="{BB962C8B-B14F-4D97-AF65-F5344CB8AC3E}">
        <p14:creationId xmlns:p14="http://schemas.microsoft.com/office/powerpoint/2010/main" val="3819703785"/>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1"/>
                                        </p:tgtEl>
                                        <p:attrNameLst>
                                          <p:attrName>style.visibility</p:attrName>
                                        </p:attrNameLst>
                                      </p:cBhvr>
                                      <p:to>
                                        <p:strVal val="visible"/>
                                      </p:to>
                                    </p:set>
                                    <p:anim calcmode="discrete" valueType="clr">
                                      <p:cBhvr override="childStyle">
                                        <p:cTn id="12"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1"/>
                                        </p:tgtEl>
                                        <p:attrNameLst>
                                          <p:attrName>fillcolor</p:attrName>
                                        </p:attrNameLst>
                                      </p:cBhvr>
                                      <p:tavLst>
                                        <p:tav tm="0">
                                          <p:val>
                                            <p:clrVal>
                                              <a:schemeClr val="accent2"/>
                                            </p:clrVal>
                                          </p:val>
                                        </p:tav>
                                        <p:tav tm="50000">
                                          <p:val>
                                            <p:clrVal>
                                              <a:schemeClr val="hlink"/>
                                            </p:clrVal>
                                          </p:val>
                                        </p:tav>
                                      </p:tavLst>
                                    </p:anim>
                                    <p:set>
                                      <p:cBhvr>
                                        <p:cTn id="14" dur="80"/>
                                        <p:tgtEl>
                                          <p:spTgt spid="11"/>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80">
                                          <p:stCondLst>
                                            <p:cond delay="0"/>
                                          </p:stCondLst>
                                        </p:cTn>
                                        <p:tgtEl>
                                          <p:spTgt spid="12"/>
                                        </p:tgtEl>
                                      </p:cBhvr>
                                    </p:animEffect>
                                    <p:anim calcmode="lin" valueType="num">
                                      <p:cBhvr>
                                        <p:cTn id="2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5" dur="26">
                                          <p:stCondLst>
                                            <p:cond delay="650"/>
                                          </p:stCondLst>
                                        </p:cTn>
                                        <p:tgtEl>
                                          <p:spTgt spid="12"/>
                                        </p:tgtEl>
                                      </p:cBhvr>
                                      <p:to x="100000" y="60000"/>
                                    </p:animScale>
                                    <p:animScale>
                                      <p:cBhvr>
                                        <p:cTn id="26" dur="166" decel="50000">
                                          <p:stCondLst>
                                            <p:cond delay="676"/>
                                          </p:stCondLst>
                                        </p:cTn>
                                        <p:tgtEl>
                                          <p:spTgt spid="12"/>
                                        </p:tgtEl>
                                      </p:cBhvr>
                                      <p:to x="100000" y="100000"/>
                                    </p:animScale>
                                    <p:animScale>
                                      <p:cBhvr>
                                        <p:cTn id="27" dur="26">
                                          <p:stCondLst>
                                            <p:cond delay="1312"/>
                                          </p:stCondLst>
                                        </p:cTn>
                                        <p:tgtEl>
                                          <p:spTgt spid="12"/>
                                        </p:tgtEl>
                                      </p:cBhvr>
                                      <p:to x="100000" y="80000"/>
                                    </p:animScale>
                                    <p:animScale>
                                      <p:cBhvr>
                                        <p:cTn id="28" dur="166" decel="50000">
                                          <p:stCondLst>
                                            <p:cond delay="1338"/>
                                          </p:stCondLst>
                                        </p:cTn>
                                        <p:tgtEl>
                                          <p:spTgt spid="12"/>
                                        </p:tgtEl>
                                      </p:cBhvr>
                                      <p:to x="100000" y="100000"/>
                                    </p:animScale>
                                    <p:animScale>
                                      <p:cBhvr>
                                        <p:cTn id="29" dur="26">
                                          <p:stCondLst>
                                            <p:cond delay="1642"/>
                                          </p:stCondLst>
                                        </p:cTn>
                                        <p:tgtEl>
                                          <p:spTgt spid="12"/>
                                        </p:tgtEl>
                                      </p:cBhvr>
                                      <p:to x="100000" y="90000"/>
                                    </p:animScale>
                                    <p:animScale>
                                      <p:cBhvr>
                                        <p:cTn id="30" dur="166" decel="50000">
                                          <p:stCondLst>
                                            <p:cond delay="1668"/>
                                          </p:stCondLst>
                                        </p:cTn>
                                        <p:tgtEl>
                                          <p:spTgt spid="12"/>
                                        </p:tgtEl>
                                      </p:cBhvr>
                                      <p:to x="100000" y="100000"/>
                                    </p:animScale>
                                    <p:animScale>
                                      <p:cBhvr>
                                        <p:cTn id="31" dur="26">
                                          <p:stCondLst>
                                            <p:cond delay="1808"/>
                                          </p:stCondLst>
                                        </p:cTn>
                                        <p:tgtEl>
                                          <p:spTgt spid="12"/>
                                        </p:tgtEl>
                                      </p:cBhvr>
                                      <p:to x="100000" y="95000"/>
                                    </p:animScale>
                                    <p:animScale>
                                      <p:cBhvr>
                                        <p:cTn id="32"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231354" y="-375705"/>
            <a:ext cx="6026227" cy="5382153"/>
          </a:xfrm>
          <a:prstGeom prst="rect">
            <a:avLst/>
          </a:prstGeom>
        </p:spPr>
      </p:pic>
      <p:sp>
        <p:nvSpPr>
          <p:cNvPr id="11" name="Text Box 18"/>
          <p:cNvSpPr txBox="1">
            <a:spLocks noChangeArrowheads="1"/>
          </p:cNvSpPr>
          <p:nvPr/>
        </p:nvSpPr>
        <p:spPr bwMode="auto">
          <a:xfrm>
            <a:off x="1101688" y="1328567"/>
            <a:ext cx="4065223" cy="3315319"/>
          </a:xfrm>
          <a:prstGeom prst="rect">
            <a:avLst/>
          </a:prstGeom>
          <a:noFill/>
          <a:ln w="9525">
            <a:noFill/>
            <a:miter lim="800000"/>
            <a:headEnd/>
            <a:tailEnd/>
          </a:ln>
        </p:spPr>
        <p:txBody>
          <a:bodyPr wrap="square" lIns="91427" tIns="45714" rIns="91427" bIns="45714">
            <a:spAutoFit/>
          </a:bodyPr>
          <a:lstStyle/>
          <a:p>
            <a:pPr algn="just" defTabSz="685800">
              <a:lnSpc>
                <a:spcPct val="130000"/>
              </a:lnSpc>
              <a:defRPr/>
            </a:pPr>
            <a:r>
              <a:rPr lang="en-US" altLang="zh-CN" sz="2400" b="1" kern="0" dirty="0" err="1">
                <a:solidFill>
                  <a:schemeClr val="accent5">
                    <a:lumMod val="75000"/>
                  </a:schemeClr>
                </a:solidFill>
                <a:latin typeface="Times New Roman" pitchFamily="18" charset="0"/>
                <a:cs typeface="Times New Roman" pitchFamily="18" charset="0"/>
              </a:rPr>
              <a:t>Cách</a:t>
            </a:r>
            <a:r>
              <a:rPr lang="en-US" altLang="zh-CN" sz="2400" b="1" kern="0" dirty="0">
                <a:solidFill>
                  <a:schemeClr val="accent5">
                    <a:lumMod val="75000"/>
                  </a:schemeClr>
                </a:solidFill>
                <a:latin typeface="Times New Roman" pitchFamily="18" charset="0"/>
                <a:cs typeface="Times New Roman" pitchFamily="18" charset="0"/>
              </a:rPr>
              <a:t> </a:t>
            </a:r>
            <a:r>
              <a:rPr lang="en-US" altLang="zh-CN" sz="2400" b="1" kern="0" dirty="0" err="1">
                <a:solidFill>
                  <a:schemeClr val="accent5">
                    <a:lumMod val="75000"/>
                  </a:schemeClr>
                </a:solidFill>
                <a:latin typeface="Times New Roman" pitchFamily="18" charset="0"/>
                <a:cs typeface="Times New Roman" pitchFamily="18" charset="0"/>
              </a:rPr>
              <a:t>chơi</a:t>
            </a:r>
            <a:r>
              <a:rPr lang="en-US" altLang="zh-CN" sz="2400" b="1" kern="0">
                <a:solidFill>
                  <a:schemeClr val="accent5">
                    <a:lumMod val="75000"/>
                  </a:schemeClr>
                </a:solidFill>
                <a:latin typeface="Times New Roman" pitchFamily="18" charset="0"/>
                <a:cs typeface="Times New Roman" pitchFamily="18" charset="0"/>
              </a:rPr>
              <a:t>: </a:t>
            </a:r>
            <a:r>
              <a:rPr lang="vi-VN" sz="2400" kern="0">
                <a:solidFill>
                  <a:schemeClr val="accent5">
                    <a:lumMod val="75000"/>
                  </a:schemeClr>
                </a:solidFill>
                <a:latin typeface="Times New Roman" pitchFamily="18" charset="0"/>
                <a:cs typeface="Times New Roman" pitchFamily="18" charset="0"/>
              </a:rPr>
              <a:t>Một bạn đọc đặc điểm của hoa và một bạn nói tên hoa, sau đó làm ngược lại. Nhóm nào nói đúng nhiều loại hoa và đặc điểm nhất là nhóm chiến thắng.</a:t>
            </a:r>
            <a:endParaRPr lang="en-US" sz="2400" kern="0">
              <a:solidFill>
                <a:schemeClr val="accent5">
                  <a:lumMod val="75000"/>
                </a:schemeClr>
              </a:solidFill>
              <a:latin typeface="Times New Roman" pitchFamily="18" charset="0"/>
              <a:cs typeface="Times New Roman" pitchFamily="18" charset="0"/>
            </a:endParaRPr>
          </a:p>
          <a:p>
            <a:pPr algn="just" defTabSz="685800">
              <a:lnSpc>
                <a:spcPct val="130000"/>
              </a:lnSpc>
              <a:defRPr/>
            </a:pPr>
            <a:endParaRPr lang="en-US" altLang="zh-CN" sz="1900" b="1" kern="0" dirty="0">
              <a:solidFill>
                <a:schemeClr val="accent5">
                  <a:lumMod val="75000"/>
                </a:schemeClr>
              </a:solidFill>
              <a:latin typeface="Times New Roman" pitchFamily="18" charset="0"/>
              <a:cs typeface="Times New Roman" pitchFamily="18" charset="0"/>
            </a:endParaRPr>
          </a:p>
        </p:txBody>
      </p:sp>
      <p:pic>
        <p:nvPicPr>
          <p:cNvPr id="12" name="图片 5" descr="未标题-2.png"/>
          <p:cNvPicPr>
            <a:picLocks noChangeAspect="1"/>
          </p:cNvPicPr>
          <p:nvPr/>
        </p:nvPicPr>
        <p:blipFill>
          <a:blip r:embed="rId3" cstate="print"/>
          <a:stretch>
            <a:fillRect/>
          </a:stretch>
        </p:blipFill>
        <p:spPr>
          <a:xfrm>
            <a:off x="5573348" y="1016383"/>
            <a:ext cx="2428892" cy="3237381"/>
          </a:xfrm>
          <a:prstGeom prst="rect">
            <a:avLst/>
          </a:prstGeom>
        </p:spPr>
      </p:pic>
    </p:spTree>
    <p:extLst>
      <p:ext uri="{BB962C8B-B14F-4D97-AF65-F5344CB8AC3E}">
        <p14:creationId xmlns:p14="http://schemas.microsoft.com/office/powerpoint/2010/main" val="335764748"/>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par>
                          <p:cTn id="25" fill="hold">
                            <p:stCondLst>
                              <p:cond delay="250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11"/>
                                        </p:tgtEl>
                                        <p:attrNameLst>
                                          <p:attrName>style.visibility</p:attrName>
                                        </p:attrNameLst>
                                      </p:cBhvr>
                                      <p:to>
                                        <p:strVal val="visible"/>
                                      </p:to>
                                    </p:set>
                                    <p:anim calcmode="discrete" valueType="clr">
                                      <p:cBhvr override="childStyle">
                                        <p:cTn id="2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1"/>
                                        </p:tgtEl>
                                        <p:attrNameLst>
                                          <p:attrName>fillcolor</p:attrName>
                                        </p:attrNameLst>
                                      </p:cBhvr>
                                      <p:tavLst>
                                        <p:tav tm="0">
                                          <p:val>
                                            <p:clrVal>
                                              <a:schemeClr val="accent2"/>
                                            </p:clrVal>
                                          </p:val>
                                        </p:tav>
                                        <p:tav tm="50000">
                                          <p:val>
                                            <p:clrVal>
                                              <a:schemeClr val="hlink"/>
                                            </p:clrVal>
                                          </p:val>
                                        </p:tav>
                                      </p:tavLst>
                                    </p:anim>
                                    <p:set>
                                      <p:cBhvr>
                                        <p:cTn id="30"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文本框 3"/>
          <p:cNvSpPr txBox="1"/>
          <p:nvPr/>
        </p:nvSpPr>
        <p:spPr>
          <a:xfrm>
            <a:off x="3535727" y="2277579"/>
            <a:ext cx="2247664" cy="738633"/>
          </a:xfrm>
          <a:prstGeom prst="rect">
            <a:avLst/>
          </a:prstGeom>
          <a:noFill/>
        </p:spPr>
        <p:txBody>
          <a:bodyPr wrap="none" lIns="91401" tIns="45702" rIns="91401" bIns="45702" rtlCol="0">
            <a:spAutoFit/>
          </a:bodyPr>
          <a:lstStyle/>
          <a:p>
            <a:pPr algn="ctr">
              <a:lnSpc>
                <a:spcPct val="150000"/>
              </a:lnSpc>
            </a:pPr>
            <a:r>
              <a:rPr lang="en-US" altLang="zh-CN" sz="2800" b="1">
                <a:solidFill>
                  <a:srgbClr val="00B0F0"/>
                </a:solidFill>
                <a:latin typeface="Segoe Print" pitchFamily="2" charset="0"/>
                <a:ea typeface="微软雅黑" panose="020B0503020204020204" pitchFamily="34" charset="-122"/>
              </a:rPr>
              <a:t>VẬN DỤNG</a:t>
            </a:r>
            <a:endParaRPr lang="zh-CN" altLang="en-US" sz="2800" b="1" dirty="0">
              <a:solidFill>
                <a:srgbClr val="00B0F0"/>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367615840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0" y="0"/>
            <a:ext cx="7167543" cy="2185639"/>
          </a:xfrm>
          <a:prstGeom prst="rect">
            <a:avLst/>
          </a:prstGeom>
        </p:spPr>
      </p:pic>
      <p:sp>
        <p:nvSpPr>
          <p:cNvPr id="11" name="Text Box 18"/>
          <p:cNvSpPr txBox="1">
            <a:spLocks noChangeArrowheads="1"/>
          </p:cNvSpPr>
          <p:nvPr/>
        </p:nvSpPr>
        <p:spPr bwMode="auto">
          <a:xfrm>
            <a:off x="1154095" y="785576"/>
            <a:ext cx="4666841" cy="1011868"/>
          </a:xfrm>
          <a:prstGeom prst="rect">
            <a:avLst/>
          </a:prstGeom>
          <a:noFill/>
          <a:ln w="9525">
            <a:noFill/>
            <a:miter lim="800000"/>
            <a:headEnd/>
            <a:tailEnd/>
          </a:ln>
        </p:spPr>
        <p:txBody>
          <a:bodyPr wrap="square" lIns="91427" tIns="45714" rIns="91427" bIns="45714">
            <a:spAutoFit/>
          </a:bodyPr>
          <a:lstStyle/>
          <a:p>
            <a:pPr algn="just" defTabSz="685800">
              <a:lnSpc>
                <a:spcPct val="130000"/>
              </a:lnSpc>
              <a:defRPr/>
            </a:pPr>
            <a:r>
              <a:rPr lang="vi-VN" sz="2400">
                <a:latin typeface="+mj-lt"/>
              </a:rPr>
              <a:t>Hãy mô tả đặc điểm một loại hoa phổ biến ở địa phương mà em thích.</a:t>
            </a:r>
            <a:endParaRPr lang="en-US" altLang="zh-CN" sz="2400" b="1" kern="0" dirty="0">
              <a:solidFill>
                <a:schemeClr val="accent5">
                  <a:lumMod val="75000"/>
                </a:schemeClr>
              </a:solidFill>
              <a:latin typeface="+mj-lt"/>
              <a:cs typeface="Times New Roman" pitchFamily="18" charset="0"/>
            </a:endParaRPr>
          </a:p>
        </p:txBody>
      </p:sp>
      <p:pic>
        <p:nvPicPr>
          <p:cNvPr id="12" name="图片 5" descr="未标题-2.png"/>
          <p:cNvPicPr>
            <a:picLocks noChangeAspect="1"/>
          </p:cNvPicPr>
          <p:nvPr/>
        </p:nvPicPr>
        <p:blipFill>
          <a:blip r:embed="rId3" cstate="print"/>
          <a:stretch>
            <a:fillRect/>
          </a:stretch>
        </p:blipFill>
        <p:spPr>
          <a:xfrm>
            <a:off x="6491868" y="566948"/>
            <a:ext cx="2428892" cy="3237381"/>
          </a:xfrm>
          <a:prstGeom prst="rect">
            <a:avLst/>
          </a:prstGeom>
        </p:spPr>
      </p:pic>
      <p:graphicFrame>
        <p:nvGraphicFramePr>
          <p:cNvPr id="2" name="Table 1">
            <a:extLst>
              <a:ext uri="{FF2B5EF4-FFF2-40B4-BE49-F238E27FC236}">
                <a16:creationId xmlns:a16="http://schemas.microsoft.com/office/drawing/2014/main" id="{04AD29C4-2EE4-F094-70C1-2C952BDF5D3E}"/>
              </a:ext>
            </a:extLst>
          </p:cNvPr>
          <p:cNvGraphicFramePr>
            <a:graphicFrameLocks noGrp="1"/>
          </p:cNvGraphicFramePr>
          <p:nvPr>
            <p:extLst>
              <p:ext uri="{D42A27DB-BD31-4B8C-83A1-F6EECF244321}">
                <p14:modId xmlns:p14="http://schemas.microsoft.com/office/powerpoint/2010/main" val="2369781083"/>
              </p:ext>
            </p:extLst>
          </p:nvPr>
        </p:nvGraphicFramePr>
        <p:xfrm>
          <a:off x="610925" y="2406130"/>
          <a:ext cx="5880944" cy="1403690"/>
        </p:xfrm>
        <a:graphic>
          <a:graphicData uri="http://schemas.openxmlformats.org/drawingml/2006/table">
            <a:tbl>
              <a:tblPr firstRow="1" firstCol="1" bandRow="1">
                <a:tableStyleId>{5C22544A-7EE6-4342-B048-85BDC9FD1C3A}</a:tableStyleId>
              </a:tblPr>
              <a:tblGrid>
                <a:gridCol w="1201985">
                  <a:extLst>
                    <a:ext uri="{9D8B030D-6E8A-4147-A177-3AD203B41FA5}">
                      <a16:colId xmlns:a16="http://schemas.microsoft.com/office/drawing/2014/main" val="255363034"/>
                    </a:ext>
                  </a:extLst>
                </a:gridCol>
                <a:gridCol w="1297119">
                  <a:extLst>
                    <a:ext uri="{9D8B030D-6E8A-4147-A177-3AD203B41FA5}">
                      <a16:colId xmlns:a16="http://schemas.microsoft.com/office/drawing/2014/main" val="3177757723"/>
                    </a:ext>
                  </a:extLst>
                </a:gridCol>
                <a:gridCol w="1685889">
                  <a:extLst>
                    <a:ext uri="{9D8B030D-6E8A-4147-A177-3AD203B41FA5}">
                      <a16:colId xmlns:a16="http://schemas.microsoft.com/office/drawing/2014/main" val="1859292749"/>
                    </a:ext>
                  </a:extLst>
                </a:gridCol>
                <a:gridCol w="1695951">
                  <a:extLst>
                    <a:ext uri="{9D8B030D-6E8A-4147-A177-3AD203B41FA5}">
                      <a16:colId xmlns:a16="http://schemas.microsoft.com/office/drawing/2014/main" val="3622070875"/>
                    </a:ext>
                  </a:extLst>
                </a:gridCol>
              </a:tblGrid>
              <a:tr h="649304">
                <a:tc>
                  <a:txBody>
                    <a:bodyPr/>
                    <a:lstStyle/>
                    <a:p>
                      <a:pPr algn="ctr">
                        <a:lnSpc>
                          <a:spcPct val="150000"/>
                        </a:lnSpc>
                        <a:spcBef>
                          <a:spcPts val="240"/>
                        </a:spcBef>
                        <a:spcAft>
                          <a:spcPts val="240"/>
                        </a:spcAft>
                      </a:pPr>
                      <a:r>
                        <a:rPr lang="vi-VN" sz="1350">
                          <a:effectLst/>
                        </a:rPr>
                        <a:t>Tên hoa</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Màu sắc</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Hương thơm</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Mùa hoa nở</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2657119"/>
                  </a:ext>
                </a:extLst>
              </a:tr>
              <a:tr h="754386">
                <a:tc>
                  <a:txBody>
                    <a:bodyPr/>
                    <a:lstStyle/>
                    <a:p>
                      <a:pPr algn="ctr">
                        <a:lnSpc>
                          <a:spcPct val="150000"/>
                        </a:lnSpc>
                        <a:spcBef>
                          <a:spcPts val="240"/>
                        </a:spcBef>
                        <a:spcAft>
                          <a:spcPts val="240"/>
                        </a:spcAft>
                      </a:pPr>
                      <a:r>
                        <a:rPr lang="vi-VN" sz="135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1634514"/>
                  </a:ext>
                </a:extLst>
              </a:tr>
            </a:tbl>
          </a:graphicData>
        </a:graphic>
      </p:graphicFrame>
    </p:spTree>
    <p:extLst>
      <p:ext uri="{BB962C8B-B14F-4D97-AF65-F5344CB8AC3E}">
        <p14:creationId xmlns:p14="http://schemas.microsoft.com/office/powerpoint/2010/main" val="3007645699"/>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14" presetClass="entr" presetSubtype="1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horizontal)">
                                      <p:cBhvr>
                                        <p:cTn id="24" dur="500"/>
                                        <p:tgtEl>
                                          <p:spTgt spid="10"/>
                                        </p:tgtEl>
                                      </p:cBhvr>
                                    </p:animEffect>
                                  </p:childTnLst>
                                </p:cTn>
                              </p:par>
                            </p:childTnLst>
                          </p:cTn>
                        </p:par>
                        <p:par>
                          <p:cTn id="25" fill="hold">
                            <p:stCondLst>
                              <p:cond delay="250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11"/>
                                        </p:tgtEl>
                                        <p:attrNameLst>
                                          <p:attrName>style.visibility</p:attrName>
                                        </p:attrNameLst>
                                      </p:cBhvr>
                                      <p:to>
                                        <p:strVal val="visible"/>
                                      </p:to>
                                    </p:set>
                                    <p:anim calcmode="discrete" valueType="clr">
                                      <p:cBhvr override="childStyle">
                                        <p:cTn id="2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1"/>
                                        </p:tgtEl>
                                        <p:attrNameLst>
                                          <p:attrName>fillcolor</p:attrName>
                                        </p:attrNameLst>
                                      </p:cBhvr>
                                      <p:tavLst>
                                        <p:tav tm="0">
                                          <p:val>
                                            <p:clrVal>
                                              <a:schemeClr val="accent2"/>
                                            </p:clrVal>
                                          </p:val>
                                        </p:tav>
                                        <p:tav tm="50000">
                                          <p:val>
                                            <p:clrVal>
                                              <a:schemeClr val="hlink"/>
                                            </p:clrVal>
                                          </p:val>
                                        </p:tav>
                                      </p:tavLst>
                                    </p:anim>
                                    <p:set>
                                      <p:cBhvr>
                                        <p:cTn id="30" dur="80"/>
                                        <p:tgtEl>
                                          <p:spTgt spid="11"/>
                                        </p:tgtEl>
                                        <p:attrNameLst>
                                          <p:attrName>fill.type</p:attrName>
                                        </p:attrNameLst>
                                      </p:cBhvr>
                                      <p:to>
                                        <p:strVal val="solid"/>
                                      </p:to>
                                    </p:set>
                                  </p:childTnLst>
                                </p:cTn>
                              </p:par>
                            </p:childTnLst>
                          </p:cTn>
                        </p:par>
                        <p:par>
                          <p:cTn id="31" fill="hold">
                            <p:stCondLst>
                              <p:cond delay="4580"/>
                            </p:stCondLst>
                            <p:childTnLst>
                              <p:par>
                                <p:cTn id="32" presetID="2" presetClass="entr" presetSubtype="8" fill="hold" nodeType="after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additive="base">
                                        <p:cTn id="34" dur="500" fill="hold"/>
                                        <p:tgtEl>
                                          <p:spTgt spid="2"/>
                                        </p:tgtEl>
                                        <p:attrNameLst>
                                          <p:attrName>ppt_x</p:attrName>
                                        </p:attrNameLst>
                                      </p:cBhvr>
                                      <p:tavLst>
                                        <p:tav tm="0">
                                          <p:val>
                                            <p:strVal val="0-#ppt_w/2"/>
                                          </p:val>
                                        </p:tav>
                                        <p:tav tm="100000">
                                          <p:val>
                                            <p:strVal val="#ppt_x"/>
                                          </p:val>
                                        </p:tav>
                                      </p:tavLst>
                                    </p:anim>
                                    <p:anim calcmode="lin" valueType="num">
                                      <p:cBhvr additive="base">
                                        <p:cTn id="35"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5D0239-833F-3220-9783-C13E8479E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69"/>
            <a:ext cx="9144000" cy="5104562"/>
          </a:xfrm>
          <a:prstGeom prst="rect">
            <a:avLst/>
          </a:prstGeom>
        </p:spPr>
      </p:pic>
      <p:sp>
        <p:nvSpPr>
          <p:cNvPr id="2" name="矩形 1"/>
          <p:cNvSpPr/>
          <p:nvPr/>
        </p:nvSpPr>
        <p:spPr>
          <a:xfrm>
            <a:off x="1315838" y="1447788"/>
            <a:ext cx="6512324" cy="1728969"/>
          </a:xfrm>
          <a:prstGeom prst="rect">
            <a:avLst/>
          </a:prstGeom>
        </p:spPr>
        <p:txBody>
          <a:bodyPr wrap="square" lIns="49755" tIns="24877" rIns="49755" bIns="24877">
            <a:spAutoFit/>
          </a:bodyPr>
          <a:lstStyle/>
          <a:p>
            <a:pPr algn="ctr">
              <a:lnSpc>
                <a:spcPct val="150000"/>
              </a:lnSpc>
            </a:pPr>
            <a:r>
              <a:rPr lang="en-US" sz="2000" b="1">
                <a:solidFill>
                  <a:srgbClr val="FF0000"/>
                </a:solidFill>
                <a:latin typeface="Times New Roman" panose="02020603050405020304" pitchFamily="18" charset="0"/>
                <a:cs typeface="Times New Roman" panose="02020603050405020304" pitchFamily="18" charset="0"/>
              </a:rPr>
              <a:t>GHI NHỚ</a:t>
            </a:r>
          </a:p>
          <a:p>
            <a:pPr marL="285723" indent="-285723" algn="just">
              <a:lnSpc>
                <a:spcPct val="150000"/>
              </a:lnSpc>
              <a:buFont typeface="Arial" panose="020B0604020202020204" pitchFamily="34" charset="0"/>
              <a:buChar char="•"/>
            </a:pPr>
            <a:r>
              <a:rPr lang="en-US" sz="1800" b="1">
                <a:latin typeface="Times New Roman" panose="02020603050405020304" pitchFamily="18" charset="0"/>
                <a:cs typeface="Times New Roman" panose="02020603050405020304" pitchFamily="18" charset="0"/>
              </a:rPr>
              <a:t>Nhận biết được một số loài hoa phổ biến như: Hoa đào, hoa mai, hoa hồng, hoa cúc, hoa mười giờ, …</a:t>
            </a:r>
            <a:endParaRPr lang="en-US" sz="1800" b="1">
              <a:solidFill>
                <a:srgbClr val="FF0000"/>
              </a:solidFill>
              <a:latin typeface="Times New Roman" panose="02020603050405020304" pitchFamily="18" charset="0"/>
              <a:cs typeface="Times New Roman" panose="02020603050405020304" pitchFamily="18" charset="0"/>
            </a:endParaRPr>
          </a:p>
          <a:p>
            <a:pPr marL="285723" indent="-285723" algn="just">
              <a:lnSpc>
                <a:spcPct val="150000"/>
              </a:lnSpc>
              <a:buFont typeface="Arial" panose="020B0604020202020204" pitchFamily="34" charset="0"/>
              <a:buChar char="•"/>
            </a:pPr>
            <a:r>
              <a:rPr lang="en-US" sz="1800" b="1">
                <a:ln w="0"/>
                <a:solidFill>
                  <a:schemeClr val="tx2"/>
                </a:solidFill>
                <a:latin typeface="Times New Roman" panose="02020603050405020304" pitchFamily="18" charset="0"/>
                <a:cs typeface="Times New Roman" panose="02020603050405020304" pitchFamily="18" charset="0"/>
              </a:rPr>
              <a:t>Mỗi loại hoa đều có đặc điểm và vẻ đẹp riêng.</a:t>
            </a:r>
          </a:p>
        </p:txBody>
      </p:sp>
    </p:spTree>
    <p:extLst>
      <p:ext uri="{BB962C8B-B14F-4D97-AF65-F5344CB8AC3E}">
        <p14:creationId xmlns:p14="http://schemas.microsoft.com/office/powerpoint/2010/main" val="5811857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文本框 3"/>
          <p:cNvSpPr txBox="1"/>
          <p:nvPr/>
        </p:nvSpPr>
        <p:spPr>
          <a:xfrm rot="20516974">
            <a:off x="80495" y="1003148"/>
            <a:ext cx="8239869" cy="1828349"/>
          </a:xfrm>
          <a:prstGeom prst="rect">
            <a:avLst/>
          </a:prstGeom>
          <a:noFill/>
        </p:spPr>
        <p:txBody>
          <a:bodyPr wrap="none" lIns="91401" tIns="45702" rIns="91401" bIns="45702" rtlCol="0">
            <a:spAutoFit/>
          </a:bodyPr>
          <a:lstStyle/>
          <a:p>
            <a:pPr algn="ctr">
              <a:lnSpc>
                <a:spcPct val="150000"/>
              </a:lnSpc>
            </a:pPr>
            <a:r>
              <a:rPr lang="en-US" altLang="zh-CN" sz="4000" b="1" i="1">
                <a:solidFill>
                  <a:schemeClr val="bg1"/>
                </a:solidFill>
                <a:latin typeface="Times New Roman" pitchFamily="18" charset="0"/>
                <a:ea typeface="微软雅黑" panose="020B0503020204020204" pitchFamily="34" charset="-122"/>
                <a:cs typeface="Times New Roman" pitchFamily="18" charset="0"/>
              </a:rPr>
              <a:t>XIN CÁM ƠN CÁC THẦY CÔ GIÁO </a:t>
            </a:r>
          </a:p>
          <a:p>
            <a:pPr algn="ctr">
              <a:lnSpc>
                <a:spcPct val="150000"/>
              </a:lnSpc>
            </a:pPr>
            <a:r>
              <a:rPr lang="en-US" altLang="zh-CN" sz="4000" b="1" i="1">
                <a:solidFill>
                  <a:schemeClr val="bg1"/>
                </a:solidFill>
                <a:latin typeface="Times New Roman" pitchFamily="18" charset="0"/>
                <a:ea typeface="微软雅黑" panose="020B0503020204020204" pitchFamily="34" charset="-122"/>
                <a:cs typeface="Times New Roman" pitchFamily="18" charset="0"/>
              </a:rPr>
              <a:t>VÀ CÁC EM HỌC SINH</a:t>
            </a:r>
          </a:p>
        </p:txBody>
      </p:sp>
    </p:spTree>
  </p:cSld>
  <p:clrMapOvr>
    <a:masterClrMapping/>
  </p:clrMapOvr>
  <p:transition spd="med">
    <p:push dir="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图片 5" descr="未标题-2.png"/>
          <p:cNvPicPr>
            <a:picLocks noChangeAspect="1"/>
          </p:cNvPicPr>
          <p:nvPr/>
        </p:nvPicPr>
        <p:blipFill>
          <a:blip r:embed="rId4" cstate="print"/>
          <a:stretch>
            <a:fillRect/>
          </a:stretch>
        </p:blipFill>
        <p:spPr>
          <a:xfrm>
            <a:off x="6766278" y="338652"/>
            <a:ext cx="2428892" cy="3237381"/>
          </a:xfrm>
          <a:prstGeom prst="rect">
            <a:avLst/>
          </a:prstGeom>
        </p:spPr>
      </p:pic>
      <p:pic>
        <p:nvPicPr>
          <p:cNvPr id="2" name="Picture 1">
            <a:extLst>
              <a:ext uri="{FF2B5EF4-FFF2-40B4-BE49-F238E27FC236}">
                <a16:creationId xmlns:a16="http://schemas.microsoft.com/office/drawing/2014/main" id="{7C3762E1-EA30-D6EB-2992-1545A7AAD1CB}"/>
              </a:ext>
            </a:extLst>
          </p:cNvPr>
          <p:cNvPicPr>
            <a:picLocks noChangeAspect="1"/>
          </p:cNvPicPr>
          <p:nvPr/>
        </p:nvPicPr>
        <p:blipFill>
          <a:blip r:embed="rId5"/>
          <a:stretch>
            <a:fillRect/>
          </a:stretch>
        </p:blipFill>
        <p:spPr>
          <a:xfrm>
            <a:off x="765242" y="781909"/>
            <a:ext cx="5743133" cy="2890943"/>
          </a:xfrm>
          <a:prstGeom prst="rect">
            <a:avLst/>
          </a:prstGeom>
        </p:spPr>
      </p:pic>
      <p:sp>
        <p:nvSpPr>
          <p:cNvPr id="3" name="Text Box 18">
            <a:extLst>
              <a:ext uri="{FF2B5EF4-FFF2-40B4-BE49-F238E27FC236}">
                <a16:creationId xmlns:a16="http://schemas.microsoft.com/office/drawing/2014/main" id="{2966B5FD-A429-F2D8-6BEA-BB570DCD12E8}"/>
              </a:ext>
            </a:extLst>
          </p:cNvPr>
          <p:cNvSpPr txBox="1">
            <a:spLocks noChangeArrowheads="1"/>
          </p:cNvSpPr>
          <p:nvPr/>
        </p:nvSpPr>
        <p:spPr bwMode="auto">
          <a:xfrm>
            <a:off x="237533" y="3859247"/>
            <a:ext cx="8475296" cy="1004687"/>
          </a:xfrm>
          <a:prstGeom prst="rect">
            <a:avLst/>
          </a:prstGeom>
          <a:noFill/>
          <a:ln w="9525">
            <a:noFill/>
            <a:miter lim="800000"/>
            <a:headEnd/>
            <a:tailEnd/>
          </a:ln>
        </p:spPr>
        <p:txBody>
          <a:bodyPr wrap="square" lIns="91427" tIns="45714" rIns="91427" bIns="45714">
            <a:spAutoFit/>
          </a:bodyPr>
          <a:lstStyle/>
          <a:p>
            <a:pPr algn="just" defTabSz="685800">
              <a:lnSpc>
                <a:spcPct val="130000"/>
              </a:lnSpc>
              <a:defRPr/>
            </a:pPr>
            <a:r>
              <a:rPr lang="en-US" altLang="zh-CN" sz="2400" kern="0">
                <a:latin typeface="Times New Roman" panose="02020603050405020304" pitchFamily="18" charset="0"/>
                <a:cs typeface="Times New Roman" panose="02020603050405020304" pitchFamily="18" charset="0"/>
              </a:rPr>
              <a:t>Em hãy quan sát bức tranh và cho biết: </a:t>
            </a:r>
            <a:r>
              <a:rPr lang="vi-VN" sz="2400">
                <a:latin typeface="Times New Roman" panose="02020603050405020304" pitchFamily="18" charset="0"/>
                <a:cs typeface="Times New Roman" panose="02020603050405020304" pitchFamily="18" charset="0"/>
              </a:rPr>
              <a:t>Ở trường và lớp em có trồng những loại hoa nào?</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6098879"/>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0-#ppt_w/2"/>
                                          </p:val>
                                        </p:tav>
                                        <p:tav tm="100000">
                                          <p:val>
                                            <p:strVal val="#ppt_x"/>
                                          </p:val>
                                        </p:tav>
                                      </p:tavLst>
                                    </p:anim>
                                    <p:anim calcmode="lin" valueType="num">
                                      <p:cBhvr additive="base">
                                        <p:cTn id="26" dur="500" fill="hold"/>
                                        <p:tgtEl>
                                          <p:spTgt spid="2"/>
                                        </p:tgtEl>
                                        <p:attrNameLst>
                                          <p:attrName>ppt_y</p:attrName>
                                        </p:attrNameLst>
                                      </p:cBhvr>
                                      <p:tavLst>
                                        <p:tav tm="0">
                                          <p:val>
                                            <p:strVal val="#ppt_y"/>
                                          </p:val>
                                        </p:tav>
                                        <p:tav tm="100000">
                                          <p:val>
                                            <p:strVal val="#ppt_y"/>
                                          </p:val>
                                        </p:tav>
                                      </p:tavLst>
                                    </p:anim>
                                  </p:childTnLst>
                                </p:cTn>
                              </p:par>
                              <p:par>
                                <p:cTn id="27" presetID="27" presetClass="entr" presetSubtype="0" fill="hold" grpId="0" nodeType="withEffect">
                                  <p:stCondLst>
                                    <p:cond delay="0"/>
                                  </p:stCondLst>
                                  <p:iterate type="lt">
                                    <p:tmPct val="50000"/>
                                  </p:iterate>
                                  <p:childTnLst>
                                    <p:set>
                                      <p:cBhvr>
                                        <p:cTn id="28" dur="1" fill="hold">
                                          <p:stCondLst>
                                            <p:cond delay="0"/>
                                          </p:stCondLst>
                                        </p:cTn>
                                        <p:tgtEl>
                                          <p:spTgt spid="3"/>
                                        </p:tgtEl>
                                        <p:attrNameLst>
                                          <p:attrName>style.visibility</p:attrName>
                                        </p:attrNameLst>
                                      </p:cBhvr>
                                      <p:to>
                                        <p:strVal val="visible"/>
                                      </p:to>
                                    </p:set>
                                    <p:anim calcmode="discrete" valueType="clr">
                                      <p:cBhvr override="childStyle">
                                        <p:cTn id="29"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3"/>
                                        </p:tgtEl>
                                        <p:attrNameLst>
                                          <p:attrName>fillcolor</p:attrName>
                                        </p:attrNameLst>
                                      </p:cBhvr>
                                      <p:tavLst>
                                        <p:tav tm="0">
                                          <p:val>
                                            <p:clrVal>
                                              <a:schemeClr val="accent2"/>
                                            </p:clrVal>
                                          </p:val>
                                        </p:tav>
                                        <p:tav tm="50000">
                                          <p:val>
                                            <p:clrVal>
                                              <a:schemeClr val="hlink"/>
                                            </p:clrVal>
                                          </p:val>
                                        </p:tav>
                                      </p:tavLst>
                                    </p:anim>
                                    <p:set>
                                      <p:cBhvr>
                                        <p:cTn id="31"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F6547B-8203-641E-E1A5-B55DF1910D55}"/>
              </a:ext>
            </a:extLst>
          </p:cNvPr>
          <p:cNvSpPr txBox="1"/>
          <p:nvPr/>
        </p:nvSpPr>
        <p:spPr>
          <a:xfrm>
            <a:off x="204395" y="537860"/>
            <a:ext cx="8735209" cy="2033890"/>
          </a:xfrm>
          <a:prstGeom prst="rect">
            <a:avLst/>
          </a:prstGeom>
          <a:noFill/>
        </p:spPr>
        <p:txBody>
          <a:bodyPr wrap="square" rtlCol="0">
            <a:spAutoFit/>
          </a:bodyPr>
          <a:lstStyle/>
          <a:p>
            <a:pPr algn="ctr">
              <a:lnSpc>
                <a:spcPct val="150000"/>
              </a:lnSpc>
              <a:spcBef>
                <a:spcPts val="100"/>
              </a:spcBef>
              <a:spcAft>
                <a:spcPts val="100"/>
              </a:spcAft>
            </a:pPr>
            <a:r>
              <a:rPr lang="vi-VN" sz="3600" b="1" kern="0" cap="all">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CHỦ ĐỀ 1. CÔNG NGHỆ VÀ ĐỜI SỐNG</a:t>
            </a:r>
            <a:endParaRPr lang="en-US" sz="3600" b="1" kern="0" cap="all">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Bef>
                <a:spcPts val="240"/>
              </a:spcBef>
              <a:spcAft>
                <a:spcPts val="240"/>
              </a:spcAft>
            </a:pPr>
            <a:r>
              <a:rPr lang="en-US" sz="3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 2: MỘT</a:t>
            </a:r>
            <a:r>
              <a:rPr lang="vi-VN" sz="3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SỐ LOẠI HOA PHỔ BIẾN</a:t>
            </a:r>
            <a:endParaRPr lang="en-US" sz="3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a:p>
        </p:txBody>
      </p:sp>
    </p:spTree>
    <p:extLst>
      <p:ext uri="{BB962C8B-B14F-4D97-AF65-F5344CB8AC3E}">
        <p14:creationId xmlns:p14="http://schemas.microsoft.com/office/powerpoint/2010/main" val="687114786"/>
      </p:ext>
    </p:extLst>
  </p:cSld>
  <p:clrMapOvr>
    <a:masterClrMapping/>
  </p:clrMapOvr>
  <p:transition spd="med">
    <p:push dir="r"/>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4"/>
          <a:srcRect/>
          <a:stretch>
            <a:fillRect/>
          </a:stretch>
        </p:blipFill>
        <p:spPr bwMode="auto">
          <a:xfrm>
            <a:off x="401939" y="361743"/>
            <a:ext cx="4081167" cy="4164473"/>
          </a:xfrm>
          <a:prstGeom prst="rect">
            <a:avLst/>
          </a:prstGeom>
          <a:noFill/>
        </p:spPr>
      </p:pic>
      <p:sp>
        <p:nvSpPr>
          <p:cNvPr id="38" name="文本框 3"/>
          <p:cNvSpPr txBox="1"/>
          <p:nvPr/>
        </p:nvSpPr>
        <p:spPr>
          <a:xfrm>
            <a:off x="1674564" y="2035081"/>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50" name="组合 16"/>
          <p:cNvGrpSpPr/>
          <p:nvPr/>
        </p:nvGrpSpPr>
        <p:grpSpPr>
          <a:xfrm>
            <a:off x="4343820" y="1332906"/>
            <a:ext cx="4602189" cy="702175"/>
            <a:chOff x="4085721" y="1971269"/>
            <a:chExt cx="4644688" cy="540608"/>
          </a:xfrm>
        </p:grpSpPr>
        <p:grpSp>
          <p:nvGrpSpPr>
            <p:cNvPr id="52" name="组合 13"/>
            <p:cNvGrpSpPr/>
            <p:nvPr/>
          </p:nvGrpSpPr>
          <p:grpSpPr>
            <a:xfrm>
              <a:off x="4085721" y="1971269"/>
              <a:ext cx="4644688" cy="464640"/>
              <a:chOff x="4085721" y="1971269"/>
              <a:chExt cx="4644688" cy="464640"/>
            </a:xfrm>
          </p:grpSpPr>
          <p:sp>
            <p:nvSpPr>
              <p:cNvPr id="58" name="五边形 10"/>
              <p:cNvSpPr/>
              <p:nvPr/>
            </p:nvSpPr>
            <p:spPr>
              <a:xfrm flipH="1">
                <a:off x="4085721" y="1971269"/>
                <a:ext cx="4644688" cy="464640"/>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12"/>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6" name="文本框 3"/>
            <p:cNvSpPr txBox="1"/>
            <p:nvPr/>
          </p:nvSpPr>
          <p:spPr>
            <a:xfrm>
              <a:off x="4448457" y="1978049"/>
              <a:ext cx="4243319" cy="383922"/>
            </a:xfrm>
            <a:prstGeom prst="rect">
              <a:avLst/>
            </a:prstGeom>
            <a:noFill/>
          </p:spPr>
          <p:txBody>
            <a:bodyPr wrap="square" rtlCol="0">
              <a:spAutoFit/>
            </a:bodyPr>
            <a:lstStyle/>
            <a:p>
              <a:pPr>
                <a:lnSpc>
                  <a:spcPct val="150000"/>
                </a:lnSpc>
                <a:spcBef>
                  <a:spcPts val="240"/>
                </a:spcBef>
                <a:spcAft>
                  <a:spcPts val="240"/>
                </a:spcAft>
              </a:pPr>
              <a:r>
                <a:rPr lang="en-US" sz="1800" b="1">
                  <a:solidFill>
                    <a:srgbClr val="000000"/>
                  </a:solidFill>
                  <a:effectLst/>
                  <a:latin typeface="Times New Roman" panose="02020603050405020304" pitchFamily="18" charset="0"/>
                  <a:ea typeface="Times New Roman" panose="02020603050405020304" pitchFamily="18" charset="0"/>
                </a:rPr>
                <a:t>	</a:t>
              </a: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hồng</a:t>
              </a:r>
              <a:endParaRPr lang="en-US" sz="2000" b="1" i="1">
                <a:solidFill>
                  <a:schemeClr val="bg1"/>
                </a:solidFill>
                <a:latin typeface="Times New Roman" pitchFamily="18" charset="0"/>
                <a:ea typeface="微软雅黑" panose="020B0503020204020204" pitchFamily="34" charset="-122"/>
                <a:cs typeface="Times New Roman" pitchFamily="18" charset="0"/>
              </a:endParaRPr>
            </a:p>
          </p:txBody>
        </p:sp>
        <p:sp>
          <p:nvSpPr>
            <p:cNvPr id="57" name="文本框 3"/>
            <p:cNvSpPr txBox="1"/>
            <p:nvPr/>
          </p:nvSpPr>
          <p:spPr>
            <a:xfrm>
              <a:off x="4166404" y="2050212"/>
              <a:ext cx="409087" cy="461665"/>
            </a:xfrm>
            <a:prstGeom prst="rect">
              <a:avLst/>
            </a:prstGeom>
            <a:noFill/>
          </p:spPr>
          <p:txBody>
            <a:bodyPr wrap="square" rtlCol="0">
              <a:spAutoFit/>
            </a:bodyPr>
            <a:lstStyle/>
            <a:p>
              <a:pPr algn="ctr"/>
              <a:r>
                <a:rPr lang="en-US" altLang="zh-CN" sz="2400" b="1">
                  <a:solidFill>
                    <a:srgbClr val="FF3399"/>
                  </a:solidFill>
                  <a:latin typeface="Segoe Print" pitchFamily="2" charset="0"/>
                  <a:ea typeface="微软雅黑" panose="020B0503020204020204" pitchFamily="34" charset="-122"/>
                </a:rPr>
                <a:t>1</a:t>
              </a:r>
              <a:endParaRPr lang="zh-CN" altLang="en-US" sz="2400" b="1" dirty="0">
                <a:solidFill>
                  <a:srgbClr val="FF3399"/>
                </a:solidFill>
                <a:latin typeface="Segoe Print" pitchFamily="2" charset="0"/>
                <a:ea typeface="微软雅黑" panose="020B0503020204020204" pitchFamily="34" charset="-122"/>
              </a:endParaRPr>
            </a:p>
          </p:txBody>
        </p:sp>
      </p:grpSp>
      <p:grpSp>
        <p:nvGrpSpPr>
          <p:cNvPr id="60" name="组合 17"/>
          <p:cNvGrpSpPr/>
          <p:nvPr/>
        </p:nvGrpSpPr>
        <p:grpSpPr>
          <a:xfrm>
            <a:off x="4344463" y="2198192"/>
            <a:ext cx="4583759" cy="656709"/>
            <a:chOff x="5141551" y="2177211"/>
            <a:chExt cx="4744350" cy="542761"/>
          </a:xfrm>
        </p:grpSpPr>
        <p:grpSp>
          <p:nvGrpSpPr>
            <p:cNvPr id="61" name="组合 18"/>
            <p:cNvGrpSpPr/>
            <p:nvPr/>
          </p:nvGrpSpPr>
          <p:grpSpPr>
            <a:xfrm>
              <a:off x="5141551" y="2222469"/>
              <a:ext cx="4744350" cy="497503"/>
              <a:chOff x="5141551" y="2222469"/>
              <a:chExt cx="4744350" cy="497503"/>
            </a:xfrm>
          </p:grpSpPr>
          <p:sp>
            <p:nvSpPr>
              <p:cNvPr id="64" name="五边形 21"/>
              <p:cNvSpPr/>
              <p:nvPr/>
            </p:nvSpPr>
            <p:spPr>
              <a:xfrm flipH="1">
                <a:off x="5141551" y="2222469"/>
                <a:ext cx="4744350" cy="497503"/>
              </a:xfrm>
              <a:prstGeom prst="homePlat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22"/>
              <p:cNvSpPr/>
              <p:nvPr/>
            </p:nvSpPr>
            <p:spPr>
              <a:xfrm rot="2700000">
                <a:off x="5278259" y="232655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文本框 3"/>
            <p:cNvSpPr txBox="1"/>
            <p:nvPr/>
          </p:nvSpPr>
          <p:spPr>
            <a:xfrm>
              <a:off x="5568948" y="2177211"/>
              <a:ext cx="4203075" cy="412138"/>
            </a:xfrm>
            <a:prstGeom prst="rect">
              <a:avLst/>
            </a:prstGeom>
            <a:noFill/>
          </p:spPr>
          <p:txBody>
            <a:bodyPr wrap="square" rtlCol="0">
              <a:spAutoFit/>
            </a:bodyPr>
            <a:lstStyle/>
            <a:p>
              <a:pPr>
                <a:lnSpc>
                  <a:spcPct val="150000"/>
                </a:lnSpc>
                <a:spcBef>
                  <a:spcPts val="240"/>
                </a:spcBef>
                <a:spcAft>
                  <a:spcPts val="240"/>
                </a:spcAft>
              </a:pPr>
              <a:r>
                <a:rPr lang="en-US" sz="2000" b="1">
                  <a:solidFill>
                    <a:srgbClr val="000000"/>
                  </a:solidFill>
                  <a:effectLst/>
                  <a:latin typeface="Times New Roman" panose="02020603050405020304" pitchFamily="18" charset="0"/>
                  <a:ea typeface="Times New Roman" panose="02020603050405020304" pitchFamily="18" charset="0"/>
                </a:rPr>
                <a:t>	</a:t>
              </a: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cúc </a:t>
              </a:r>
              <a:endParaRPr lang="en-US" sz="2000" b="1" i="1">
                <a:solidFill>
                  <a:schemeClr val="bg1"/>
                </a:solidFill>
                <a:latin typeface="Times New Roman" pitchFamily="18" charset="0"/>
                <a:ea typeface="微软雅黑" panose="020B0503020204020204" pitchFamily="34" charset="-122"/>
                <a:cs typeface="Times New Roman" pitchFamily="18" charset="0"/>
              </a:endParaRPr>
            </a:p>
          </p:txBody>
        </p:sp>
        <p:sp>
          <p:nvSpPr>
            <p:cNvPr id="63" name="文本框 3"/>
            <p:cNvSpPr txBox="1"/>
            <p:nvPr/>
          </p:nvSpPr>
          <p:spPr>
            <a:xfrm>
              <a:off x="5272853" y="2305348"/>
              <a:ext cx="331937" cy="381560"/>
            </a:xfrm>
            <a:prstGeom prst="rect">
              <a:avLst/>
            </a:prstGeom>
            <a:noFill/>
          </p:spPr>
          <p:txBody>
            <a:bodyPr wrap="square" rtlCol="0">
              <a:spAutoFit/>
            </a:bodyPr>
            <a:lstStyle/>
            <a:p>
              <a:pPr algn="ctr"/>
              <a:r>
                <a:rPr lang="en-US" altLang="zh-CN" sz="2400" b="1">
                  <a:solidFill>
                    <a:srgbClr val="92D050"/>
                  </a:solidFill>
                  <a:latin typeface="Segoe Print" pitchFamily="2" charset="0"/>
                  <a:ea typeface="微软雅黑" panose="020B0503020204020204" pitchFamily="34" charset="-122"/>
                </a:rPr>
                <a:t>2</a:t>
              </a:r>
              <a:endParaRPr lang="zh-CN" altLang="en-US" sz="2400" b="1" dirty="0">
                <a:solidFill>
                  <a:srgbClr val="92D050"/>
                </a:solidFill>
                <a:latin typeface="Segoe Print" pitchFamily="2" charset="0"/>
                <a:ea typeface="微软雅黑" panose="020B0503020204020204" pitchFamily="34" charset="-122"/>
              </a:endParaRPr>
            </a:p>
          </p:txBody>
        </p:sp>
      </p:grpSp>
      <p:grpSp>
        <p:nvGrpSpPr>
          <p:cNvPr id="25" name="组合 16">
            <a:extLst>
              <a:ext uri="{FF2B5EF4-FFF2-40B4-BE49-F238E27FC236}">
                <a16:creationId xmlns:a16="http://schemas.microsoft.com/office/drawing/2014/main" id="{5435CEB4-84DC-FA09-758D-331F0E28DD43}"/>
              </a:ext>
            </a:extLst>
          </p:cNvPr>
          <p:cNvGrpSpPr/>
          <p:nvPr/>
        </p:nvGrpSpPr>
        <p:grpSpPr>
          <a:xfrm>
            <a:off x="4343820" y="3067586"/>
            <a:ext cx="4585027" cy="601941"/>
            <a:chOff x="4085721" y="1971269"/>
            <a:chExt cx="4729192" cy="534102"/>
          </a:xfrm>
        </p:grpSpPr>
        <p:grpSp>
          <p:nvGrpSpPr>
            <p:cNvPr id="26" name="组合 13">
              <a:extLst>
                <a:ext uri="{FF2B5EF4-FFF2-40B4-BE49-F238E27FC236}">
                  <a16:creationId xmlns:a16="http://schemas.microsoft.com/office/drawing/2014/main" id="{6B498C3B-FB2E-D996-2B78-20370DDA9497}"/>
                </a:ext>
              </a:extLst>
            </p:cNvPr>
            <p:cNvGrpSpPr/>
            <p:nvPr/>
          </p:nvGrpSpPr>
          <p:grpSpPr>
            <a:xfrm>
              <a:off x="4085721" y="1971269"/>
              <a:ext cx="4729192" cy="497503"/>
              <a:chOff x="4085721" y="1971269"/>
              <a:chExt cx="4729192" cy="497503"/>
            </a:xfrm>
          </p:grpSpPr>
          <p:sp>
            <p:nvSpPr>
              <p:cNvPr id="30" name="五边形 10">
                <a:extLst>
                  <a:ext uri="{FF2B5EF4-FFF2-40B4-BE49-F238E27FC236}">
                    <a16:creationId xmlns:a16="http://schemas.microsoft.com/office/drawing/2014/main" id="{2ED9EABF-D3FA-A7E7-E292-F897BEB8003A}"/>
                  </a:ext>
                </a:extLst>
              </p:cNvPr>
              <p:cNvSpPr/>
              <p:nvPr/>
            </p:nvSpPr>
            <p:spPr>
              <a:xfrm flipH="1">
                <a:off x="4085721" y="1971269"/>
                <a:ext cx="4729192" cy="497503"/>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12">
                <a:extLst>
                  <a:ext uri="{FF2B5EF4-FFF2-40B4-BE49-F238E27FC236}">
                    <a16:creationId xmlns:a16="http://schemas.microsoft.com/office/drawing/2014/main" id="{39613D02-785D-368F-A30B-E5F7943A2CEE}"/>
                  </a:ext>
                </a:extLst>
              </p:cNvPr>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文本框 3">
              <a:extLst>
                <a:ext uri="{FF2B5EF4-FFF2-40B4-BE49-F238E27FC236}">
                  <a16:creationId xmlns:a16="http://schemas.microsoft.com/office/drawing/2014/main" id="{DDE857FE-B6BA-FD5E-8645-A532C97BB90C}"/>
                </a:ext>
              </a:extLst>
            </p:cNvPr>
            <p:cNvSpPr txBox="1"/>
            <p:nvPr/>
          </p:nvSpPr>
          <p:spPr>
            <a:xfrm>
              <a:off x="5143641" y="2006708"/>
              <a:ext cx="2925801" cy="498663"/>
            </a:xfrm>
            <a:prstGeom prst="rect">
              <a:avLst/>
            </a:prstGeom>
            <a:noFill/>
          </p:spPr>
          <p:txBody>
            <a:bodyPr wrap="none" rtlCol="0">
              <a:spAutoFit/>
            </a:bodyPr>
            <a:lstStyle/>
            <a:p>
              <a:pPr>
                <a:lnSpc>
                  <a:spcPct val="150000"/>
                </a:lnSpc>
                <a:spcBef>
                  <a:spcPts val="240"/>
                </a:spcBef>
                <a:spcAft>
                  <a:spcPts val="240"/>
                </a:spcAft>
              </a:pP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mười giờ</a:t>
              </a:r>
              <a:endParaRPr lang="en-US" sz="2000" b="1" i="1">
                <a:solidFill>
                  <a:schemeClr val="bg1"/>
                </a:solidFill>
                <a:latin typeface="Times New Roman" pitchFamily="18" charset="0"/>
                <a:ea typeface="微软雅黑" panose="020B0503020204020204" pitchFamily="34" charset="-122"/>
                <a:cs typeface="Times New Roman" pitchFamily="18" charset="0"/>
              </a:endParaRPr>
            </a:p>
          </p:txBody>
        </p:sp>
        <p:sp>
          <p:nvSpPr>
            <p:cNvPr id="28" name="文本框 3">
              <a:extLst>
                <a:ext uri="{FF2B5EF4-FFF2-40B4-BE49-F238E27FC236}">
                  <a16:creationId xmlns:a16="http://schemas.microsoft.com/office/drawing/2014/main" id="{20B3728D-336E-A829-076C-B1FF76A6E84C}"/>
                </a:ext>
              </a:extLst>
            </p:cNvPr>
            <p:cNvSpPr txBox="1"/>
            <p:nvPr/>
          </p:nvSpPr>
          <p:spPr>
            <a:xfrm>
              <a:off x="4194210" y="2008799"/>
              <a:ext cx="409087" cy="461665"/>
            </a:xfrm>
            <a:prstGeom prst="rect">
              <a:avLst/>
            </a:prstGeom>
            <a:noFill/>
          </p:spPr>
          <p:txBody>
            <a:bodyPr wrap="none" rtlCol="0">
              <a:spAutoFit/>
            </a:bodyPr>
            <a:lstStyle/>
            <a:p>
              <a:pPr algn="ctr"/>
              <a:r>
                <a:rPr lang="en-US" altLang="zh-CN" sz="2400" b="1">
                  <a:solidFill>
                    <a:srgbClr val="FF3399"/>
                  </a:solidFill>
                  <a:latin typeface="Segoe Print" pitchFamily="2" charset="0"/>
                  <a:ea typeface="微软雅黑" panose="020B0503020204020204" pitchFamily="34" charset="-122"/>
                </a:rPr>
                <a:t>3</a:t>
              </a:r>
              <a:endParaRPr lang="zh-CN" altLang="en-US" sz="2400" b="1" dirty="0">
                <a:solidFill>
                  <a:srgbClr val="FF3399"/>
                </a:solidFill>
                <a:latin typeface="Segoe Print" pitchFamily="2" charset="0"/>
                <a:ea typeface="微软雅黑" panose="020B0503020204020204" pitchFamily="34" charset="-122"/>
              </a:endParaRPr>
            </a:p>
          </p:txBody>
        </p:sp>
      </p:grpSp>
    </p:spTree>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800" decel="100000"/>
                                        <p:tgtEl>
                                          <p:spTgt spid="38"/>
                                        </p:tgtEl>
                                      </p:cBhvr>
                                    </p:animEffect>
                                    <p:anim calcmode="lin" valueType="num">
                                      <p:cBhvr>
                                        <p:cTn id="14" dur="800" decel="100000" fill="hold"/>
                                        <p:tgtEl>
                                          <p:spTgt spid="38"/>
                                        </p:tgtEl>
                                        <p:attrNameLst>
                                          <p:attrName>style.rotation</p:attrName>
                                        </p:attrNameLst>
                                      </p:cBhvr>
                                      <p:tavLst>
                                        <p:tav tm="0">
                                          <p:val>
                                            <p:fltVal val="-90"/>
                                          </p:val>
                                        </p:tav>
                                        <p:tav tm="100000">
                                          <p:val>
                                            <p:fltVal val="0"/>
                                          </p:val>
                                        </p:tav>
                                      </p:tavLst>
                                    </p:anim>
                                    <p:anim calcmode="lin" valueType="num">
                                      <p:cBhvr>
                                        <p:cTn id="15" dur="800" decel="100000" fill="hold"/>
                                        <p:tgtEl>
                                          <p:spTgt spid="38"/>
                                        </p:tgtEl>
                                        <p:attrNameLst>
                                          <p:attrName>ppt_x</p:attrName>
                                        </p:attrNameLst>
                                      </p:cBhvr>
                                      <p:tavLst>
                                        <p:tav tm="0">
                                          <p:val>
                                            <p:strVal val="#ppt_x+0.4"/>
                                          </p:val>
                                        </p:tav>
                                        <p:tav tm="100000">
                                          <p:val>
                                            <p:strVal val="#ppt_x-0.05"/>
                                          </p:val>
                                        </p:tav>
                                      </p:tavLst>
                                    </p:anim>
                                    <p:anim calcmode="lin" valueType="num">
                                      <p:cBhvr>
                                        <p:cTn id="16" dur="800" decel="100000" fill="hold"/>
                                        <p:tgtEl>
                                          <p:spTgt spid="38"/>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left)">
                                      <p:cBhvr>
                                        <p:cTn id="23" dur="500"/>
                                        <p:tgtEl>
                                          <p:spTgt spid="5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wipe(left)">
                                      <p:cBhvr>
                                        <p:cTn id="28" dur="500"/>
                                        <p:tgtEl>
                                          <p:spTgt spid="6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4"/>
          <a:srcRect/>
          <a:stretch>
            <a:fillRect/>
          </a:stretch>
        </p:blipFill>
        <p:spPr bwMode="auto">
          <a:xfrm>
            <a:off x="401939" y="361743"/>
            <a:ext cx="4081167" cy="4164473"/>
          </a:xfrm>
          <a:prstGeom prst="rect">
            <a:avLst/>
          </a:prstGeom>
          <a:noFill/>
        </p:spPr>
      </p:pic>
      <p:sp>
        <p:nvSpPr>
          <p:cNvPr id="38" name="文本框 3"/>
          <p:cNvSpPr txBox="1"/>
          <p:nvPr/>
        </p:nvSpPr>
        <p:spPr>
          <a:xfrm>
            <a:off x="1674564" y="2035081"/>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50" name="组合 16"/>
          <p:cNvGrpSpPr/>
          <p:nvPr/>
        </p:nvGrpSpPr>
        <p:grpSpPr>
          <a:xfrm>
            <a:off x="4314324" y="1259326"/>
            <a:ext cx="5350742" cy="648387"/>
            <a:chOff x="4085721" y="1971269"/>
            <a:chExt cx="5350742" cy="499195"/>
          </a:xfrm>
        </p:grpSpPr>
        <p:grpSp>
          <p:nvGrpSpPr>
            <p:cNvPr id="52" name="组合 13"/>
            <p:cNvGrpSpPr/>
            <p:nvPr/>
          </p:nvGrpSpPr>
          <p:grpSpPr>
            <a:xfrm>
              <a:off x="4085721" y="1971269"/>
              <a:ext cx="4729192" cy="497503"/>
              <a:chOff x="4085721" y="1971269"/>
              <a:chExt cx="4729192" cy="497503"/>
            </a:xfrm>
          </p:grpSpPr>
          <p:sp>
            <p:nvSpPr>
              <p:cNvPr id="58" name="五边形 10"/>
              <p:cNvSpPr/>
              <p:nvPr/>
            </p:nvSpPr>
            <p:spPr>
              <a:xfrm flipH="1">
                <a:off x="4085721" y="1971269"/>
                <a:ext cx="4729192" cy="497503"/>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12"/>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6" name="文本框 3"/>
            <p:cNvSpPr txBox="1"/>
            <p:nvPr/>
          </p:nvSpPr>
          <p:spPr>
            <a:xfrm>
              <a:off x="4254503" y="2065997"/>
              <a:ext cx="5181960" cy="308046"/>
            </a:xfrm>
            <a:prstGeom prst="rect">
              <a:avLst/>
            </a:prstGeom>
            <a:noFill/>
          </p:spPr>
          <p:txBody>
            <a:bodyPr wrap="square" rtlCol="0">
              <a:spAutoFit/>
            </a:bodyPr>
            <a:lstStyle/>
            <a:p>
              <a:pPr algn="ct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hồng</a:t>
              </a:r>
              <a:endParaRPr lang="zh-CN" altLang="en-US" sz="2000" b="1" i="1" dirty="0">
                <a:solidFill>
                  <a:schemeClr val="bg1"/>
                </a:solidFill>
                <a:latin typeface="Times New Roman" pitchFamily="18" charset="0"/>
                <a:ea typeface="微软雅黑" panose="020B0503020204020204" pitchFamily="34" charset="-122"/>
                <a:cs typeface="Times New Roman" pitchFamily="18" charset="0"/>
              </a:endParaRPr>
            </a:p>
          </p:txBody>
        </p:sp>
        <p:sp>
          <p:nvSpPr>
            <p:cNvPr id="57" name="文本框 3"/>
            <p:cNvSpPr txBox="1"/>
            <p:nvPr/>
          </p:nvSpPr>
          <p:spPr>
            <a:xfrm>
              <a:off x="4230952" y="2008799"/>
              <a:ext cx="409087" cy="461665"/>
            </a:xfrm>
            <a:prstGeom prst="rect">
              <a:avLst/>
            </a:prstGeom>
            <a:noFill/>
          </p:spPr>
          <p:txBody>
            <a:bodyPr wrap="square" rtlCol="0">
              <a:spAutoFit/>
            </a:bodyPr>
            <a:lstStyle/>
            <a:p>
              <a:pPr algn="ctr"/>
              <a:r>
                <a:rPr lang="en-US" altLang="zh-CN" sz="2400" b="1">
                  <a:solidFill>
                    <a:srgbClr val="FF3399"/>
                  </a:solidFill>
                  <a:latin typeface="Segoe Print" pitchFamily="2" charset="0"/>
                  <a:ea typeface="微软雅黑" panose="020B0503020204020204" pitchFamily="34" charset="-122"/>
                </a:rPr>
                <a:t>1</a:t>
              </a:r>
              <a:endParaRPr lang="zh-CN" altLang="en-US" sz="2400" b="1" dirty="0">
                <a:solidFill>
                  <a:srgbClr val="FF3399"/>
                </a:solidFill>
                <a:latin typeface="Segoe Print" pitchFamily="2" charset="0"/>
                <a:ea typeface="微软雅黑" panose="020B0503020204020204" pitchFamily="34" charset="-122"/>
              </a:endParaRPr>
            </a:p>
          </p:txBody>
        </p:sp>
      </p:grpSp>
    </p:spTree>
    <p:extLst>
      <p:ext uri="{BB962C8B-B14F-4D97-AF65-F5344CB8AC3E}">
        <p14:creationId xmlns:p14="http://schemas.microsoft.com/office/powerpoint/2010/main" val="3388928491"/>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par>
                                <p:cTn id="9" presetID="30"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800" decel="100000"/>
                                        <p:tgtEl>
                                          <p:spTgt spid="38"/>
                                        </p:tgtEl>
                                      </p:cBhvr>
                                    </p:animEffect>
                                    <p:anim calcmode="lin" valueType="num">
                                      <p:cBhvr>
                                        <p:cTn id="12" dur="800" decel="100000" fill="hold"/>
                                        <p:tgtEl>
                                          <p:spTgt spid="38"/>
                                        </p:tgtEl>
                                        <p:attrNameLst>
                                          <p:attrName>style.rotation</p:attrName>
                                        </p:attrNameLst>
                                      </p:cBhvr>
                                      <p:tavLst>
                                        <p:tav tm="0">
                                          <p:val>
                                            <p:fltVal val="-90"/>
                                          </p:val>
                                        </p:tav>
                                        <p:tav tm="100000">
                                          <p:val>
                                            <p:fltVal val="0"/>
                                          </p:val>
                                        </p:tav>
                                      </p:tavLst>
                                    </p:anim>
                                    <p:anim calcmode="lin" valueType="num">
                                      <p:cBhvr>
                                        <p:cTn id="13" dur="800" decel="100000" fill="hold"/>
                                        <p:tgtEl>
                                          <p:spTgt spid="38"/>
                                        </p:tgtEl>
                                        <p:attrNameLst>
                                          <p:attrName>ppt_x</p:attrName>
                                        </p:attrNameLst>
                                      </p:cBhvr>
                                      <p:tavLst>
                                        <p:tav tm="0">
                                          <p:val>
                                            <p:strVal val="#ppt_x+0.4"/>
                                          </p:val>
                                        </p:tav>
                                        <p:tav tm="100000">
                                          <p:val>
                                            <p:strVal val="#ppt_x-0.05"/>
                                          </p:val>
                                        </p:tav>
                                      </p:tavLst>
                                    </p:anim>
                                    <p:anim calcmode="lin" valueType="num">
                                      <p:cBhvr>
                                        <p:cTn id="14" dur="800" decel="100000" fill="hold"/>
                                        <p:tgtEl>
                                          <p:spTgt spid="38"/>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par>
                                <p:cTn id="17" presetID="22" presetClass="entr" presetSubtype="8"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left)">
                                      <p:cBhvr>
                                        <p:cTn id="1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4" cstate="print"/>
          <a:stretch>
            <a:fillRect/>
          </a:stretch>
        </p:blipFill>
        <p:spPr>
          <a:xfrm>
            <a:off x="149150" y="0"/>
            <a:ext cx="6026227" cy="4893917"/>
          </a:xfrm>
          <a:prstGeom prst="rect">
            <a:avLst/>
          </a:prstGeom>
        </p:spPr>
      </p:pic>
      <p:pic>
        <p:nvPicPr>
          <p:cNvPr id="12" name="图片 5" descr="未标题-2.png"/>
          <p:cNvPicPr>
            <a:picLocks noChangeAspect="1"/>
          </p:cNvPicPr>
          <p:nvPr/>
        </p:nvPicPr>
        <p:blipFill>
          <a:blip r:embed="rId5" cstate="print"/>
          <a:stretch>
            <a:fillRect/>
          </a:stretch>
        </p:blipFill>
        <p:spPr>
          <a:xfrm>
            <a:off x="5573348" y="1016383"/>
            <a:ext cx="2428892" cy="3237381"/>
          </a:xfrm>
          <a:prstGeom prst="rect">
            <a:avLst/>
          </a:prstGeom>
        </p:spPr>
      </p:pic>
      <p:sp>
        <p:nvSpPr>
          <p:cNvPr id="2" name="Rectangle 2">
            <a:extLst>
              <a:ext uri="{FF2B5EF4-FFF2-40B4-BE49-F238E27FC236}">
                <a16:creationId xmlns:a16="http://schemas.microsoft.com/office/drawing/2014/main" id="{FC8D7173-9686-DD8E-DD80-C03B6ECCB871}"/>
              </a:ext>
            </a:extLst>
          </p:cNvPr>
          <p:cNvSpPr>
            <a:spLocks noChangeArrowheads="1"/>
          </p:cNvSpPr>
          <p:nvPr/>
        </p:nvSpPr>
        <p:spPr bwMode="auto">
          <a:xfrm>
            <a:off x="1141760" y="1895145"/>
            <a:ext cx="3787655"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vi-VN" altLang="en-US" sz="2400" b="0" i="0" u="none" strike="noStrike" cap="none" normalizeH="0" baseline="0">
                <a:ln>
                  <a:noFill/>
                </a:ln>
                <a:solidFill>
                  <a:srgbClr val="000000"/>
                </a:solidFill>
                <a:effectLst/>
                <a:latin typeface="+mj-lt"/>
                <a:ea typeface="Times New Roman" panose="02020603050405020304" pitchFamily="18" charset="0"/>
              </a:rPr>
              <a:t>HS thảo luận theo nhóm, đọc thông tin mục 3 kết hợp quan sát Hình 1, 2, 3 SGK trang 9 và </a:t>
            </a:r>
            <a:r>
              <a:rPr kumimoji="0" lang="vi-VN" altLang="en-US" sz="2400" b="0" i="1" u="none" strike="noStrike" cap="none" normalizeH="0" baseline="0">
                <a:ln>
                  <a:noFill/>
                </a:ln>
                <a:solidFill>
                  <a:srgbClr val="000000"/>
                </a:solidFill>
                <a:effectLst/>
                <a:latin typeface="+mj-lt"/>
                <a:ea typeface="Times New Roman" panose="02020603050405020304" pitchFamily="18" charset="0"/>
              </a:rPr>
              <a:t>Cho biết đặc điểm của hoa hồng.</a:t>
            </a:r>
            <a:endParaRPr kumimoji="0" lang="en-US" altLang="en-US" sz="1200" b="0" i="0" u="none" strike="noStrike" cap="none" normalizeH="0" baseline="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68687381"/>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57287534">
            <a:extLst>
              <a:ext uri="{FF2B5EF4-FFF2-40B4-BE49-F238E27FC236}">
                <a16:creationId xmlns:a16="http://schemas.microsoft.com/office/drawing/2014/main" id="{366DEC59-E30B-AEE3-2651-3DDCBB576F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395" y="123712"/>
            <a:ext cx="7237207" cy="335100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244F804-0226-7570-AD7A-D13510D3D0D7}"/>
              </a:ext>
            </a:extLst>
          </p:cNvPr>
          <p:cNvSpPr txBox="1"/>
          <p:nvPr/>
        </p:nvSpPr>
        <p:spPr>
          <a:xfrm>
            <a:off x="831028" y="3474720"/>
            <a:ext cx="7481943" cy="1302921"/>
          </a:xfrm>
          <a:prstGeom prst="rect">
            <a:avLst/>
          </a:prstGeom>
          <a:noFill/>
        </p:spPr>
        <p:txBody>
          <a:bodyPr wrap="square">
            <a:spAutoFit/>
          </a:bodyPr>
          <a:lstStyle/>
          <a:p>
            <a:pPr algn="just">
              <a:spcBef>
                <a:spcPts val="240"/>
              </a:spcBef>
              <a:spcAft>
                <a:spcPts val="240"/>
              </a:spcAft>
            </a:pPr>
            <a:r>
              <a:rPr lang="en-US" sz="2400" i="1">
                <a:solidFill>
                  <a:srgbClr val="000000"/>
                </a:solidFill>
                <a:latin typeface="Times New Roman" panose="02020603050405020304" pitchFamily="18" charset="0"/>
                <a:ea typeface="Times New Roman" panose="02020603050405020304" pitchFamily="18" charset="0"/>
              </a:rPr>
              <a:t>-  </a:t>
            </a:r>
            <a:r>
              <a:rPr lang="vi-VN" sz="2400" i="1">
                <a:solidFill>
                  <a:srgbClr val="000000"/>
                </a:solidFill>
                <a:effectLst/>
                <a:latin typeface="Times New Roman" panose="02020603050405020304" pitchFamily="18" charset="0"/>
                <a:ea typeface="Times New Roman" panose="02020603050405020304" pitchFamily="18" charset="0"/>
              </a:rPr>
              <a:t>Nở quanh năm.</a:t>
            </a:r>
            <a:endParaRPr lang="en-US" sz="2400">
              <a:effectLst/>
              <a:latin typeface="Times New Roman" panose="02020603050405020304" pitchFamily="18" charset="0"/>
              <a:ea typeface="Times New Roman" panose="02020603050405020304" pitchFamily="18" charset="0"/>
            </a:endParaRPr>
          </a:p>
          <a:p>
            <a:pPr algn="just">
              <a:spcBef>
                <a:spcPts val="240"/>
              </a:spcBef>
              <a:spcAft>
                <a:spcPts val="240"/>
              </a:spcAft>
            </a:pPr>
            <a:r>
              <a:rPr lang="en-US" sz="2400" i="1">
                <a:solidFill>
                  <a:srgbClr val="000000"/>
                </a:solidFill>
                <a:latin typeface="Times New Roman" panose="02020603050405020304" pitchFamily="18" charset="0"/>
                <a:ea typeface="Times New Roman" panose="02020603050405020304" pitchFamily="18" charset="0"/>
              </a:rPr>
              <a:t>- </a:t>
            </a:r>
            <a:r>
              <a:rPr lang="vi-VN" sz="2400" i="1">
                <a:solidFill>
                  <a:srgbClr val="000000"/>
                </a:solidFill>
                <a:effectLst/>
                <a:latin typeface="Times New Roman" panose="02020603050405020304" pitchFamily="18" charset="0"/>
                <a:ea typeface="Times New Roman" panose="02020603050405020304" pitchFamily="18" charset="0"/>
              </a:rPr>
              <a:t> Có nhiều màu sắc: trắng, đỏ, vàng,...</a:t>
            </a:r>
            <a:endParaRPr lang="en-US" sz="2400">
              <a:effectLst/>
              <a:latin typeface="Times New Roman" panose="02020603050405020304" pitchFamily="18" charset="0"/>
              <a:ea typeface="Times New Roman" panose="02020603050405020304" pitchFamily="18" charset="0"/>
            </a:endParaRPr>
          </a:p>
          <a:p>
            <a:pPr algn="just">
              <a:spcBef>
                <a:spcPts val="240"/>
              </a:spcBef>
              <a:spcAft>
                <a:spcPts val="240"/>
              </a:spcAft>
            </a:pPr>
            <a:r>
              <a:rPr lang="en-US" sz="2400" i="1">
                <a:solidFill>
                  <a:srgbClr val="000000"/>
                </a:solidFill>
                <a:latin typeface="Times New Roman" panose="02020603050405020304" pitchFamily="18" charset="0"/>
                <a:ea typeface="Times New Roman" panose="02020603050405020304" pitchFamily="18" charset="0"/>
              </a:rPr>
              <a:t>- </a:t>
            </a:r>
            <a:r>
              <a:rPr lang="vi-VN" sz="2400" i="1">
                <a:solidFill>
                  <a:srgbClr val="000000"/>
                </a:solidFill>
                <a:effectLst/>
                <a:latin typeface="Times New Roman" panose="02020603050405020304" pitchFamily="18" charset="0"/>
                <a:ea typeface="Times New Roman" panose="02020603050405020304" pitchFamily="18" charset="0"/>
              </a:rPr>
              <a:t> Có nhiều cánh xếp thành vòng, thường có hương thơm.</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09149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22A120-0F1E-9CEC-CC18-BE67B3D1D228}"/>
              </a:ext>
            </a:extLst>
          </p:cNvPr>
          <p:cNvSpPr txBox="1"/>
          <p:nvPr/>
        </p:nvSpPr>
        <p:spPr>
          <a:xfrm>
            <a:off x="3176195" y="93392"/>
            <a:ext cx="2791610" cy="461665"/>
          </a:xfrm>
          <a:prstGeom prst="rect">
            <a:avLst/>
          </a:prstGeom>
          <a:noFill/>
        </p:spPr>
        <p:txBody>
          <a:bodyPr wrap="square">
            <a:spAutoFit/>
          </a:bodyPr>
          <a:lstStyle/>
          <a:p>
            <a:r>
              <a:rPr lang="vi-VN" sz="2400" kern="0">
                <a:solidFill>
                  <a:srgbClr val="000000"/>
                </a:solidFill>
                <a:effectLst/>
                <a:latin typeface="Times New Roman" panose="02020603050405020304" pitchFamily="18" charset="0"/>
                <a:ea typeface="Times New Roman" panose="02020603050405020304" pitchFamily="18" charset="0"/>
              </a:rPr>
              <a:t>Một số loại hoa hồng</a:t>
            </a:r>
            <a:endParaRPr lang="en-US" sz="2400"/>
          </a:p>
        </p:txBody>
      </p:sp>
      <p:pic>
        <p:nvPicPr>
          <p:cNvPr id="5" name="Picture 4" descr=" Các loại hoa hồng đẹp nhất thế giới">
            <a:extLst>
              <a:ext uri="{FF2B5EF4-FFF2-40B4-BE49-F238E27FC236}">
                <a16:creationId xmlns:a16="http://schemas.microsoft.com/office/drawing/2014/main" id="{FBBD7120-94A4-C189-9AA9-6064EA9A72BA}"/>
              </a:ext>
            </a:extLst>
          </p:cNvPr>
          <p:cNvPicPr preferRelativeResize="0">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269" y="662449"/>
            <a:ext cx="8229600" cy="3657600"/>
          </a:xfrm>
          <a:prstGeom prst="rect">
            <a:avLst/>
          </a:prstGeom>
          <a:noFill/>
          <a:ln>
            <a:noFill/>
          </a:ln>
        </p:spPr>
      </p:pic>
      <p:pic>
        <p:nvPicPr>
          <p:cNvPr id="6" name="Picture 5" descr="các loại hoa hồng cổ Việt Nam&#10;">
            <a:extLst>
              <a:ext uri="{FF2B5EF4-FFF2-40B4-BE49-F238E27FC236}">
                <a16:creationId xmlns:a16="http://schemas.microsoft.com/office/drawing/2014/main" id="{AAC2530D-00AF-0702-E97B-597A92B89AC4}"/>
              </a:ext>
            </a:extLst>
          </p:cNvPr>
          <p:cNvPicPr preferRelativeResize="0">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pic>
        <p:nvPicPr>
          <p:cNvPr id="7" name="Picture 6" descr="Các loại hoa hồng đẹp">
            <a:extLst>
              <a:ext uri="{FF2B5EF4-FFF2-40B4-BE49-F238E27FC236}">
                <a16:creationId xmlns:a16="http://schemas.microsoft.com/office/drawing/2014/main" id="{5B6140CE-D75B-FEB6-D216-B62B0340F10F}"/>
              </a:ext>
            </a:extLst>
          </p:cNvPr>
          <p:cNvPicPr preferRelativeResize="0">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pic>
        <p:nvPicPr>
          <p:cNvPr id="9" name="Picture 8" descr="Các loại hoa hồng ngoại">
            <a:extLst>
              <a:ext uri="{FF2B5EF4-FFF2-40B4-BE49-F238E27FC236}">
                <a16:creationId xmlns:a16="http://schemas.microsoft.com/office/drawing/2014/main" id="{95C9B332-86D6-8C07-AD6C-B7579869799B}"/>
              </a:ext>
            </a:extLst>
          </p:cNvPr>
          <p:cNvPicPr preferRelativeResize="0">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pic>
        <p:nvPicPr>
          <p:cNvPr id="10" name="Picture 9" descr="các loại hoa hồng cổ Việt Nam - Hoa hồng Tầm Xuân cánh kép">
            <a:extLst>
              <a:ext uri="{FF2B5EF4-FFF2-40B4-BE49-F238E27FC236}">
                <a16:creationId xmlns:a16="http://schemas.microsoft.com/office/drawing/2014/main" id="{D788AB34-3349-9083-F00F-B7D1891F6A3E}"/>
              </a:ext>
            </a:extLst>
          </p:cNvPr>
          <p:cNvPicPr preferRelativeResize="0">
            <a:picLocks/>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pic>
        <p:nvPicPr>
          <p:cNvPr id="11" name="Picture 10" descr="các loại hoa hồng cổ Việt Nam - Hoa hồng cổ trắng Tầm Xuân Bắc">
            <a:extLst>
              <a:ext uri="{FF2B5EF4-FFF2-40B4-BE49-F238E27FC236}">
                <a16:creationId xmlns:a16="http://schemas.microsoft.com/office/drawing/2014/main" id="{831BFF11-EF84-9150-F885-F09AC999A98D}"/>
              </a:ext>
            </a:extLst>
          </p:cNvPr>
          <p:cNvPicPr preferRelativeResize="0">
            <a:picLock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sp>
        <p:nvSpPr>
          <p:cNvPr id="14" name="TextBox 13">
            <a:extLst>
              <a:ext uri="{FF2B5EF4-FFF2-40B4-BE49-F238E27FC236}">
                <a16:creationId xmlns:a16="http://schemas.microsoft.com/office/drawing/2014/main" id="{613A5B94-35A8-5CE7-3EE0-CB5925074BDB}"/>
              </a:ext>
            </a:extLst>
          </p:cNvPr>
          <p:cNvSpPr txBox="1"/>
          <p:nvPr/>
        </p:nvSpPr>
        <p:spPr>
          <a:xfrm>
            <a:off x="3378718" y="4418780"/>
            <a:ext cx="3159704" cy="461665"/>
          </a:xfrm>
          <a:prstGeom prst="rect">
            <a:avLst/>
          </a:prstGeom>
          <a:noFill/>
        </p:spPr>
        <p:txBody>
          <a:bodyPr wrap="square">
            <a:spAutoFit/>
          </a:bodyPr>
          <a:lstStyle/>
          <a:p>
            <a:r>
              <a:rPr lang="vi-VN" sz="2400" i="1" kern="0">
                <a:solidFill>
                  <a:srgbClr val="000000"/>
                </a:solidFill>
                <a:effectLst/>
                <a:highlight>
                  <a:srgbClr val="FFFF00"/>
                </a:highlight>
                <a:latin typeface="Times New Roman" panose="02020603050405020304" pitchFamily="18" charset="0"/>
                <a:ea typeface="Times New Roman" panose="02020603050405020304" pitchFamily="18" charset="0"/>
              </a:rPr>
              <a:t>Hoa hồng cổ Sơn La</a:t>
            </a:r>
            <a:endParaRPr lang="en-US" sz="2400"/>
          </a:p>
        </p:txBody>
      </p:sp>
      <p:sp>
        <p:nvSpPr>
          <p:cNvPr id="16" name="TextBox 15">
            <a:extLst>
              <a:ext uri="{FF2B5EF4-FFF2-40B4-BE49-F238E27FC236}">
                <a16:creationId xmlns:a16="http://schemas.microsoft.com/office/drawing/2014/main" id="{D4CD4148-1140-3FDD-E81B-39E980BD333E}"/>
              </a:ext>
            </a:extLst>
          </p:cNvPr>
          <p:cNvSpPr txBox="1"/>
          <p:nvPr/>
        </p:nvSpPr>
        <p:spPr>
          <a:xfrm>
            <a:off x="3378718" y="4418780"/>
            <a:ext cx="3159704" cy="461665"/>
          </a:xfrm>
          <a:prstGeom prst="rect">
            <a:avLst/>
          </a:prstGeom>
          <a:noFill/>
        </p:spPr>
        <p:txBody>
          <a:bodyPr wrap="square">
            <a:spAutoFit/>
          </a:bodyPr>
          <a:lstStyle/>
          <a:p>
            <a:r>
              <a:rPr lang="vi-VN" sz="2400" i="1" kern="0">
                <a:solidFill>
                  <a:srgbClr val="000000"/>
                </a:solidFill>
                <a:effectLst/>
                <a:latin typeface="Times New Roman" panose="02020603050405020304" pitchFamily="18" charset="0"/>
                <a:ea typeface="Times New Roman" panose="02020603050405020304" pitchFamily="18" charset="0"/>
              </a:rPr>
              <a:t>Hoa hồng cổ Sapa</a:t>
            </a:r>
            <a:endParaRPr lang="en-US" sz="2400"/>
          </a:p>
        </p:txBody>
      </p:sp>
      <p:sp>
        <p:nvSpPr>
          <p:cNvPr id="18" name="TextBox 17">
            <a:extLst>
              <a:ext uri="{FF2B5EF4-FFF2-40B4-BE49-F238E27FC236}">
                <a16:creationId xmlns:a16="http://schemas.microsoft.com/office/drawing/2014/main" id="{04ED80F3-5CA5-C4C3-75CE-B44BA4BEA901}"/>
              </a:ext>
            </a:extLst>
          </p:cNvPr>
          <p:cNvSpPr txBox="1"/>
          <p:nvPr/>
        </p:nvSpPr>
        <p:spPr>
          <a:xfrm>
            <a:off x="3080678" y="4418780"/>
            <a:ext cx="3755784" cy="461665"/>
          </a:xfrm>
          <a:prstGeom prst="rect">
            <a:avLst/>
          </a:prstGeom>
          <a:noFill/>
        </p:spPr>
        <p:txBody>
          <a:bodyPr wrap="square">
            <a:spAutoFit/>
          </a:bodyPr>
          <a:lstStyle/>
          <a:p>
            <a:r>
              <a:rPr lang="vi-VN" sz="2400" i="1" kern="0">
                <a:solidFill>
                  <a:srgbClr val="000000"/>
                </a:solidFill>
                <a:effectLst/>
                <a:highlight>
                  <a:srgbClr val="FFFF00"/>
                </a:highlight>
                <a:latin typeface="Times New Roman" panose="02020603050405020304" pitchFamily="18" charset="0"/>
                <a:ea typeface="Times New Roman" panose="02020603050405020304" pitchFamily="18" charset="0"/>
              </a:rPr>
              <a:t>Hoa hồng cổ Văn Khôi</a:t>
            </a:r>
            <a:endParaRPr lang="en-US" sz="2400"/>
          </a:p>
        </p:txBody>
      </p:sp>
      <p:sp>
        <p:nvSpPr>
          <p:cNvPr id="20" name="TextBox 19">
            <a:extLst>
              <a:ext uri="{FF2B5EF4-FFF2-40B4-BE49-F238E27FC236}">
                <a16:creationId xmlns:a16="http://schemas.microsoft.com/office/drawing/2014/main" id="{94DD7CA3-00A9-59FE-A7C6-73A8A3C7DB69}"/>
              </a:ext>
            </a:extLst>
          </p:cNvPr>
          <p:cNvSpPr txBox="1"/>
          <p:nvPr/>
        </p:nvSpPr>
        <p:spPr>
          <a:xfrm>
            <a:off x="3255141" y="4418780"/>
            <a:ext cx="3406858" cy="461665"/>
          </a:xfrm>
          <a:prstGeom prst="rect">
            <a:avLst/>
          </a:prstGeom>
          <a:noFill/>
        </p:spPr>
        <p:txBody>
          <a:bodyPr wrap="square">
            <a:spAutoFit/>
          </a:bodyPr>
          <a:lstStyle/>
          <a:p>
            <a:r>
              <a:rPr lang="vi-VN" sz="2400" i="1" kern="0">
                <a:solidFill>
                  <a:srgbClr val="000000"/>
                </a:solidFill>
                <a:effectLst/>
                <a:latin typeface="Times New Roman" panose="02020603050405020304" pitchFamily="18" charset="0"/>
                <a:ea typeface="Times New Roman" panose="02020603050405020304" pitchFamily="18" charset="0"/>
              </a:rPr>
              <a:t>Hoa hồng cổ Bạch Ho</a:t>
            </a:r>
            <a:endParaRPr lang="en-US" sz="2400"/>
          </a:p>
        </p:txBody>
      </p:sp>
      <p:sp>
        <p:nvSpPr>
          <p:cNvPr id="22" name="TextBox 21">
            <a:extLst>
              <a:ext uri="{FF2B5EF4-FFF2-40B4-BE49-F238E27FC236}">
                <a16:creationId xmlns:a16="http://schemas.microsoft.com/office/drawing/2014/main" id="{5ADFCB80-74D6-3767-94E2-62382FE3E878}"/>
              </a:ext>
            </a:extLst>
          </p:cNvPr>
          <p:cNvSpPr txBox="1"/>
          <p:nvPr/>
        </p:nvSpPr>
        <p:spPr>
          <a:xfrm>
            <a:off x="2673600" y="4418780"/>
            <a:ext cx="4569940" cy="461665"/>
          </a:xfrm>
          <a:prstGeom prst="rect">
            <a:avLst/>
          </a:prstGeom>
          <a:noFill/>
        </p:spPr>
        <p:txBody>
          <a:bodyPr wrap="square">
            <a:spAutoFit/>
          </a:bodyPr>
          <a:lstStyle/>
          <a:p>
            <a:r>
              <a:rPr lang="vi-VN" sz="2400" i="1" kern="0">
                <a:solidFill>
                  <a:srgbClr val="000000"/>
                </a:solidFill>
                <a:effectLst/>
                <a:highlight>
                  <a:srgbClr val="FFFF00"/>
                </a:highlight>
                <a:latin typeface="Times New Roman" panose="02020603050405020304" pitchFamily="18" charset="0"/>
                <a:ea typeface="Times New Roman" panose="02020603050405020304" pitchFamily="18" charset="0"/>
              </a:rPr>
              <a:t>Hoa hồng Tầm Xuân cánh kép</a:t>
            </a:r>
            <a:endParaRPr lang="en-US" sz="2400"/>
          </a:p>
        </p:txBody>
      </p:sp>
      <p:sp>
        <p:nvSpPr>
          <p:cNvPr id="24" name="TextBox 23">
            <a:extLst>
              <a:ext uri="{FF2B5EF4-FFF2-40B4-BE49-F238E27FC236}">
                <a16:creationId xmlns:a16="http://schemas.microsoft.com/office/drawing/2014/main" id="{5AB5B526-2F4C-EA3A-095B-F743BCEDA843}"/>
              </a:ext>
            </a:extLst>
          </p:cNvPr>
          <p:cNvSpPr txBox="1"/>
          <p:nvPr/>
        </p:nvSpPr>
        <p:spPr>
          <a:xfrm>
            <a:off x="2537907" y="4418780"/>
            <a:ext cx="4841326" cy="461665"/>
          </a:xfrm>
          <a:prstGeom prst="rect">
            <a:avLst/>
          </a:prstGeom>
          <a:noFill/>
        </p:spPr>
        <p:txBody>
          <a:bodyPr wrap="square">
            <a:spAutoFit/>
          </a:bodyPr>
          <a:lstStyle/>
          <a:p>
            <a:r>
              <a:rPr lang="vi-VN" sz="2400" i="1" kern="0">
                <a:solidFill>
                  <a:srgbClr val="000000"/>
                </a:solidFill>
                <a:effectLst/>
                <a:latin typeface="Times New Roman" panose="02020603050405020304" pitchFamily="18" charset="0"/>
                <a:ea typeface="Times New Roman" panose="02020603050405020304" pitchFamily="18" charset="0"/>
              </a:rPr>
              <a:t>Hoa hồng cổ trắng Tầm Xuân Bắc</a:t>
            </a:r>
            <a:endParaRPr lang="en-US" sz="2400"/>
          </a:p>
        </p:txBody>
      </p:sp>
    </p:spTree>
    <p:extLst>
      <p:ext uri="{BB962C8B-B14F-4D97-AF65-F5344CB8AC3E}">
        <p14:creationId xmlns:p14="http://schemas.microsoft.com/office/powerpoint/2010/main" val="4128970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par>
                                <p:cTn id="26" presetID="4" presetClass="exit" presetSubtype="32" fill="hold" grpId="1" nodeType="withEffect">
                                  <p:stCondLst>
                                    <p:cond delay="0"/>
                                  </p:stCondLst>
                                  <p:childTnLst>
                                    <p:animEffect transition="out" filter="box(out)">
                                      <p:cBhvr>
                                        <p:cTn id="27" dur="1000"/>
                                        <p:tgtEl>
                                          <p:spTgt spid="14"/>
                                        </p:tgtEl>
                                      </p:cBhvr>
                                    </p:animEffect>
                                    <p:set>
                                      <p:cBhvr>
                                        <p:cTn id="28" dur="1" fill="hold">
                                          <p:stCondLst>
                                            <p:cond delay="999"/>
                                          </p:stCondLst>
                                        </p:cTn>
                                        <p:tgtEl>
                                          <p:spTgt spid="14"/>
                                        </p:tgtEl>
                                        <p:attrNameLst>
                                          <p:attrName>style.visibility</p:attrName>
                                        </p:attrNameLst>
                                      </p:cBhvr>
                                      <p:to>
                                        <p:strVal val="hidden"/>
                                      </p:to>
                                    </p:set>
                                  </p:childTnLst>
                                </p:cTn>
                              </p:par>
                            </p:childTnLst>
                          </p:cTn>
                        </p:par>
                        <p:par>
                          <p:cTn id="29" fill="hold">
                            <p:stCondLst>
                              <p:cond delay="2000"/>
                            </p:stCondLst>
                            <p:childTnLst>
                              <p:par>
                                <p:cTn id="30" presetID="42" presetClass="entr" presetSubtype="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3" presetClass="exit" presetSubtype="10" fill="hold" grpId="1" nodeType="withEffect">
                                  <p:stCondLst>
                                    <p:cond delay="0"/>
                                  </p:stCondLst>
                                  <p:childTnLst>
                                    <p:animEffect transition="out" filter="blinds(horizontal)">
                                      <p:cBhvr>
                                        <p:cTn id="36" dur="1000"/>
                                        <p:tgtEl>
                                          <p:spTgt spid="16"/>
                                        </p:tgtEl>
                                      </p:cBhvr>
                                    </p:animEffect>
                                    <p:set>
                                      <p:cBhvr>
                                        <p:cTn id="37" dur="1" fill="hold">
                                          <p:stCondLst>
                                            <p:cond delay="999"/>
                                          </p:stCondLst>
                                        </p:cTn>
                                        <p:tgtEl>
                                          <p:spTgt spid="16"/>
                                        </p:tgtEl>
                                        <p:attrNameLst>
                                          <p:attrName>style.visibility</p:attrName>
                                        </p:attrNameLst>
                                      </p:cBhvr>
                                      <p:to>
                                        <p:strVal val="hidden"/>
                                      </p:to>
                                    </p:set>
                                  </p:childTnLst>
                                </p:cTn>
                              </p:par>
                              <p:par>
                                <p:cTn id="38" presetID="42"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par>
                          <p:cTn id="43" fill="hold">
                            <p:stCondLst>
                              <p:cond delay="3000"/>
                            </p:stCondLst>
                            <p:childTnLst>
                              <p:par>
                                <p:cTn id="44" presetID="42" presetClass="entr" presetSubtype="0" fill="hold" nodeType="after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par>
                                <p:cTn id="49" presetID="3" presetClass="exit" presetSubtype="10" fill="hold" grpId="1" nodeType="withEffect">
                                  <p:stCondLst>
                                    <p:cond delay="0"/>
                                  </p:stCondLst>
                                  <p:childTnLst>
                                    <p:animEffect transition="out" filter="blinds(horizontal)">
                                      <p:cBhvr>
                                        <p:cTn id="50" dur="1000"/>
                                        <p:tgtEl>
                                          <p:spTgt spid="18"/>
                                        </p:tgtEl>
                                      </p:cBhvr>
                                    </p:animEffect>
                                    <p:set>
                                      <p:cBhvr>
                                        <p:cTn id="51" dur="1" fill="hold">
                                          <p:stCondLst>
                                            <p:cond delay="999"/>
                                          </p:stCondLst>
                                        </p:cTn>
                                        <p:tgtEl>
                                          <p:spTgt spid="18"/>
                                        </p:tgtEl>
                                        <p:attrNameLst>
                                          <p:attrName>style.visibility</p:attrName>
                                        </p:attrNameLst>
                                      </p:cBhvr>
                                      <p:to>
                                        <p:strVal val="hidden"/>
                                      </p:to>
                                    </p:set>
                                  </p:childTnLst>
                                </p:cTn>
                              </p:par>
                              <p:par>
                                <p:cTn id="52" presetID="42"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1000"/>
                                        <p:tgtEl>
                                          <p:spTgt spid="20"/>
                                        </p:tgtEl>
                                      </p:cBhvr>
                                    </p:animEffect>
                                    <p:anim calcmode="lin" valueType="num">
                                      <p:cBhvr>
                                        <p:cTn id="55" dur="1000" fill="hold"/>
                                        <p:tgtEl>
                                          <p:spTgt spid="20"/>
                                        </p:tgtEl>
                                        <p:attrNameLst>
                                          <p:attrName>ppt_x</p:attrName>
                                        </p:attrNameLst>
                                      </p:cBhvr>
                                      <p:tavLst>
                                        <p:tav tm="0">
                                          <p:val>
                                            <p:strVal val="#ppt_x"/>
                                          </p:val>
                                        </p:tav>
                                        <p:tav tm="100000">
                                          <p:val>
                                            <p:strVal val="#ppt_x"/>
                                          </p:val>
                                        </p:tav>
                                      </p:tavLst>
                                    </p:anim>
                                    <p:anim calcmode="lin" valueType="num">
                                      <p:cBhvr>
                                        <p:cTn id="56" dur="1000" fill="hold"/>
                                        <p:tgtEl>
                                          <p:spTgt spid="20"/>
                                        </p:tgtEl>
                                        <p:attrNameLst>
                                          <p:attrName>ppt_y</p:attrName>
                                        </p:attrNameLst>
                                      </p:cBhvr>
                                      <p:tavLst>
                                        <p:tav tm="0">
                                          <p:val>
                                            <p:strVal val="#ppt_y+.1"/>
                                          </p:val>
                                        </p:tav>
                                        <p:tav tm="100000">
                                          <p:val>
                                            <p:strVal val="#ppt_y"/>
                                          </p:val>
                                        </p:tav>
                                      </p:tavLst>
                                    </p:anim>
                                  </p:childTnLst>
                                </p:cTn>
                              </p:par>
                            </p:childTnLst>
                          </p:cTn>
                        </p:par>
                        <p:par>
                          <p:cTn id="57" fill="hold">
                            <p:stCondLst>
                              <p:cond delay="4000"/>
                            </p:stCondLst>
                            <p:childTnLst>
                              <p:par>
                                <p:cTn id="58" presetID="42" presetClass="entr" presetSubtype="0" fill="hold" nodeType="after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1000"/>
                                        <p:tgtEl>
                                          <p:spTgt spid="10"/>
                                        </p:tgtEl>
                                      </p:cBhvr>
                                    </p:animEffect>
                                    <p:anim calcmode="lin" valueType="num">
                                      <p:cBhvr>
                                        <p:cTn id="61" dur="1000" fill="hold"/>
                                        <p:tgtEl>
                                          <p:spTgt spid="10"/>
                                        </p:tgtEl>
                                        <p:attrNameLst>
                                          <p:attrName>ppt_x</p:attrName>
                                        </p:attrNameLst>
                                      </p:cBhvr>
                                      <p:tavLst>
                                        <p:tav tm="0">
                                          <p:val>
                                            <p:strVal val="#ppt_x"/>
                                          </p:val>
                                        </p:tav>
                                        <p:tav tm="100000">
                                          <p:val>
                                            <p:strVal val="#ppt_x"/>
                                          </p:val>
                                        </p:tav>
                                      </p:tavLst>
                                    </p:anim>
                                    <p:anim calcmode="lin" valueType="num">
                                      <p:cBhvr>
                                        <p:cTn id="62" dur="1000" fill="hold"/>
                                        <p:tgtEl>
                                          <p:spTgt spid="10"/>
                                        </p:tgtEl>
                                        <p:attrNameLst>
                                          <p:attrName>ppt_y</p:attrName>
                                        </p:attrNameLst>
                                      </p:cBhvr>
                                      <p:tavLst>
                                        <p:tav tm="0">
                                          <p:val>
                                            <p:strVal val="#ppt_y+.1"/>
                                          </p:val>
                                        </p:tav>
                                        <p:tav tm="100000">
                                          <p:val>
                                            <p:strVal val="#ppt_y"/>
                                          </p:val>
                                        </p:tav>
                                      </p:tavLst>
                                    </p:anim>
                                  </p:childTnLst>
                                </p:cTn>
                              </p:par>
                              <p:par>
                                <p:cTn id="63" presetID="3" presetClass="exit" presetSubtype="10" fill="hold" grpId="1" nodeType="withEffect">
                                  <p:stCondLst>
                                    <p:cond delay="0"/>
                                  </p:stCondLst>
                                  <p:childTnLst>
                                    <p:animEffect transition="out" filter="blinds(horizontal)">
                                      <p:cBhvr>
                                        <p:cTn id="64" dur="1000"/>
                                        <p:tgtEl>
                                          <p:spTgt spid="20"/>
                                        </p:tgtEl>
                                      </p:cBhvr>
                                    </p:animEffect>
                                    <p:set>
                                      <p:cBhvr>
                                        <p:cTn id="65" dur="1" fill="hold">
                                          <p:stCondLst>
                                            <p:cond delay="999"/>
                                          </p:stCondLst>
                                        </p:cTn>
                                        <p:tgtEl>
                                          <p:spTgt spid="20"/>
                                        </p:tgtEl>
                                        <p:attrNameLst>
                                          <p:attrName>style.visibility</p:attrName>
                                        </p:attrNameLst>
                                      </p:cBhvr>
                                      <p:to>
                                        <p:strVal val="hidden"/>
                                      </p:to>
                                    </p:set>
                                  </p:childTnLst>
                                </p:cTn>
                              </p:par>
                              <p:par>
                                <p:cTn id="66" presetID="42" presetClass="entr" presetSubtype="0" fill="hold" grpId="0" nodeType="with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fade">
                                      <p:cBhvr>
                                        <p:cTn id="68" dur="1000"/>
                                        <p:tgtEl>
                                          <p:spTgt spid="22"/>
                                        </p:tgtEl>
                                      </p:cBhvr>
                                    </p:animEffect>
                                    <p:anim calcmode="lin" valueType="num">
                                      <p:cBhvr>
                                        <p:cTn id="69" dur="1000" fill="hold"/>
                                        <p:tgtEl>
                                          <p:spTgt spid="22"/>
                                        </p:tgtEl>
                                        <p:attrNameLst>
                                          <p:attrName>ppt_x</p:attrName>
                                        </p:attrNameLst>
                                      </p:cBhvr>
                                      <p:tavLst>
                                        <p:tav tm="0">
                                          <p:val>
                                            <p:strVal val="#ppt_x"/>
                                          </p:val>
                                        </p:tav>
                                        <p:tav tm="100000">
                                          <p:val>
                                            <p:strVal val="#ppt_x"/>
                                          </p:val>
                                        </p:tav>
                                      </p:tavLst>
                                    </p:anim>
                                    <p:anim calcmode="lin" valueType="num">
                                      <p:cBhvr>
                                        <p:cTn id="70" dur="1000" fill="hold"/>
                                        <p:tgtEl>
                                          <p:spTgt spid="22"/>
                                        </p:tgtEl>
                                        <p:attrNameLst>
                                          <p:attrName>ppt_y</p:attrName>
                                        </p:attrNameLst>
                                      </p:cBhvr>
                                      <p:tavLst>
                                        <p:tav tm="0">
                                          <p:val>
                                            <p:strVal val="#ppt_y+.1"/>
                                          </p:val>
                                        </p:tav>
                                        <p:tav tm="100000">
                                          <p:val>
                                            <p:strVal val="#ppt_y"/>
                                          </p:val>
                                        </p:tav>
                                      </p:tavLst>
                                    </p:anim>
                                  </p:childTnLst>
                                </p:cTn>
                              </p:par>
                            </p:childTnLst>
                          </p:cTn>
                        </p:par>
                        <p:par>
                          <p:cTn id="71" fill="hold">
                            <p:stCondLst>
                              <p:cond delay="5000"/>
                            </p:stCondLst>
                            <p:childTnLst>
                              <p:par>
                                <p:cTn id="72" presetID="42" presetClass="entr" presetSubtype="0" fill="hold" nodeType="after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fade">
                                      <p:cBhvr>
                                        <p:cTn id="74" dur="1000"/>
                                        <p:tgtEl>
                                          <p:spTgt spid="11"/>
                                        </p:tgtEl>
                                      </p:cBhvr>
                                    </p:animEffect>
                                    <p:anim calcmode="lin" valueType="num">
                                      <p:cBhvr>
                                        <p:cTn id="75" dur="1000" fill="hold"/>
                                        <p:tgtEl>
                                          <p:spTgt spid="11"/>
                                        </p:tgtEl>
                                        <p:attrNameLst>
                                          <p:attrName>ppt_x</p:attrName>
                                        </p:attrNameLst>
                                      </p:cBhvr>
                                      <p:tavLst>
                                        <p:tav tm="0">
                                          <p:val>
                                            <p:strVal val="#ppt_x"/>
                                          </p:val>
                                        </p:tav>
                                        <p:tav tm="100000">
                                          <p:val>
                                            <p:strVal val="#ppt_x"/>
                                          </p:val>
                                        </p:tav>
                                      </p:tavLst>
                                    </p:anim>
                                    <p:anim calcmode="lin" valueType="num">
                                      <p:cBhvr>
                                        <p:cTn id="76" dur="1000" fill="hold"/>
                                        <p:tgtEl>
                                          <p:spTgt spid="11"/>
                                        </p:tgtEl>
                                        <p:attrNameLst>
                                          <p:attrName>ppt_y</p:attrName>
                                        </p:attrNameLst>
                                      </p:cBhvr>
                                      <p:tavLst>
                                        <p:tav tm="0">
                                          <p:val>
                                            <p:strVal val="#ppt_y+.1"/>
                                          </p:val>
                                        </p:tav>
                                        <p:tav tm="100000">
                                          <p:val>
                                            <p:strVal val="#ppt_y"/>
                                          </p:val>
                                        </p:tav>
                                      </p:tavLst>
                                    </p:anim>
                                  </p:childTnLst>
                                </p:cTn>
                              </p:par>
                              <p:par>
                                <p:cTn id="77" presetID="3" presetClass="exit" presetSubtype="10" fill="hold" grpId="1" nodeType="withEffect">
                                  <p:stCondLst>
                                    <p:cond delay="0"/>
                                  </p:stCondLst>
                                  <p:childTnLst>
                                    <p:animEffect transition="out" filter="blinds(horizontal)">
                                      <p:cBhvr>
                                        <p:cTn id="78" dur="1000"/>
                                        <p:tgtEl>
                                          <p:spTgt spid="22"/>
                                        </p:tgtEl>
                                      </p:cBhvr>
                                    </p:animEffect>
                                    <p:set>
                                      <p:cBhvr>
                                        <p:cTn id="79" dur="1" fill="hold">
                                          <p:stCondLst>
                                            <p:cond delay="999"/>
                                          </p:stCondLst>
                                        </p:cTn>
                                        <p:tgtEl>
                                          <p:spTgt spid="22"/>
                                        </p:tgtEl>
                                        <p:attrNameLst>
                                          <p:attrName>style.visibility</p:attrName>
                                        </p:attrNameLst>
                                      </p:cBhvr>
                                      <p:to>
                                        <p:strVal val="hidden"/>
                                      </p:to>
                                    </p:set>
                                  </p:childTnLst>
                                </p:cTn>
                              </p:par>
                              <p:par>
                                <p:cTn id="80" presetID="42" presetClass="entr" presetSubtype="0" fill="hold" grpId="0"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1000"/>
                                        <p:tgtEl>
                                          <p:spTgt spid="24"/>
                                        </p:tgtEl>
                                      </p:cBhvr>
                                    </p:animEffect>
                                    <p:anim calcmode="lin" valueType="num">
                                      <p:cBhvr>
                                        <p:cTn id="83" dur="1000" fill="hold"/>
                                        <p:tgtEl>
                                          <p:spTgt spid="24"/>
                                        </p:tgtEl>
                                        <p:attrNameLst>
                                          <p:attrName>ppt_x</p:attrName>
                                        </p:attrNameLst>
                                      </p:cBhvr>
                                      <p:tavLst>
                                        <p:tav tm="0">
                                          <p:val>
                                            <p:strVal val="#ppt_x"/>
                                          </p:val>
                                        </p:tav>
                                        <p:tav tm="100000">
                                          <p:val>
                                            <p:strVal val="#ppt_x"/>
                                          </p:val>
                                        </p:tav>
                                      </p:tavLst>
                                    </p:anim>
                                    <p:anim calcmode="lin" valueType="num">
                                      <p:cBhvr>
                                        <p:cTn id="8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6" grpId="0"/>
      <p:bldP spid="16" grpId="1"/>
      <p:bldP spid="18" grpId="0"/>
      <p:bldP spid="18" grpId="1"/>
      <p:bldP spid="20" grpId="0"/>
      <p:bldP spid="20" grpId="1"/>
      <p:bldP spid="22" grpId="0"/>
      <p:bldP spid="22" grpId="1"/>
      <p:bldP spid="24" grpId="0"/>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6201</TotalTime>
  <Words>504</Words>
  <Application>Microsoft Office PowerPoint</Application>
  <PresentationFormat>On-screen Show (16:9)</PresentationFormat>
  <Paragraphs>69</Paragraphs>
  <Slides>27</Slides>
  <Notes>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27</vt:i4>
      </vt:variant>
    </vt:vector>
  </HeadingPairs>
  <TitlesOfParts>
    <vt:vector size="36" baseType="lpstr">
      <vt:lpstr>Arial</vt:lpstr>
      <vt:lpstr>Calibri</vt:lpstr>
      <vt:lpstr>Calibri Light</vt:lpstr>
      <vt:lpstr>Segoe Print</vt:lpstr>
      <vt:lpstr>Times New Roman</vt:lpstr>
      <vt:lpstr>Office 主题​​</vt:lpstr>
      <vt:lpstr>1_Office 主题​​</vt:lpstr>
      <vt:lpstr>Custom Design</vt:lpstr>
      <vt:lpstr>1_默认设计模板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Nguyên Hồng</cp:lastModifiedBy>
  <cp:revision>264</cp:revision>
  <dcterms:created xsi:type="dcterms:W3CDTF">2017-06-11T12:45:34Z</dcterms:created>
  <dcterms:modified xsi:type="dcterms:W3CDTF">2023-08-04T02:10:38Z</dcterms:modified>
</cp:coreProperties>
</file>