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71" r:id="rId2"/>
    <p:sldId id="276" r:id="rId3"/>
    <p:sldId id="277" r:id="rId4"/>
    <p:sldId id="263" r:id="rId5"/>
    <p:sldId id="270" r:id="rId6"/>
    <p:sldId id="271" r:id="rId7"/>
    <p:sldId id="338" r:id="rId8"/>
    <p:sldId id="272" r:id="rId9"/>
    <p:sldId id="273" r:id="rId10"/>
    <p:sldId id="274" r:id="rId11"/>
    <p:sldId id="275" r:id="rId12"/>
    <p:sldId id="331" r:id="rId13"/>
    <p:sldId id="278" r:id="rId14"/>
    <p:sldId id="279" r:id="rId15"/>
    <p:sldId id="332" r:id="rId16"/>
    <p:sldId id="333" r:id="rId17"/>
    <p:sldId id="334" r:id="rId18"/>
    <p:sldId id="335" r:id="rId19"/>
    <p:sldId id="336" r:id="rId20"/>
    <p:sldId id="337" r:id="rId21"/>
    <p:sldId id="281" r:id="rId22"/>
    <p:sldId id="339" r:id="rId23"/>
    <p:sldId id="283" r:id="rId24"/>
    <p:sldId id="340" r:id="rId25"/>
    <p:sldId id="341" r:id="rId26"/>
    <p:sldId id="342" r:id="rId27"/>
    <p:sldId id="343" r:id="rId28"/>
    <p:sldId id="344" r:id="rId29"/>
    <p:sldId id="345" r:id="rId30"/>
    <p:sldId id="346" r:id="rId31"/>
    <p:sldId id="347" r:id="rId32"/>
    <p:sldId id="348" r:id="rId33"/>
    <p:sldId id="264" r:id="rId34"/>
    <p:sldId id="349" r:id="rId35"/>
    <p:sldId id="350" r:id="rId36"/>
    <p:sldId id="351" r:id="rId37"/>
    <p:sldId id="361" r:id="rId38"/>
    <p:sldId id="362" r:id="rId39"/>
    <p:sldId id="363" r:id="rId40"/>
    <p:sldId id="364" r:id="rId41"/>
    <p:sldId id="365" r:id="rId42"/>
    <p:sldId id="366" r:id="rId43"/>
    <p:sldId id="367" r:id="rId44"/>
    <p:sldId id="368" r:id="rId45"/>
    <p:sldId id="369" r:id="rId46"/>
    <p:sldId id="370" r:id="rId47"/>
    <p:sldId id="269" r:id="rId48"/>
  </p:sldIdLst>
  <p:sldSz cx="12192000" cy="6858000"/>
  <p:notesSz cx="6858000" cy="9144000"/>
  <p:embeddedFontLst>
    <p:embeddedFont>
      <p:font typeface="#9Slide03 AmpleSoft Bold" panose="020B0604020202020204" charset="0"/>
      <p:regular r:id="rId49"/>
    </p:embeddedFont>
    <p:embeddedFont>
      <p:font typeface="Baloo 2 SemiBold" panose="020B0604020202020204" charset="0"/>
      <p:bold r:id="rId50"/>
    </p:embeddedFont>
    <p:embeddedFont>
      <p:font typeface="Calibri" panose="020F0502020204030204" pitchFamily="34" charset="0"/>
      <p:regular r:id="rId51"/>
      <p:bold r:id="rId52"/>
      <p:italic r:id="rId53"/>
      <p:boldItalic r:id="rId54"/>
    </p:embeddedFont>
    <p:embeddedFont>
      <p:font typeface="Gluten" pitchFamily="2" charset="0"/>
      <p:regular r:id="rId55"/>
      <p:bold r:id="rId56"/>
    </p:embeddedFont>
    <p:embeddedFont>
      <p:font typeface="Nunito Black" pitchFamily="2" charset="0"/>
      <p:bold r:id="rId57"/>
      <p:boldItalic r:id="rId58"/>
    </p:embeddedFont>
    <p:embeddedFont>
      <p:font typeface="Open Sans" panose="020B0606030504020204" pitchFamily="34" charset="0"/>
      <p:regular r:id="rId59"/>
      <p:bold r:id="rId60"/>
      <p:italic r:id="rId61"/>
      <p:boldItalic r:id="rId62"/>
    </p:embeddedFont>
    <p:embeddedFont>
      <p:font typeface="Sigmar One" panose="00000500000000000000" pitchFamily="2" charset="0"/>
      <p:regular r:id="rId63"/>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19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2E4"/>
    <a:srgbClr val="ADBACA"/>
    <a:srgbClr val="FEB8E0"/>
    <a:srgbClr val="FF66CC"/>
    <a:srgbClr val="ED33DB"/>
    <a:srgbClr val="6480BB"/>
    <a:srgbClr val="B26987"/>
    <a:srgbClr val="FBE967"/>
    <a:srgbClr val="F79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81" d="100"/>
          <a:sy n="81" d="100"/>
        </p:scale>
        <p:origin x="725" y="62"/>
      </p:cViewPr>
      <p:guideLst>
        <p:guide orient="horz" pos="1440"/>
        <p:guide pos="19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8.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7/24/2022</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1.jpeg"/><Relationship Id="rId4" Type="http://schemas.microsoft.com/office/2007/relationships/hdphoto" Target="../media/hdphoto2.wdp"/></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4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29D81-0975-54BB-A9F7-41C0969C22CD}"/>
              </a:ext>
            </a:extLst>
          </p:cNvPr>
          <p:cNvSpPr txBox="1"/>
          <p:nvPr/>
        </p:nvSpPr>
        <p:spPr>
          <a:xfrm>
            <a:off x="3581400" y="1905000"/>
            <a:ext cx="7823200" cy="707886"/>
          </a:xfrm>
          <a:prstGeom prst="rect">
            <a:avLst/>
          </a:prstGeom>
          <a:noFill/>
        </p:spPr>
        <p:txBody>
          <a:bodyPr wrap="square" rtlCol="0">
            <a:spAutoFit/>
          </a:bodyPr>
          <a:lstStyle/>
          <a:p>
            <a:r>
              <a:rPr lang="en-US" sz="4000">
                <a:solidFill>
                  <a:srgbClr val="FF0000"/>
                </a:solidFill>
                <a:latin typeface="Nunito Black" pitchFamily="2" charset="0"/>
              </a:rPr>
              <a:t>BÀI 5: NHẬT KÍ TẬP BƠI</a:t>
            </a:r>
          </a:p>
        </p:txBody>
      </p:sp>
      <p:sp>
        <p:nvSpPr>
          <p:cNvPr id="3" name="TextBox 2">
            <a:extLst>
              <a:ext uri="{FF2B5EF4-FFF2-40B4-BE49-F238E27FC236}">
                <a16:creationId xmlns:a16="http://schemas.microsoft.com/office/drawing/2014/main" id="{D2CD0BCE-D623-2342-385E-04F42DE669AA}"/>
              </a:ext>
            </a:extLst>
          </p:cNvPr>
          <p:cNvSpPr txBox="1"/>
          <p:nvPr/>
        </p:nvSpPr>
        <p:spPr>
          <a:xfrm>
            <a:off x="3276600" y="381000"/>
            <a:ext cx="7823200" cy="1323439"/>
          </a:xfrm>
          <a:prstGeom prst="rect">
            <a:avLst/>
          </a:prstGeom>
          <a:noFill/>
        </p:spPr>
        <p:txBody>
          <a:bodyPr wrap="square" rtlCol="0">
            <a:spAutoFit/>
          </a:bodyPr>
          <a:lstStyle/>
          <a:p>
            <a:r>
              <a:rPr lang="en-US" sz="4000" b="1">
                <a:solidFill>
                  <a:srgbClr val="7030A0"/>
                </a:solidFill>
                <a:latin typeface="Nunito Black" pitchFamily="2" charset="0"/>
              </a:rPr>
              <a:t>Thứ ..ngày …tháng …năm 2022</a:t>
            </a:r>
          </a:p>
          <a:p>
            <a:pPr algn="ctr"/>
            <a:r>
              <a:rPr lang="en-US" sz="4000" b="1">
                <a:solidFill>
                  <a:schemeClr val="tx2">
                    <a:lumMod val="75000"/>
                  </a:schemeClr>
                </a:solidFill>
                <a:latin typeface="Nunito Black" pitchFamily="2" charset="0"/>
              </a:rPr>
              <a:t>Tiếng Việt</a:t>
            </a:r>
          </a:p>
        </p:txBody>
      </p:sp>
    </p:spTree>
    <p:extLst>
      <p:ext uri="{BB962C8B-B14F-4D97-AF65-F5344CB8AC3E}">
        <p14:creationId xmlns:p14="http://schemas.microsoft.com/office/powerpoint/2010/main" val="2113653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28">
            <a:extLst>
              <a:ext uri="{FF2B5EF4-FFF2-40B4-BE49-F238E27FC236}">
                <a16:creationId xmlns:a16="http://schemas.microsoft.com/office/drawing/2014/main" id="{DB382400-D81D-4BC2-B825-139D3DCAC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2" name="Group 30">
            <a:extLst>
              <a:ext uri="{FF2B5EF4-FFF2-40B4-BE49-F238E27FC236}">
                <a16:creationId xmlns:a16="http://schemas.microsoft.com/office/drawing/2014/main" id="{C77639EA-C9D1-44CA-BBC0-30625E7CDB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32" name="Rectangle 31">
              <a:extLst>
                <a:ext uri="{FF2B5EF4-FFF2-40B4-BE49-F238E27FC236}">
                  <a16:creationId xmlns:a16="http://schemas.microsoft.com/office/drawing/2014/main" id="{E4CB3E84-719D-44B6-A2F1-15E226F2E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bg1"/>
            </a:solidFill>
            <a:ln w="0">
              <a:noFill/>
              <a:prstDash val="solid"/>
              <a:round/>
              <a:headEnd/>
              <a:tailEnd/>
            </a:ln>
          </p:spPr>
          <p:txBody>
            <a:bodyPr rtlCol="0" anchor="ctr"/>
            <a:lstStyle/>
            <a:p>
              <a:pPr algn="ctr" defTabSz="304815"/>
              <a:endParaRPr lang="en-US" sz="800"/>
            </a:p>
          </p:txBody>
        </p:sp>
        <p:sp>
          <p:nvSpPr>
            <p:cNvPr id="43" name="Rectangle 32">
              <a:extLst>
                <a:ext uri="{FF2B5EF4-FFF2-40B4-BE49-F238E27FC236}">
                  <a16:creationId xmlns:a16="http://schemas.microsoft.com/office/drawing/2014/main" id="{FEDE45E2-0D26-42CE-B95F-81CE7BD3E2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304815"/>
              <a:endParaRPr lang="en-US" sz="800" dirty="0"/>
            </a:p>
          </p:txBody>
        </p:sp>
      </p:grpSp>
      <p:sp>
        <p:nvSpPr>
          <p:cNvPr id="6" name="TextBox 5">
            <a:extLst>
              <a:ext uri="{FF2B5EF4-FFF2-40B4-BE49-F238E27FC236}">
                <a16:creationId xmlns:a16="http://schemas.microsoft.com/office/drawing/2014/main" id="{7F27FF3D-ED3F-D0F7-B58F-118489064008}"/>
              </a:ext>
            </a:extLst>
          </p:cNvPr>
          <p:cNvSpPr txBox="1"/>
          <p:nvPr/>
        </p:nvSpPr>
        <p:spPr>
          <a:xfrm>
            <a:off x="1140884" y="3835400"/>
            <a:ext cx="6455833" cy="2203869"/>
          </a:xfrm>
          <a:prstGeom prst="rect">
            <a:avLst/>
          </a:prstGeom>
        </p:spPr>
        <p:txBody>
          <a:bodyPr vert="horz" lIns="60960" tIns="30480" rIns="60960" bIns="30480" rtlCol="0" anchor="t">
            <a:normAutofit/>
          </a:bodyPr>
          <a:lstStyle/>
          <a:p>
            <a:pPr algn="ctr">
              <a:lnSpc>
                <a:spcPct val="90000"/>
              </a:lnSpc>
              <a:spcBef>
                <a:spcPct val="0"/>
              </a:spcBef>
              <a:spcAft>
                <a:spcPts val="400"/>
              </a:spcAft>
            </a:pPr>
            <a:r>
              <a:rPr lang="en-US" sz="8000" b="1">
                <a:solidFill>
                  <a:srgbClr val="FF0000"/>
                </a:solidFill>
                <a:latin typeface="Nunito Black" pitchFamily="2" charset="0"/>
                <a:ea typeface="+mj-ea"/>
                <a:cs typeface="+mj-cs"/>
              </a:rPr>
              <a:t>Tiết 1 + 2</a:t>
            </a:r>
          </a:p>
          <a:p>
            <a:pPr algn="ctr">
              <a:lnSpc>
                <a:spcPct val="90000"/>
              </a:lnSpc>
              <a:spcBef>
                <a:spcPct val="0"/>
              </a:spcBef>
              <a:spcAft>
                <a:spcPts val="400"/>
              </a:spcAft>
            </a:pPr>
            <a:endParaRPr lang="en-US" sz="6400">
              <a:solidFill>
                <a:srgbClr val="FF0000"/>
              </a:solidFill>
              <a:latin typeface="Nunito Black" pitchFamily="2" charset="0"/>
              <a:ea typeface="+mj-ea"/>
              <a:cs typeface="+mj-cs"/>
            </a:endParaRPr>
          </a:p>
        </p:txBody>
      </p:sp>
      <p:sp>
        <p:nvSpPr>
          <p:cNvPr id="44" name="Freeform: Shape 34">
            <a:extLst>
              <a:ext uri="{FF2B5EF4-FFF2-40B4-BE49-F238E27FC236}">
                <a16:creationId xmlns:a16="http://schemas.microsoft.com/office/drawing/2014/main" id="{A0144B8D-ABC9-4F44-8451-5B06A9C80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9036" y="1286055"/>
            <a:ext cx="4482957" cy="5571944"/>
          </a:xfrm>
          <a:custGeom>
            <a:avLst/>
            <a:gdLst>
              <a:gd name="connsiteX0" fmla="*/ 3095991 w 4482957"/>
              <a:gd name="connsiteY0" fmla="*/ 0 h 5571944"/>
              <a:gd name="connsiteX1" fmla="*/ 3156069 w 4482957"/>
              <a:gd name="connsiteY1" fmla="*/ 5631 h 5571944"/>
              <a:gd name="connsiteX2" fmla="*/ 3214272 w 4482957"/>
              <a:gd name="connsiteY2" fmla="*/ 20652 h 5571944"/>
              <a:gd name="connsiteX3" fmla="*/ 3270598 w 4482957"/>
              <a:gd name="connsiteY3" fmla="*/ 43182 h 5571944"/>
              <a:gd name="connsiteX4" fmla="*/ 3328798 w 4482957"/>
              <a:gd name="connsiteY4" fmla="*/ 71344 h 5571944"/>
              <a:gd name="connsiteX5" fmla="*/ 3383247 w 4482957"/>
              <a:gd name="connsiteY5" fmla="*/ 103262 h 5571944"/>
              <a:gd name="connsiteX6" fmla="*/ 3439573 w 4482957"/>
              <a:gd name="connsiteY6" fmla="*/ 137057 h 5571944"/>
              <a:gd name="connsiteX7" fmla="*/ 3495897 w 4482957"/>
              <a:gd name="connsiteY7" fmla="*/ 167096 h 5571944"/>
              <a:gd name="connsiteX8" fmla="*/ 3552221 w 4482957"/>
              <a:gd name="connsiteY8" fmla="*/ 197137 h 5571944"/>
              <a:gd name="connsiteX9" fmla="*/ 3606669 w 4482957"/>
              <a:gd name="connsiteY9" fmla="*/ 219666 h 5571944"/>
              <a:gd name="connsiteX10" fmla="*/ 3666749 w 4482957"/>
              <a:gd name="connsiteY10" fmla="*/ 234686 h 5571944"/>
              <a:gd name="connsiteX11" fmla="*/ 3724950 w 4482957"/>
              <a:gd name="connsiteY11" fmla="*/ 242197 h 5571944"/>
              <a:gd name="connsiteX12" fmla="*/ 3786907 w 4482957"/>
              <a:gd name="connsiteY12" fmla="*/ 242197 h 5571944"/>
              <a:gd name="connsiteX13" fmla="*/ 3850743 w 4482957"/>
              <a:gd name="connsiteY13" fmla="*/ 238443 h 5571944"/>
              <a:gd name="connsiteX14" fmla="*/ 3914577 w 4482957"/>
              <a:gd name="connsiteY14" fmla="*/ 230932 h 5571944"/>
              <a:gd name="connsiteX15" fmla="*/ 3978413 w 4482957"/>
              <a:gd name="connsiteY15" fmla="*/ 221545 h 5571944"/>
              <a:gd name="connsiteX16" fmla="*/ 4042247 w 4482957"/>
              <a:gd name="connsiteY16" fmla="*/ 214035 h 5571944"/>
              <a:gd name="connsiteX17" fmla="*/ 4106083 w 4482957"/>
              <a:gd name="connsiteY17" fmla="*/ 208401 h 5571944"/>
              <a:gd name="connsiteX18" fmla="*/ 4166161 w 4482957"/>
              <a:gd name="connsiteY18" fmla="*/ 210279 h 5571944"/>
              <a:gd name="connsiteX19" fmla="*/ 4224364 w 4482957"/>
              <a:gd name="connsiteY19" fmla="*/ 217789 h 5571944"/>
              <a:gd name="connsiteX20" fmla="*/ 4280690 w 4482957"/>
              <a:gd name="connsiteY20" fmla="*/ 234686 h 5571944"/>
              <a:gd name="connsiteX21" fmla="*/ 4327628 w 4482957"/>
              <a:gd name="connsiteY21" fmla="*/ 259094 h 5571944"/>
              <a:gd name="connsiteX22" fmla="*/ 4372686 w 4482957"/>
              <a:gd name="connsiteY22" fmla="*/ 291012 h 5571944"/>
              <a:gd name="connsiteX23" fmla="*/ 4412114 w 4482957"/>
              <a:gd name="connsiteY23" fmla="*/ 328561 h 5571944"/>
              <a:gd name="connsiteX24" fmla="*/ 4451542 w 4482957"/>
              <a:gd name="connsiteY24" fmla="*/ 371743 h 5571944"/>
              <a:gd name="connsiteX25" fmla="*/ 4482957 w 4482957"/>
              <a:gd name="connsiteY25" fmla="*/ 411426 h 5571944"/>
              <a:gd name="connsiteX26" fmla="*/ 4482957 w 4482957"/>
              <a:gd name="connsiteY26" fmla="*/ 5571944 h 5571944"/>
              <a:gd name="connsiteX27" fmla="*/ 1544560 w 4482957"/>
              <a:gd name="connsiteY27" fmla="*/ 5571944 h 5571944"/>
              <a:gd name="connsiteX28" fmla="*/ 1517016 w 4482957"/>
              <a:gd name="connsiteY28" fmla="*/ 5547992 h 5571944"/>
              <a:gd name="connsiteX29" fmla="*/ 1475711 w 4482957"/>
              <a:gd name="connsiteY29" fmla="*/ 5514197 h 5571944"/>
              <a:gd name="connsiteX30" fmla="*/ 1428774 w 4482957"/>
              <a:gd name="connsiteY30" fmla="*/ 5487914 h 5571944"/>
              <a:gd name="connsiteX31" fmla="*/ 1378082 w 4482957"/>
              <a:gd name="connsiteY31" fmla="*/ 5465383 h 5571944"/>
              <a:gd name="connsiteX32" fmla="*/ 1323635 w 4482957"/>
              <a:gd name="connsiteY32" fmla="*/ 5446609 h 5571944"/>
              <a:gd name="connsiteX33" fmla="*/ 1267309 w 4482957"/>
              <a:gd name="connsiteY33" fmla="*/ 5429711 h 5571944"/>
              <a:gd name="connsiteX34" fmla="*/ 1210986 w 4482957"/>
              <a:gd name="connsiteY34" fmla="*/ 5414691 h 5571944"/>
              <a:gd name="connsiteX35" fmla="*/ 1152783 w 4482957"/>
              <a:gd name="connsiteY35" fmla="*/ 5399670 h 5571944"/>
              <a:gd name="connsiteX36" fmla="*/ 1098336 w 4482957"/>
              <a:gd name="connsiteY36" fmla="*/ 5382773 h 5571944"/>
              <a:gd name="connsiteX37" fmla="*/ 1043887 w 4482957"/>
              <a:gd name="connsiteY37" fmla="*/ 5363998 h 5571944"/>
              <a:gd name="connsiteX38" fmla="*/ 993197 w 4482957"/>
              <a:gd name="connsiteY38" fmla="*/ 5341467 h 5571944"/>
              <a:gd name="connsiteX39" fmla="*/ 948135 w 4482957"/>
              <a:gd name="connsiteY39" fmla="*/ 5313305 h 5571944"/>
              <a:gd name="connsiteX40" fmla="*/ 906830 w 4482957"/>
              <a:gd name="connsiteY40" fmla="*/ 5279510 h 5571944"/>
              <a:gd name="connsiteX41" fmla="*/ 873037 w 4482957"/>
              <a:gd name="connsiteY41" fmla="*/ 5238207 h 5571944"/>
              <a:gd name="connsiteX42" fmla="*/ 844875 w 4482957"/>
              <a:gd name="connsiteY42" fmla="*/ 5193146 h 5571944"/>
              <a:gd name="connsiteX43" fmla="*/ 822344 w 4482957"/>
              <a:gd name="connsiteY43" fmla="*/ 5142453 h 5571944"/>
              <a:gd name="connsiteX44" fmla="*/ 803570 w 4482957"/>
              <a:gd name="connsiteY44" fmla="*/ 5088007 h 5571944"/>
              <a:gd name="connsiteX45" fmla="*/ 786672 w 4482957"/>
              <a:gd name="connsiteY45" fmla="*/ 5033560 h 5571944"/>
              <a:gd name="connsiteX46" fmla="*/ 771652 w 4482957"/>
              <a:gd name="connsiteY46" fmla="*/ 4975357 h 5571944"/>
              <a:gd name="connsiteX47" fmla="*/ 756631 w 4482957"/>
              <a:gd name="connsiteY47" fmla="*/ 4919033 h 5571944"/>
              <a:gd name="connsiteX48" fmla="*/ 739734 w 4482957"/>
              <a:gd name="connsiteY48" fmla="*/ 4862708 h 5571944"/>
              <a:gd name="connsiteX49" fmla="*/ 720959 w 4482957"/>
              <a:gd name="connsiteY49" fmla="*/ 4808259 h 5571944"/>
              <a:gd name="connsiteX50" fmla="*/ 698428 w 4482957"/>
              <a:gd name="connsiteY50" fmla="*/ 4757566 h 5571944"/>
              <a:gd name="connsiteX51" fmla="*/ 672143 w 4482957"/>
              <a:gd name="connsiteY51" fmla="*/ 4710630 h 5571944"/>
              <a:gd name="connsiteX52" fmla="*/ 638351 w 4482957"/>
              <a:gd name="connsiteY52" fmla="*/ 4669325 h 5571944"/>
              <a:gd name="connsiteX53" fmla="*/ 600799 w 4482957"/>
              <a:gd name="connsiteY53" fmla="*/ 4626142 h 5571944"/>
              <a:gd name="connsiteX54" fmla="*/ 557617 w 4482957"/>
              <a:gd name="connsiteY54" fmla="*/ 4588593 h 5571944"/>
              <a:gd name="connsiteX55" fmla="*/ 510678 w 4482957"/>
              <a:gd name="connsiteY55" fmla="*/ 4552921 h 5571944"/>
              <a:gd name="connsiteX56" fmla="*/ 463742 w 4482957"/>
              <a:gd name="connsiteY56" fmla="*/ 4517249 h 5571944"/>
              <a:gd name="connsiteX57" fmla="*/ 416805 w 4482957"/>
              <a:gd name="connsiteY57" fmla="*/ 4481577 h 5571944"/>
              <a:gd name="connsiteX58" fmla="*/ 371744 w 4482957"/>
              <a:gd name="connsiteY58" fmla="*/ 4445903 h 5571944"/>
              <a:gd name="connsiteX59" fmla="*/ 328562 w 4482957"/>
              <a:gd name="connsiteY59" fmla="*/ 4406477 h 5571944"/>
              <a:gd name="connsiteX60" fmla="*/ 291012 w 4482957"/>
              <a:gd name="connsiteY60" fmla="*/ 4367050 h 5571944"/>
              <a:gd name="connsiteX61" fmla="*/ 259096 w 4482957"/>
              <a:gd name="connsiteY61" fmla="*/ 4321989 h 5571944"/>
              <a:gd name="connsiteX62" fmla="*/ 234689 w 4482957"/>
              <a:gd name="connsiteY62" fmla="*/ 4275053 h 5571944"/>
              <a:gd name="connsiteX63" fmla="*/ 217791 w 4482957"/>
              <a:gd name="connsiteY63" fmla="*/ 4218729 h 5571944"/>
              <a:gd name="connsiteX64" fmla="*/ 210281 w 4482957"/>
              <a:gd name="connsiteY64" fmla="*/ 4160526 h 5571944"/>
              <a:gd name="connsiteX65" fmla="*/ 208402 w 4482957"/>
              <a:gd name="connsiteY65" fmla="*/ 4100444 h 5571944"/>
              <a:gd name="connsiteX66" fmla="*/ 214035 w 4482957"/>
              <a:gd name="connsiteY66" fmla="*/ 4036610 h 5571944"/>
              <a:gd name="connsiteX67" fmla="*/ 221545 w 4482957"/>
              <a:gd name="connsiteY67" fmla="*/ 3972776 h 5571944"/>
              <a:gd name="connsiteX68" fmla="*/ 230932 w 4482957"/>
              <a:gd name="connsiteY68" fmla="*/ 3908940 h 5571944"/>
              <a:gd name="connsiteX69" fmla="*/ 238443 w 4482957"/>
              <a:gd name="connsiteY69" fmla="*/ 3845106 h 5571944"/>
              <a:gd name="connsiteX70" fmla="*/ 242199 w 4482957"/>
              <a:gd name="connsiteY70" fmla="*/ 3781272 h 5571944"/>
              <a:gd name="connsiteX71" fmla="*/ 242199 w 4482957"/>
              <a:gd name="connsiteY71" fmla="*/ 3719313 h 5571944"/>
              <a:gd name="connsiteX72" fmla="*/ 234689 w 4482957"/>
              <a:gd name="connsiteY72" fmla="*/ 3661113 h 5571944"/>
              <a:gd name="connsiteX73" fmla="*/ 219668 w 4482957"/>
              <a:gd name="connsiteY73" fmla="*/ 3602910 h 5571944"/>
              <a:gd name="connsiteX74" fmla="*/ 197138 w 4482957"/>
              <a:gd name="connsiteY74" fmla="*/ 3548461 h 5571944"/>
              <a:gd name="connsiteX75" fmla="*/ 168976 w 4482957"/>
              <a:gd name="connsiteY75" fmla="*/ 3492137 h 5571944"/>
              <a:gd name="connsiteX76" fmla="*/ 137057 w 4482957"/>
              <a:gd name="connsiteY76" fmla="*/ 3435814 h 5571944"/>
              <a:gd name="connsiteX77" fmla="*/ 103264 w 4482957"/>
              <a:gd name="connsiteY77" fmla="*/ 3379488 h 5571944"/>
              <a:gd name="connsiteX78" fmla="*/ 71346 w 4482957"/>
              <a:gd name="connsiteY78" fmla="*/ 3325039 h 5571944"/>
              <a:gd name="connsiteX79" fmla="*/ 43182 w 4482957"/>
              <a:gd name="connsiteY79" fmla="*/ 3266839 h 5571944"/>
              <a:gd name="connsiteX80" fmla="*/ 20654 w 4482957"/>
              <a:gd name="connsiteY80" fmla="*/ 3210513 h 5571944"/>
              <a:gd name="connsiteX81" fmla="*/ 5634 w 4482957"/>
              <a:gd name="connsiteY81" fmla="*/ 3152310 h 5571944"/>
              <a:gd name="connsiteX82" fmla="*/ 0 w 4482957"/>
              <a:gd name="connsiteY82" fmla="*/ 3092230 h 5571944"/>
              <a:gd name="connsiteX83" fmla="*/ 5634 w 4482957"/>
              <a:gd name="connsiteY83" fmla="*/ 3032152 h 5571944"/>
              <a:gd name="connsiteX84" fmla="*/ 20654 w 4482957"/>
              <a:gd name="connsiteY84" fmla="*/ 2973950 h 5571944"/>
              <a:gd name="connsiteX85" fmla="*/ 43182 w 4482957"/>
              <a:gd name="connsiteY85" fmla="*/ 2917624 h 5571944"/>
              <a:gd name="connsiteX86" fmla="*/ 71346 w 4482957"/>
              <a:gd name="connsiteY86" fmla="*/ 2859423 h 5571944"/>
              <a:gd name="connsiteX87" fmla="*/ 103264 w 4482957"/>
              <a:gd name="connsiteY87" fmla="*/ 2804974 h 5571944"/>
              <a:gd name="connsiteX88" fmla="*/ 137057 w 4482957"/>
              <a:gd name="connsiteY88" fmla="*/ 2748651 h 5571944"/>
              <a:gd name="connsiteX89" fmla="*/ 168976 w 4482957"/>
              <a:gd name="connsiteY89" fmla="*/ 2692325 h 5571944"/>
              <a:gd name="connsiteX90" fmla="*/ 197138 w 4482957"/>
              <a:gd name="connsiteY90" fmla="*/ 2636001 h 5571944"/>
              <a:gd name="connsiteX91" fmla="*/ 219668 w 4482957"/>
              <a:gd name="connsiteY91" fmla="*/ 2581552 h 5571944"/>
              <a:gd name="connsiteX92" fmla="*/ 234689 w 4482957"/>
              <a:gd name="connsiteY92" fmla="*/ 2523350 h 5571944"/>
              <a:gd name="connsiteX93" fmla="*/ 242199 w 4482957"/>
              <a:gd name="connsiteY93" fmla="*/ 2465149 h 5571944"/>
              <a:gd name="connsiteX94" fmla="*/ 242199 w 4482957"/>
              <a:gd name="connsiteY94" fmla="*/ 2403192 h 5571944"/>
              <a:gd name="connsiteX95" fmla="*/ 238443 w 4482957"/>
              <a:gd name="connsiteY95" fmla="*/ 2339356 h 5571944"/>
              <a:gd name="connsiteX96" fmla="*/ 230932 w 4482957"/>
              <a:gd name="connsiteY96" fmla="*/ 2275522 h 5571944"/>
              <a:gd name="connsiteX97" fmla="*/ 221545 w 4482957"/>
              <a:gd name="connsiteY97" fmla="*/ 2211686 h 5571944"/>
              <a:gd name="connsiteX98" fmla="*/ 214035 w 4482957"/>
              <a:gd name="connsiteY98" fmla="*/ 2147852 h 5571944"/>
              <a:gd name="connsiteX99" fmla="*/ 208402 w 4482957"/>
              <a:gd name="connsiteY99" fmla="*/ 2084018 h 5571944"/>
              <a:gd name="connsiteX100" fmla="*/ 210281 w 4482957"/>
              <a:gd name="connsiteY100" fmla="*/ 2023938 h 5571944"/>
              <a:gd name="connsiteX101" fmla="*/ 217791 w 4482957"/>
              <a:gd name="connsiteY101" fmla="*/ 1965736 h 5571944"/>
              <a:gd name="connsiteX102" fmla="*/ 234689 w 4482957"/>
              <a:gd name="connsiteY102" fmla="*/ 1909410 h 5571944"/>
              <a:gd name="connsiteX103" fmla="*/ 259096 w 4482957"/>
              <a:gd name="connsiteY103" fmla="*/ 1862474 h 5571944"/>
              <a:gd name="connsiteX104" fmla="*/ 291012 w 4482957"/>
              <a:gd name="connsiteY104" fmla="*/ 1817414 h 5571944"/>
              <a:gd name="connsiteX105" fmla="*/ 328562 w 4482957"/>
              <a:gd name="connsiteY105" fmla="*/ 1777986 h 5571944"/>
              <a:gd name="connsiteX106" fmla="*/ 371744 w 4482957"/>
              <a:gd name="connsiteY106" fmla="*/ 1738560 h 5571944"/>
              <a:gd name="connsiteX107" fmla="*/ 416805 w 4482957"/>
              <a:gd name="connsiteY107" fmla="*/ 1702885 h 5571944"/>
              <a:gd name="connsiteX108" fmla="*/ 463742 w 4482957"/>
              <a:gd name="connsiteY108" fmla="*/ 1667213 h 5571944"/>
              <a:gd name="connsiteX109" fmla="*/ 510678 w 4482957"/>
              <a:gd name="connsiteY109" fmla="*/ 1631541 h 5571944"/>
              <a:gd name="connsiteX110" fmla="*/ 557617 w 4482957"/>
              <a:gd name="connsiteY110" fmla="*/ 1595869 h 5571944"/>
              <a:gd name="connsiteX111" fmla="*/ 600799 w 4482957"/>
              <a:gd name="connsiteY111" fmla="*/ 1558320 h 5571944"/>
              <a:gd name="connsiteX112" fmla="*/ 638351 w 4482957"/>
              <a:gd name="connsiteY112" fmla="*/ 1515138 h 5571944"/>
              <a:gd name="connsiteX113" fmla="*/ 672143 w 4482957"/>
              <a:gd name="connsiteY113" fmla="*/ 1473832 h 5571944"/>
              <a:gd name="connsiteX114" fmla="*/ 698428 w 4482957"/>
              <a:gd name="connsiteY114" fmla="*/ 1426896 h 5571944"/>
              <a:gd name="connsiteX115" fmla="*/ 720959 w 4482957"/>
              <a:gd name="connsiteY115" fmla="*/ 1376203 h 5571944"/>
              <a:gd name="connsiteX116" fmla="*/ 739734 w 4482957"/>
              <a:gd name="connsiteY116" fmla="*/ 1321755 h 5571944"/>
              <a:gd name="connsiteX117" fmla="*/ 756631 w 4482957"/>
              <a:gd name="connsiteY117" fmla="*/ 1265429 h 5571944"/>
              <a:gd name="connsiteX118" fmla="*/ 771652 w 4482957"/>
              <a:gd name="connsiteY118" fmla="*/ 1209105 h 5571944"/>
              <a:gd name="connsiteX119" fmla="*/ 786672 w 4482957"/>
              <a:gd name="connsiteY119" fmla="*/ 1150903 h 5571944"/>
              <a:gd name="connsiteX120" fmla="*/ 803570 w 4482957"/>
              <a:gd name="connsiteY120" fmla="*/ 1096456 h 5571944"/>
              <a:gd name="connsiteX121" fmla="*/ 822344 w 4482957"/>
              <a:gd name="connsiteY121" fmla="*/ 1042007 h 5571944"/>
              <a:gd name="connsiteX122" fmla="*/ 844875 w 4482957"/>
              <a:gd name="connsiteY122" fmla="*/ 991317 h 5571944"/>
              <a:gd name="connsiteX123" fmla="*/ 873037 w 4482957"/>
              <a:gd name="connsiteY123" fmla="*/ 946257 h 5571944"/>
              <a:gd name="connsiteX124" fmla="*/ 906830 w 4482957"/>
              <a:gd name="connsiteY124" fmla="*/ 904952 h 5571944"/>
              <a:gd name="connsiteX125" fmla="*/ 948135 w 4482957"/>
              <a:gd name="connsiteY125" fmla="*/ 871157 h 5571944"/>
              <a:gd name="connsiteX126" fmla="*/ 993197 w 4482957"/>
              <a:gd name="connsiteY126" fmla="*/ 842995 h 5571944"/>
              <a:gd name="connsiteX127" fmla="*/ 1043887 w 4482957"/>
              <a:gd name="connsiteY127" fmla="*/ 820464 h 5571944"/>
              <a:gd name="connsiteX128" fmla="*/ 1098336 w 4482957"/>
              <a:gd name="connsiteY128" fmla="*/ 801690 h 5571944"/>
              <a:gd name="connsiteX129" fmla="*/ 1152783 w 4482957"/>
              <a:gd name="connsiteY129" fmla="*/ 784792 h 5571944"/>
              <a:gd name="connsiteX130" fmla="*/ 1210986 w 4482957"/>
              <a:gd name="connsiteY130" fmla="*/ 769772 h 5571944"/>
              <a:gd name="connsiteX131" fmla="*/ 1267309 w 4482957"/>
              <a:gd name="connsiteY131" fmla="*/ 754751 h 5571944"/>
              <a:gd name="connsiteX132" fmla="*/ 1323635 w 4482957"/>
              <a:gd name="connsiteY132" fmla="*/ 737854 h 5571944"/>
              <a:gd name="connsiteX133" fmla="*/ 1378082 w 4482957"/>
              <a:gd name="connsiteY133" fmla="*/ 719079 h 5571944"/>
              <a:gd name="connsiteX134" fmla="*/ 1428774 w 4482957"/>
              <a:gd name="connsiteY134" fmla="*/ 696549 h 5571944"/>
              <a:gd name="connsiteX135" fmla="*/ 1475711 w 4482957"/>
              <a:gd name="connsiteY135" fmla="*/ 670266 h 5571944"/>
              <a:gd name="connsiteX136" fmla="*/ 1517016 w 4482957"/>
              <a:gd name="connsiteY136" fmla="*/ 636471 h 5571944"/>
              <a:gd name="connsiteX137" fmla="*/ 1560199 w 4482957"/>
              <a:gd name="connsiteY137" fmla="*/ 598919 h 5571944"/>
              <a:gd name="connsiteX138" fmla="*/ 1597750 w 4482957"/>
              <a:gd name="connsiteY138" fmla="*/ 555737 h 5571944"/>
              <a:gd name="connsiteX139" fmla="*/ 1633422 w 4482957"/>
              <a:gd name="connsiteY139" fmla="*/ 510678 h 5571944"/>
              <a:gd name="connsiteX140" fmla="*/ 1669094 w 4482957"/>
              <a:gd name="connsiteY140" fmla="*/ 463741 h 5571944"/>
              <a:gd name="connsiteX141" fmla="*/ 1704766 w 4482957"/>
              <a:gd name="connsiteY141" fmla="*/ 416803 h 5571944"/>
              <a:gd name="connsiteX142" fmla="*/ 1740438 w 4482957"/>
              <a:gd name="connsiteY142" fmla="*/ 371743 h 5571944"/>
              <a:gd name="connsiteX143" fmla="*/ 1779867 w 4482957"/>
              <a:gd name="connsiteY143" fmla="*/ 328561 h 5571944"/>
              <a:gd name="connsiteX144" fmla="*/ 1819293 w 4482957"/>
              <a:gd name="connsiteY144" fmla="*/ 291012 h 5571944"/>
              <a:gd name="connsiteX145" fmla="*/ 1864354 w 4482957"/>
              <a:gd name="connsiteY145" fmla="*/ 259094 h 5571944"/>
              <a:gd name="connsiteX146" fmla="*/ 1911291 w 4482957"/>
              <a:gd name="connsiteY146" fmla="*/ 234686 h 5571944"/>
              <a:gd name="connsiteX147" fmla="*/ 1967617 w 4482957"/>
              <a:gd name="connsiteY147" fmla="*/ 217789 h 5571944"/>
              <a:gd name="connsiteX148" fmla="*/ 2025819 w 4482957"/>
              <a:gd name="connsiteY148" fmla="*/ 210279 h 5571944"/>
              <a:gd name="connsiteX149" fmla="*/ 2085897 w 4482957"/>
              <a:gd name="connsiteY149" fmla="*/ 208401 h 5571944"/>
              <a:gd name="connsiteX150" fmla="*/ 2149731 w 4482957"/>
              <a:gd name="connsiteY150" fmla="*/ 214035 h 5571944"/>
              <a:gd name="connsiteX151" fmla="*/ 2213567 w 4482957"/>
              <a:gd name="connsiteY151" fmla="*/ 221545 h 5571944"/>
              <a:gd name="connsiteX152" fmla="*/ 2277403 w 4482957"/>
              <a:gd name="connsiteY152" fmla="*/ 230932 h 5571944"/>
              <a:gd name="connsiteX153" fmla="*/ 2341237 w 4482957"/>
              <a:gd name="connsiteY153" fmla="*/ 238443 h 5571944"/>
              <a:gd name="connsiteX154" fmla="*/ 2405071 w 4482957"/>
              <a:gd name="connsiteY154" fmla="*/ 242197 h 5571944"/>
              <a:gd name="connsiteX155" fmla="*/ 2467030 w 4482957"/>
              <a:gd name="connsiteY155" fmla="*/ 242197 h 5571944"/>
              <a:gd name="connsiteX156" fmla="*/ 2525233 w 4482957"/>
              <a:gd name="connsiteY156" fmla="*/ 234686 h 5571944"/>
              <a:gd name="connsiteX157" fmla="*/ 2583436 w 4482957"/>
              <a:gd name="connsiteY157" fmla="*/ 219666 h 5571944"/>
              <a:gd name="connsiteX158" fmla="*/ 2639760 w 4482957"/>
              <a:gd name="connsiteY158" fmla="*/ 197137 h 5571944"/>
              <a:gd name="connsiteX159" fmla="*/ 2696083 w 4482957"/>
              <a:gd name="connsiteY159" fmla="*/ 167096 h 5571944"/>
              <a:gd name="connsiteX160" fmla="*/ 2752409 w 4482957"/>
              <a:gd name="connsiteY160" fmla="*/ 137057 h 5571944"/>
              <a:gd name="connsiteX161" fmla="*/ 2808733 w 4482957"/>
              <a:gd name="connsiteY161" fmla="*/ 103262 h 5571944"/>
              <a:gd name="connsiteX162" fmla="*/ 2863182 w 4482957"/>
              <a:gd name="connsiteY162" fmla="*/ 71344 h 5571944"/>
              <a:gd name="connsiteX163" fmla="*/ 2921385 w 4482957"/>
              <a:gd name="connsiteY163" fmla="*/ 43182 h 5571944"/>
              <a:gd name="connsiteX164" fmla="*/ 2977708 w 4482957"/>
              <a:gd name="connsiteY164" fmla="*/ 20652 h 5571944"/>
              <a:gd name="connsiteX165" fmla="*/ 3035911 w 4482957"/>
              <a:gd name="connsiteY165" fmla="*/ 5631 h 557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482957" h="5571944">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2957" y="411426"/>
                </a:lnTo>
                <a:lnTo>
                  <a:pt x="4482957" y="5571944"/>
                </a:lnTo>
                <a:lnTo>
                  <a:pt x="1544560" y="5571944"/>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45" name="Freeform: Shape 36">
            <a:extLst>
              <a:ext uri="{FF2B5EF4-FFF2-40B4-BE49-F238E27FC236}">
                <a16:creationId xmlns:a16="http://schemas.microsoft.com/office/drawing/2014/main" id="{30581CF1-C445-4EA2-8A1B-47EFAA87E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2288" y="0"/>
            <a:ext cx="5344102" cy="3217319"/>
          </a:xfrm>
          <a:custGeom>
            <a:avLst/>
            <a:gdLst>
              <a:gd name="connsiteX0" fmla="*/ 209034 w 5344102"/>
              <a:gd name="connsiteY0" fmla="*/ 0 h 3217319"/>
              <a:gd name="connsiteX1" fmla="*/ 5135071 w 5344102"/>
              <a:gd name="connsiteY1" fmla="*/ 0 h 3217319"/>
              <a:gd name="connsiteX2" fmla="*/ 5135071 w 5344102"/>
              <a:gd name="connsiteY2" fmla="*/ 7298 h 3217319"/>
              <a:gd name="connsiteX3" fmla="*/ 5141552 w 5344102"/>
              <a:gd name="connsiteY3" fmla="*/ 57529 h 3217319"/>
              <a:gd name="connsiteX4" fmla="*/ 5154514 w 5344102"/>
              <a:gd name="connsiteY4" fmla="*/ 107762 h 3217319"/>
              <a:gd name="connsiteX5" fmla="*/ 5173960 w 5344102"/>
              <a:gd name="connsiteY5" fmla="*/ 154755 h 3217319"/>
              <a:gd name="connsiteX6" fmla="*/ 5199887 w 5344102"/>
              <a:gd name="connsiteY6" fmla="*/ 203366 h 3217319"/>
              <a:gd name="connsiteX7" fmla="*/ 5225812 w 5344102"/>
              <a:gd name="connsiteY7" fmla="*/ 251980 h 3217319"/>
              <a:gd name="connsiteX8" fmla="*/ 5254980 w 5344102"/>
              <a:gd name="connsiteY8" fmla="*/ 300590 h 3217319"/>
              <a:gd name="connsiteX9" fmla="*/ 5282526 w 5344102"/>
              <a:gd name="connsiteY9" fmla="*/ 347583 h 3217319"/>
              <a:gd name="connsiteX10" fmla="*/ 5306833 w 5344102"/>
              <a:gd name="connsiteY10" fmla="*/ 397815 h 3217319"/>
              <a:gd name="connsiteX11" fmla="*/ 5326276 w 5344102"/>
              <a:gd name="connsiteY11" fmla="*/ 446428 h 3217319"/>
              <a:gd name="connsiteX12" fmla="*/ 5339241 w 5344102"/>
              <a:gd name="connsiteY12" fmla="*/ 496660 h 3217319"/>
              <a:gd name="connsiteX13" fmla="*/ 5344102 w 5344102"/>
              <a:gd name="connsiteY13" fmla="*/ 548512 h 3217319"/>
              <a:gd name="connsiteX14" fmla="*/ 5339241 w 5344102"/>
              <a:gd name="connsiteY14" fmla="*/ 600365 h 3217319"/>
              <a:gd name="connsiteX15" fmla="*/ 5326276 w 5344102"/>
              <a:gd name="connsiteY15" fmla="*/ 650598 h 3217319"/>
              <a:gd name="connsiteX16" fmla="*/ 5306833 w 5344102"/>
              <a:gd name="connsiteY16" fmla="*/ 699211 h 3217319"/>
              <a:gd name="connsiteX17" fmla="*/ 5282526 w 5344102"/>
              <a:gd name="connsiteY17" fmla="*/ 749442 h 3217319"/>
              <a:gd name="connsiteX18" fmla="*/ 5254980 w 5344102"/>
              <a:gd name="connsiteY18" fmla="*/ 796435 h 3217319"/>
              <a:gd name="connsiteX19" fmla="*/ 5225812 w 5344102"/>
              <a:gd name="connsiteY19" fmla="*/ 845048 h 3217319"/>
              <a:gd name="connsiteX20" fmla="*/ 5199887 w 5344102"/>
              <a:gd name="connsiteY20" fmla="*/ 893659 h 3217319"/>
              <a:gd name="connsiteX21" fmla="*/ 5173960 w 5344102"/>
              <a:gd name="connsiteY21" fmla="*/ 942270 h 3217319"/>
              <a:gd name="connsiteX22" fmla="*/ 5154514 w 5344102"/>
              <a:gd name="connsiteY22" fmla="*/ 989263 h 3217319"/>
              <a:gd name="connsiteX23" fmla="*/ 5141552 w 5344102"/>
              <a:gd name="connsiteY23" fmla="*/ 1039497 h 3217319"/>
              <a:gd name="connsiteX24" fmla="*/ 5135071 w 5344102"/>
              <a:gd name="connsiteY24" fmla="*/ 1089727 h 3217319"/>
              <a:gd name="connsiteX25" fmla="*/ 5135071 w 5344102"/>
              <a:gd name="connsiteY25" fmla="*/ 1143202 h 3217319"/>
              <a:gd name="connsiteX26" fmla="*/ 5138311 w 5344102"/>
              <a:gd name="connsiteY26" fmla="*/ 1198295 h 3217319"/>
              <a:gd name="connsiteX27" fmla="*/ 5144792 w 5344102"/>
              <a:gd name="connsiteY27" fmla="*/ 1253388 h 3217319"/>
              <a:gd name="connsiteX28" fmla="*/ 5152894 w 5344102"/>
              <a:gd name="connsiteY28" fmla="*/ 1308483 h 3217319"/>
              <a:gd name="connsiteX29" fmla="*/ 5159375 w 5344102"/>
              <a:gd name="connsiteY29" fmla="*/ 1363576 h 3217319"/>
              <a:gd name="connsiteX30" fmla="*/ 5164237 w 5344102"/>
              <a:gd name="connsiteY30" fmla="*/ 1418669 h 3217319"/>
              <a:gd name="connsiteX31" fmla="*/ 5162616 w 5344102"/>
              <a:gd name="connsiteY31" fmla="*/ 1470524 h 3217319"/>
              <a:gd name="connsiteX32" fmla="*/ 5156135 w 5344102"/>
              <a:gd name="connsiteY32" fmla="*/ 1520757 h 3217319"/>
              <a:gd name="connsiteX33" fmla="*/ 5141552 w 5344102"/>
              <a:gd name="connsiteY33" fmla="*/ 1569369 h 3217319"/>
              <a:gd name="connsiteX34" fmla="*/ 5120486 w 5344102"/>
              <a:gd name="connsiteY34" fmla="*/ 1609878 h 3217319"/>
              <a:gd name="connsiteX35" fmla="*/ 5092939 w 5344102"/>
              <a:gd name="connsiteY35" fmla="*/ 1648768 h 3217319"/>
              <a:gd name="connsiteX36" fmla="*/ 5060529 w 5344102"/>
              <a:gd name="connsiteY36" fmla="*/ 1682797 h 3217319"/>
              <a:gd name="connsiteX37" fmla="*/ 5023262 w 5344102"/>
              <a:gd name="connsiteY37" fmla="*/ 1716824 h 3217319"/>
              <a:gd name="connsiteX38" fmla="*/ 4984371 w 5344102"/>
              <a:gd name="connsiteY38" fmla="*/ 1747613 h 3217319"/>
              <a:gd name="connsiteX39" fmla="*/ 4943861 w 5344102"/>
              <a:gd name="connsiteY39" fmla="*/ 1778400 h 3217319"/>
              <a:gd name="connsiteX40" fmla="*/ 4901732 w 5344102"/>
              <a:gd name="connsiteY40" fmla="*/ 1809188 h 3217319"/>
              <a:gd name="connsiteX41" fmla="*/ 4862842 w 5344102"/>
              <a:gd name="connsiteY41" fmla="*/ 1839975 h 3217319"/>
              <a:gd name="connsiteX42" fmla="*/ 4825572 w 5344102"/>
              <a:gd name="connsiteY42" fmla="*/ 1872383 h 3217319"/>
              <a:gd name="connsiteX43" fmla="*/ 4793164 w 5344102"/>
              <a:gd name="connsiteY43" fmla="*/ 1909652 h 3217319"/>
              <a:gd name="connsiteX44" fmla="*/ 4763996 w 5344102"/>
              <a:gd name="connsiteY44" fmla="*/ 1945301 h 3217319"/>
              <a:gd name="connsiteX45" fmla="*/ 4741309 w 5344102"/>
              <a:gd name="connsiteY45" fmla="*/ 1985810 h 3217319"/>
              <a:gd name="connsiteX46" fmla="*/ 4721865 w 5344102"/>
              <a:gd name="connsiteY46" fmla="*/ 2029562 h 3217319"/>
              <a:gd name="connsiteX47" fmla="*/ 4705661 w 5344102"/>
              <a:gd name="connsiteY47" fmla="*/ 2076555 h 3217319"/>
              <a:gd name="connsiteX48" fmla="*/ 4691078 w 5344102"/>
              <a:gd name="connsiteY48" fmla="*/ 2125168 h 3217319"/>
              <a:gd name="connsiteX49" fmla="*/ 4678114 w 5344102"/>
              <a:gd name="connsiteY49" fmla="*/ 2173779 h 3217319"/>
              <a:gd name="connsiteX50" fmla="*/ 4665151 w 5344102"/>
              <a:gd name="connsiteY50" fmla="*/ 2224012 h 3217319"/>
              <a:gd name="connsiteX51" fmla="*/ 4650566 w 5344102"/>
              <a:gd name="connsiteY51" fmla="*/ 2271004 h 3217319"/>
              <a:gd name="connsiteX52" fmla="*/ 4634363 w 5344102"/>
              <a:gd name="connsiteY52" fmla="*/ 2317994 h 3217319"/>
              <a:gd name="connsiteX53" fmla="*/ 4614920 w 5344102"/>
              <a:gd name="connsiteY53" fmla="*/ 2361746 h 3217319"/>
              <a:gd name="connsiteX54" fmla="*/ 4590613 w 5344102"/>
              <a:gd name="connsiteY54" fmla="*/ 2400637 h 3217319"/>
              <a:gd name="connsiteX55" fmla="*/ 4561447 w 5344102"/>
              <a:gd name="connsiteY55" fmla="*/ 2436284 h 3217319"/>
              <a:gd name="connsiteX56" fmla="*/ 4525797 w 5344102"/>
              <a:gd name="connsiteY56" fmla="*/ 2465451 h 3217319"/>
              <a:gd name="connsiteX57" fmla="*/ 4486906 w 5344102"/>
              <a:gd name="connsiteY57" fmla="*/ 2489757 h 3217319"/>
              <a:gd name="connsiteX58" fmla="*/ 4443155 w 5344102"/>
              <a:gd name="connsiteY58" fmla="*/ 2509203 h 3217319"/>
              <a:gd name="connsiteX59" fmla="*/ 4396163 w 5344102"/>
              <a:gd name="connsiteY59" fmla="*/ 2525407 h 3217319"/>
              <a:gd name="connsiteX60" fmla="*/ 4349173 w 5344102"/>
              <a:gd name="connsiteY60" fmla="*/ 2539990 h 3217319"/>
              <a:gd name="connsiteX61" fmla="*/ 4298939 w 5344102"/>
              <a:gd name="connsiteY61" fmla="*/ 2552954 h 3217319"/>
              <a:gd name="connsiteX62" fmla="*/ 4250326 w 5344102"/>
              <a:gd name="connsiteY62" fmla="*/ 2565918 h 3217319"/>
              <a:gd name="connsiteX63" fmla="*/ 4201715 w 5344102"/>
              <a:gd name="connsiteY63" fmla="*/ 2580502 h 3217319"/>
              <a:gd name="connsiteX64" fmla="*/ 4154724 w 5344102"/>
              <a:gd name="connsiteY64" fmla="*/ 2596705 h 3217319"/>
              <a:gd name="connsiteX65" fmla="*/ 4110972 w 5344102"/>
              <a:gd name="connsiteY65" fmla="*/ 2616151 h 3217319"/>
              <a:gd name="connsiteX66" fmla="*/ 4070464 w 5344102"/>
              <a:gd name="connsiteY66" fmla="*/ 2638835 h 3217319"/>
              <a:gd name="connsiteX67" fmla="*/ 4034814 w 5344102"/>
              <a:gd name="connsiteY67" fmla="*/ 2668002 h 3217319"/>
              <a:gd name="connsiteX68" fmla="*/ 3997545 w 5344102"/>
              <a:gd name="connsiteY68" fmla="*/ 2700411 h 3217319"/>
              <a:gd name="connsiteX69" fmla="*/ 3965136 w 5344102"/>
              <a:gd name="connsiteY69" fmla="*/ 2737680 h 3217319"/>
              <a:gd name="connsiteX70" fmla="*/ 3934348 w 5344102"/>
              <a:gd name="connsiteY70" fmla="*/ 2776570 h 3217319"/>
              <a:gd name="connsiteX71" fmla="*/ 3903560 w 5344102"/>
              <a:gd name="connsiteY71" fmla="*/ 2817079 h 3217319"/>
              <a:gd name="connsiteX72" fmla="*/ 3872773 w 5344102"/>
              <a:gd name="connsiteY72" fmla="*/ 2857590 h 3217319"/>
              <a:gd name="connsiteX73" fmla="*/ 3841985 w 5344102"/>
              <a:gd name="connsiteY73" fmla="*/ 2896480 h 3217319"/>
              <a:gd name="connsiteX74" fmla="*/ 3807956 w 5344102"/>
              <a:gd name="connsiteY74" fmla="*/ 2933749 h 3217319"/>
              <a:gd name="connsiteX75" fmla="*/ 3773927 w 5344102"/>
              <a:gd name="connsiteY75" fmla="*/ 2966156 h 3217319"/>
              <a:gd name="connsiteX76" fmla="*/ 3735039 w 5344102"/>
              <a:gd name="connsiteY76" fmla="*/ 2993703 h 3217319"/>
              <a:gd name="connsiteX77" fmla="*/ 3694528 w 5344102"/>
              <a:gd name="connsiteY77" fmla="*/ 3014769 h 3217319"/>
              <a:gd name="connsiteX78" fmla="*/ 3645915 w 5344102"/>
              <a:gd name="connsiteY78" fmla="*/ 3029353 h 3217319"/>
              <a:gd name="connsiteX79" fmla="*/ 3595682 w 5344102"/>
              <a:gd name="connsiteY79" fmla="*/ 3035835 h 3217319"/>
              <a:gd name="connsiteX80" fmla="*/ 3543830 w 5344102"/>
              <a:gd name="connsiteY80" fmla="*/ 3037455 h 3217319"/>
              <a:gd name="connsiteX81" fmla="*/ 3488736 w 5344102"/>
              <a:gd name="connsiteY81" fmla="*/ 3032593 h 3217319"/>
              <a:gd name="connsiteX82" fmla="*/ 3433642 w 5344102"/>
              <a:gd name="connsiteY82" fmla="*/ 3026113 h 3217319"/>
              <a:gd name="connsiteX83" fmla="*/ 3378548 w 5344102"/>
              <a:gd name="connsiteY83" fmla="*/ 3018009 h 3217319"/>
              <a:gd name="connsiteX84" fmla="*/ 3323455 w 5344102"/>
              <a:gd name="connsiteY84" fmla="*/ 3011529 h 3217319"/>
              <a:gd name="connsiteX85" fmla="*/ 3268360 w 5344102"/>
              <a:gd name="connsiteY85" fmla="*/ 3008288 h 3217319"/>
              <a:gd name="connsiteX86" fmla="*/ 3214887 w 5344102"/>
              <a:gd name="connsiteY86" fmla="*/ 3008288 h 3217319"/>
              <a:gd name="connsiteX87" fmla="*/ 3164655 w 5344102"/>
              <a:gd name="connsiteY87" fmla="*/ 3014769 h 3217319"/>
              <a:gd name="connsiteX88" fmla="*/ 3112802 w 5344102"/>
              <a:gd name="connsiteY88" fmla="*/ 3027733 h 3217319"/>
              <a:gd name="connsiteX89" fmla="*/ 3065810 w 5344102"/>
              <a:gd name="connsiteY89" fmla="*/ 3047177 h 3217319"/>
              <a:gd name="connsiteX90" fmla="*/ 3017198 w 5344102"/>
              <a:gd name="connsiteY90" fmla="*/ 3073104 h 3217319"/>
              <a:gd name="connsiteX91" fmla="*/ 2968587 w 5344102"/>
              <a:gd name="connsiteY91" fmla="*/ 3099031 h 3217319"/>
              <a:gd name="connsiteX92" fmla="*/ 2919974 w 5344102"/>
              <a:gd name="connsiteY92" fmla="*/ 3128197 h 3217319"/>
              <a:gd name="connsiteX93" fmla="*/ 2872980 w 5344102"/>
              <a:gd name="connsiteY93" fmla="*/ 3155745 h 3217319"/>
              <a:gd name="connsiteX94" fmla="*/ 2822750 w 5344102"/>
              <a:gd name="connsiteY94" fmla="*/ 3180050 h 3217319"/>
              <a:gd name="connsiteX95" fmla="*/ 2774137 w 5344102"/>
              <a:gd name="connsiteY95" fmla="*/ 3199496 h 3217319"/>
              <a:gd name="connsiteX96" fmla="*/ 2723903 w 5344102"/>
              <a:gd name="connsiteY96" fmla="*/ 3212459 h 3217319"/>
              <a:gd name="connsiteX97" fmla="*/ 2672052 w 5344102"/>
              <a:gd name="connsiteY97" fmla="*/ 3217319 h 3217319"/>
              <a:gd name="connsiteX98" fmla="*/ 2620199 w 5344102"/>
              <a:gd name="connsiteY98" fmla="*/ 3212459 h 3217319"/>
              <a:gd name="connsiteX99" fmla="*/ 2569966 w 5344102"/>
              <a:gd name="connsiteY99" fmla="*/ 3199496 h 3217319"/>
              <a:gd name="connsiteX100" fmla="*/ 2521355 w 5344102"/>
              <a:gd name="connsiteY100" fmla="*/ 3180050 h 3217319"/>
              <a:gd name="connsiteX101" fmla="*/ 2471122 w 5344102"/>
              <a:gd name="connsiteY101" fmla="*/ 3155745 h 3217319"/>
              <a:gd name="connsiteX102" fmla="*/ 2424129 w 5344102"/>
              <a:gd name="connsiteY102" fmla="*/ 3128197 h 3217319"/>
              <a:gd name="connsiteX103" fmla="*/ 2375517 w 5344102"/>
              <a:gd name="connsiteY103" fmla="*/ 3099031 h 3217319"/>
              <a:gd name="connsiteX104" fmla="*/ 2326904 w 5344102"/>
              <a:gd name="connsiteY104" fmla="*/ 3073104 h 3217319"/>
              <a:gd name="connsiteX105" fmla="*/ 2278293 w 5344102"/>
              <a:gd name="connsiteY105" fmla="*/ 3047177 h 3217319"/>
              <a:gd name="connsiteX106" fmla="*/ 2229682 w 5344102"/>
              <a:gd name="connsiteY106" fmla="*/ 3027733 h 3217319"/>
              <a:gd name="connsiteX107" fmla="*/ 2179449 w 5344102"/>
              <a:gd name="connsiteY107" fmla="*/ 3014769 h 3217319"/>
              <a:gd name="connsiteX108" fmla="*/ 2129216 w 5344102"/>
              <a:gd name="connsiteY108" fmla="*/ 3008288 h 3217319"/>
              <a:gd name="connsiteX109" fmla="*/ 2075741 w 5344102"/>
              <a:gd name="connsiteY109" fmla="*/ 3008288 h 3217319"/>
              <a:gd name="connsiteX110" fmla="*/ 2020648 w 5344102"/>
              <a:gd name="connsiteY110" fmla="*/ 3011529 h 3217319"/>
              <a:gd name="connsiteX111" fmla="*/ 1965555 w 5344102"/>
              <a:gd name="connsiteY111" fmla="*/ 3018009 h 3217319"/>
              <a:gd name="connsiteX112" fmla="*/ 1910460 w 5344102"/>
              <a:gd name="connsiteY112" fmla="*/ 3026113 h 3217319"/>
              <a:gd name="connsiteX113" fmla="*/ 1855365 w 5344102"/>
              <a:gd name="connsiteY113" fmla="*/ 3032593 h 3217319"/>
              <a:gd name="connsiteX114" fmla="*/ 1800272 w 5344102"/>
              <a:gd name="connsiteY114" fmla="*/ 3037455 h 3217319"/>
              <a:gd name="connsiteX115" fmla="*/ 1748420 w 5344102"/>
              <a:gd name="connsiteY115" fmla="*/ 3035835 h 3217319"/>
              <a:gd name="connsiteX116" fmla="*/ 1698188 w 5344102"/>
              <a:gd name="connsiteY116" fmla="*/ 3029353 h 3217319"/>
              <a:gd name="connsiteX117" fmla="*/ 1649575 w 5344102"/>
              <a:gd name="connsiteY117" fmla="*/ 3014769 h 3217319"/>
              <a:gd name="connsiteX118" fmla="*/ 1609065 w 5344102"/>
              <a:gd name="connsiteY118" fmla="*/ 2993703 h 3217319"/>
              <a:gd name="connsiteX119" fmla="*/ 1570174 w 5344102"/>
              <a:gd name="connsiteY119" fmla="*/ 2966156 h 3217319"/>
              <a:gd name="connsiteX120" fmla="*/ 1536147 w 5344102"/>
              <a:gd name="connsiteY120" fmla="*/ 2933749 h 3217319"/>
              <a:gd name="connsiteX121" fmla="*/ 1502117 w 5344102"/>
              <a:gd name="connsiteY121" fmla="*/ 2896480 h 3217319"/>
              <a:gd name="connsiteX122" fmla="*/ 1471330 w 5344102"/>
              <a:gd name="connsiteY122" fmla="*/ 2857590 h 3217319"/>
              <a:gd name="connsiteX123" fmla="*/ 1440542 w 5344102"/>
              <a:gd name="connsiteY123" fmla="*/ 2817079 h 3217319"/>
              <a:gd name="connsiteX124" fmla="*/ 1409755 w 5344102"/>
              <a:gd name="connsiteY124" fmla="*/ 2776570 h 3217319"/>
              <a:gd name="connsiteX125" fmla="*/ 1378968 w 5344102"/>
              <a:gd name="connsiteY125" fmla="*/ 2737680 h 3217319"/>
              <a:gd name="connsiteX126" fmla="*/ 1346559 w 5344102"/>
              <a:gd name="connsiteY126" fmla="*/ 2700411 h 3217319"/>
              <a:gd name="connsiteX127" fmla="*/ 1309289 w 5344102"/>
              <a:gd name="connsiteY127" fmla="*/ 2668002 h 3217319"/>
              <a:gd name="connsiteX128" fmla="*/ 1273640 w 5344102"/>
              <a:gd name="connsiteY128" fmla="*/ 2638835 h 3217319"/>
              <a:gd name="connsiteX129" fmla="*/ 1233130 w 5344102"/>
              <a:gd name="connsiteY129" fmla="*/ 2616151 h 3217319"/>
              <a:gd name="connsiteX130" fmla="*/ 1189379 w 5344102"/>
              <a:gd name="connsiteY130" fmla="*/ 2596705 h 3217319"/>
              <a:gd name="connsiteX131" fmla="*/ 1142388 w 5344102"/>
              <a:gd name="connsiteY131" fmla="*/ 2580502 h 3217319"/>
              <a:gd name="connsiteX132" fmla="*/ 1093775 w 5344102"/>
              <a:gd name="connsiteY132" fmla="*/ 2565918 h 3217319"/>
              <a:gd name="connsiteX133" fmla="*/ 1045164 w 5344102"/>
              <a:gd name="connsiteY133" fmla="*/ 2552954 h 3217319"/>
              <a:gd name="connsiteX134" fmla="*/ 994931 w 5344102"/>
              <a:gd name="connsiteY134" fmla="*/ 2539990 h 3217319"/>
              <a:gd name="connsiteX135" fmla="*/ 947939 w 5344102"/>
              <a:gd name="connsiteY135" fmla="*/ 2525407 h 3217319"/>
              <a:gd name="connsiteX136" fmla="*/ 900946 w 5344102"/>
              <a:gd name="connsiteY136" fmla="*/ 2509203 h 3217319"/>
              <a:gd name="connsiteX137" fmla="*/ 857197 w 5344102"/>
              <a:gd name="connsiteY137" fmla="*/ 2489757 h 3217319"/>
              <a:gd name="connsiteX138" fmla="*/ 818305 w 5344102"/>
              <a:gd name="connsiteY138" fmla="*/ 2465451 h 3217319"/>
              <a:gd name="connsiteX139" fmla="*/ 782657 w 5344102"/>
              <a:gd name="connsiteY139" fmla="*/ 2436284 h 3217319"/>
              <a:gd name="connsiteX140" fmla="*/ 753491 w 5344102"/>
              <a:gd name="connsiteY140" fmla="*/ 2400637 h 3217319"/>
              <a:gd name="connsiteX141" fmla="*/ 729185 w 5344102"/>
              <a:gd name="connsiteY141" fmla="*/ 2361746 h 3217319"/>
              <a:gd name="connsiteX142" fmla="*/ 709739 w 5344102"/>
              <a:gd name="connsiteY142" fmla="*/ 2317994 h 3217319"/>
              <a:gd name="connsiteX143" fmla="*/ 693536 w 5344102"/>
              <a:gd name="connsiteY143" fmla="*/ 2271004 h 3217319"/>
              <a:gd name="connsiteX144" fmla="*/ 678952 w 5344102"/>
              <a:gd name="connsiteY144" fmla="*/ 2224012 h 3217319"/>
              <a:gd name="connsiteX145" fmla="*/ 665989 w 5344102"/>
              <a:gd name="connsiteY145" fmla="*/ 2173779 h 3217319"/>
              <a:gd name="connsiteX146" fmla="*/ 653024 w 5344102"/>
              <a:gd name="connsiteY146" fmla="*/ 2125168 h 3217319"/>
              <a:gd name="connsiteX147" fmla="*/ 638441 w 5344102"/>
              <a:gd name="connsiteY147" fmla="*/ 2076555 h 3217319"/>
              <a:gd name="connsiteX148" fmla="*/ 622237 w 5344102"/>
              <a:gd name="connsiteY148" fmla="*/ 2029562 h 3217319"/>
              <a:gd name="connsiteX149" fmla="*/ 602791 w 5344102"/>
              <a:gd name="connsiteY149" fmla="*/ 1985810 h 3217319"/>
              <a:gd name="connsiteX150" fmla="*/ 580106 w 5344102"/>
              <a:gd name="connsiteY150" fmla="*/ 1945301 h 3217319"/>
              <a:gd name="connsiteX151" fmla="*/ 550941 w 5344102"/>
              <a:gd name="connsiteY151" fmla="*/ 1909652 h 3217319"/>
              <a:gd name="connsiteX152" fmla="*/ 518531 w 5344102"/>
              <a:gd name="connsiteY152" fmla="*/ 1872383 h 3217319"/>
              <a:gd name="connsiteX153" fmla="*/ 481262 w 5344102"/>
              <a:gd name="connsiteY153" fmla="*/ 1839975 h 3217319"/>
              <a:gd name="connsiteX154" fmla="*/ 440750 w 5344102"/>
              <a:gd name="connsiteY154" fmla="*/ 1809188 h 3217319"/>
              <a:gd name="connsiteX155" fmla="*/ 400241 w 5344102"/>
              <a:gd name="connsiteY155" fmla="*/ 1778400 h 3217319"/>
              <a:gd name="connsiteX156" fmla="*/ 359731 w 5344102"/>
              <a:gd name="connsiteY156" fmla="*/ 1747613 h 3217319"/>
              <a:gd name="connsiteX157" fmla="*/ 320841 w 5344102"/>
              <a:gd name="connsiteY157" fmla="*/ 1716824 h 3217319"/>
              <a:gd name="connsiteX158" fmla="*/ 283572 w 5344102"/>
              <a:gd name="connsiteY158" fmla="*/ 1682797 h 3217319"/>
              <a:gd name="connsiteX159" fmla="*/ 251164 w 5344102"/>
              <a:gd name="connsiteY159" fmla="*/ 1648768 h 3217319"/>
              <a:gd name="connsiteX160" fmla="*/ 223618 w 5344102"/>
              <a:gd name="connsiteY160" fmla="*/ 1609878 h 3217319"/>
              <a:gd name="connsiteX161" fmla="*/ 202553 w 5344102"/>
              <a:gd name="connsiteY161" fmla="*/ 1569369 h 3217319"/>
              <a:gd name="connsiteX162" fmla="*/ 187969 w 5344102"/>
              <a:gd name="connsiteY162" fmla="*/ 1520757 h 3217319"/>
              <a:gd name="connsiteX163" fmla="*/ 181487 w 5344102"/>
              <a:gd name="connsiteY163" fmla="*/ 1470524 h 3217319"/>
              <a:gd name="connsiteX164" fmla="*/ 179866 w 5344102"/>
              <a:gd name="connsiteY164" fmla="*/ 1418669 h 3217319"/>
              <a:gd name="connsiteX165" fmla="*/ 184727 w 5344102"/>
              <a:gd name="connsiteY165" fmla="*/ 1363576 h 3217319"/>
              <a:gd name="connsiteX166" fmla="*/ 191209 w 5344102"/>
              <a:gd name="connsiteY166" fmla="*/ 1308483 h 3217319"/>
              <a:gd name="connsiteX167" fmla="*/ 199310 w 5344102"/>
              <a:gd name="connsiteY167" fmla="*/ 1253388 h 3217319"/>
              <a:gd name="connsiteX168" fmla="*/ 205793 w 5344102"/>
              <a:gd name="connsiteY168" fmla="*/ 1198295 h 3217319"/>
              <a:gd name="connsiteX169" fmla="*/ 209034 w 5344102"/>
              <a:gd name="connsiteY169" fmla="*/ 1143202 h 3217319"/>
              <a:gd name="connsiteX170" fmla="*/ 209034 w 5344102"/>
              <a:gd name="connsiteY170" fmla="*/ 1089727 h 3217319"/>
              <a:gd name="connsiteX171" fmla="*/ 202553 w 5344102"/>
              <a:gd name="connsiteY171" fmla="*/ 1039497 h 3217319"/>
              <a:gd name="connsiteX172" fmla="*/ 189589 w 5344102"/>
              <a:gd name="connsiteY172" fmla="*/ 989263 h 3217319"/>
              <a:gd name="connsiteX173" fmla="*/ 170144 w 5344102"/>
              <a:gd name="connsiteY173" fmla="*/ 942270 h 3217319"/>
              <a:gd name="connsiteX174" fmla="*/ 145838 w 5344102"/>
              <a:gd name="connsiteY174" fmla="*/ 893659 h 3217319"/>
              <a:gd name="connsiteX175" fmla="*/ 118290 w 5344102"/>
              <a:gd name="connsiteY175" fmla="*/ 845048 h 3217319"/>
              <a:gd name="connsiteX176" fmla="*/ 89124 w 5344102"/>
              <a:gd name="connsiteY176" fmla="*/ 796435 h 3217319"/>
              <a:gd name="connsiteX177" fmla="*/ 61577 w 5344102"/>
              <a:gd name="connsiteY177" fmla="*/ 749442 h 3217319"/>
              <a:gd name="connsiteX178" fmla="*/ 37269 w 5344102"/>
              <a:gd name="connsiteY178" fmla="*/ 699211 h 3217319"/>
              <a:gd name="connsiteX179" fmla="*/ 17826 w 5344102"/>
              <a:gd name="connsiteY179" fmla="*/ 650598 h 3217319"/>
              <a:gd name="connsiteX180" fmla="*/ 4863 w 5344102"/>
              <a:gd name="connsiteY180" fmla="*/ 600365 h 3217319"/>
              <a:gd name="connsiteX181" fmla="*/ 0 w 5344102"/>
              <a:gd name="connsiteY181" fmla="*/ 548512 h 3217319"/>
              <a:gd name="connsiteX182" fmla="*/ 4863 w 5344102"/>
              <a:gd name="connsiteY182" fmla="*/ 496660 h 3217319"/>
              <a:gd name="connsiteX183" fmla="*/ 17826 w 5344102"/>
              <a:gd name="connsiteY183" fmla="*/ 446428 h 3217319"/>
              <a:gd name="connsiteX184" fmla="*/ 37269 w 5344102"/>
              <a:gd name="connsiteY184" fmla="*/ 397815 h 3217319"/>
              <a:gd name="connsiteX185" fmla="*/ 61577 w 5344102"/>
              <a:gd name="connsiteY185" fmla="*/ 347583 h 3217319"/>
              <a:gd name="connsiteX186" fmla="*/ 89124 w 5344102"/>
              <a:gd name="connsiteY186" fmla="*/ 300590 h 3217319"/>
              <a:gd name="connsiteX187" fmla="*/ 118290 w 5344102"/>
              <a:gd name="connsiteY187" fmla="*/ 251980 h 3217319"/>
              <a:gd name="connsiteX188" fmla="*/ 145838 w 5344102"/>
              <a:gd name="connsiteY188" fmla="*/ 203366 h 3217319"/>
              <a:gd name="connsiteX189" fmla="*/ 170144 w 5344102"/>
              <a:gd name="connsiteY189" fmla="*/ 154755 h 3217319"/>
              <a:gd name="connsiteX190" fmla="*/ 189589 w 5344102"/>
              <a:gd name="connsiteY190" fmla="*/ 107762 h 3217319"/>
              <a:gd name="connsiteX191" fmla="*/ 202553 w 5344102"/>
              <a:gd name="connsiteY191" fmla="*/ 57529 h 3217319"/>
              <a:gd name="connsiteX192" fmla="*/ 209034 w 5344102"/>
              <a:gd name="connsiteY192" fmla="*/ 7298 h 321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344102" h="3217319">
                <a:moveTo>
                  <a:pt x="209034" y="0"/>
                </a:moveTo>
                <a:lnTo>
                  <a:pt x="5135071" y="0"/>
                </a:lnTo>
                <a:lnTo>
                  <a:pt x="5135071" y="7298"/>
                </a:lnTo>
                <a:lnTo>
                  <a:pt x="5141552" y="57529"/>
                </a:lnTo>
                <a:lnTo>
                  <a:pt x="5154514" y="107762"/>
                </a:lnTo>
                <a:lnTo>
                  <a:pt x="5173960" y="154755"/>
                </a:lnTo>
                <a:lnTo>
                  <a:pt x="5199887" y="203366"/>
                </a:lnTo>
                <a:lnTo>
                  <a:pt x="5225812" y="251980"/>
                </a:lnTo>
                <a:lnTo>
                  <a:pt x="5254980" y="300590"/>
                </a:lnTo>
                <a:lnTo>
                  <a:pt x="5282526" y="347583"/>
                </a:lnTo>
                <a:lnTo>
                  <a:pt x="5306833" y="397815"/>
                </a:lnTo>
                <a:lnTo>
                  <a:pt x="5326276" y="446428"/>
                </a:lnTo>
                <a:lnTo>
                  <a:pt x="5339241" y="496660"/>
                </a:lnTo>
                <a:lnTo>
                  <a:pt x="5344102" y="548512"/>
                </a:lnTo>
                <a:lnTo>
                  <a:pt x="5339241" y="600365"/>
                </a:lnTo>
                <a:lnTo>
                  <a:pt x="5326276" y="650598"/>
                </a:lnTo>
                <a:lnTo>
                  <a:pt x="5306833" y="699211"/>
                </a:lnTo>
                <a:lnTo>
                  <a:pt x="5282526" y="749442"/>
                </a:lnTo>
                <a:lnTo>
                  <a:pt x="5254980" y="796435"/>
                </a:lnTo>
                <a:lnTo>
                  <a:pt x="5225812" y="845048"/>
                </a:lnTo>
                <a:lnTo>
                  <a:pt x="5199887" y="893659"/>
                </a:lnTo>
                <a:lnTo>
                  <a:pt x="5173960" y="942270"/>
                </a:lnTo>
                <a:lnTo>
                  <a:pt x="5154514" y="989263"/>
                </a:lnTo>
                <a:lnTo>
                  <a:pt x="5141552" y="1039497"/>
                </a:lnTo>
                <a:lnTo>
                  <a:pt x="5135071" y="1089727"/>
                </a:lnTo>
                <a:lnTo>
                  <a:pt x="5135071" y="1143202"/>
                </a:lnTo>
                <a:lnTo>
                  <a:pt x="5138311" y="1198295"/>
                </a:lnTo>
                <a:lnTo>
                  <a:pt x="5144792" y="1253388"/>
                </a:lnTo>
                <a:lnTo>
                  <a:pt x="5152894" y="1308483"/>
                </a:lnTo>
                <a:lnTo>
                  <a:pt x="5159375" y="1363576"/>
                </a:lnTo>
                <a:lnTo>
                  <a:pt x="5164237" y="1418669"/>
                </a:lnTo>
                <a:lnTo>
                  <a:pt x="5162616" y="1470524"/>
                </a:lnTo>
                <a:lnTo>
                  <a:pt x="5156135" y="1520757"/>
                </a:lnTo>
                <a:lnTo>
                  <a:pt x="5141552" y="1569369"/>
                </a:lnTo>
                <a:lnTo>
                  <a:pt x="5120486" y="1609878"/>
                </a:lnTo>
                <a:lnTo>
                  <a:pt x="5092939" y="1648768"/>
                </a:lnTo>
                <a:lnTo>
                  <a:pt x="5060529" y="1682797"/>
                </a:lnTo>
                <a:lnTo>
                  <a:pt x="5023262" y="1716824"/>
                </a:lnTo>
                <a:lnTo>
                  <a:pt x="4984371" y="1747613"/>
                </a:lnTo>
                <a:lnTo>
                  <a:pt x="4943861" y="1778400"/>
                </a:lnTo>
                <a:lnTo>
                  <a:pt x="4901732" y="1809188"/>
                </a:lnTo>
                <a:lnTo>
                  <a:pt x="4862842" y="1839975"/>
                </a:lnTo>
                <a:lnTo>
                  <a:pt x="4825572" y="1872383"/>
                </a:lnTo>
                <a:lnTo>
                  <a:pt x="4793164" y="1909652"/>
                </a:lnTo>
                <a:lnTo>
                  <a:pt x="4763996" y="1945301"/>
                </a:lnTo>
                <a:lnTo>
                  <a:pt x="4741309" y="1985810"/>
                </a:lnTo>
                <a:lnTo>
                  <a:pt x="4721865" y="2029562"/>
                </a:lnTo>
                <a:lnTo>
                  <a:pt x="4705661" y="2076555"/>
                </a:lnTo>
                <a:lnTo>
                  <a:pt x="4691078" y="2125168"/>
                </a:lnTo>
                <a:lnTo>
                  <a:pt x="4678114" y="2173779"/>
                </a:lnTo>
                <a:lnTo>
                  <a:pt x="4665151" y="2224012"/>
                </a:lnTo>
                <a:lnTo>
                  <a:pt x="4650566" y="2271004"/>
                </a:lnTo>
                <a:lnTo>
                  <a:pt x="4634363" y="2317994"/>
                </a:lnTo>
                <a:lnTo>
                  <a:pt x="4614920" y="2361746"/>
                </a:lnTo>
                <a:lnTo>
                  <a:pt x="4590613" y="2400637"/>
                </a:lnTo>
                <a:lnTo>
                  <a:pt x="4561447" y="2436284"/>
                </a:lnTo>
                <a:lnTo>
                  <a:pt x="4525797" y="2465451"/>
                </a:lnTo>
                <a:lnTo>
                  <a:pt x="4486906" y="2489757"/>
                </a:lnTo>
                <a:lnTo>
                  <a:pt x="4443155" y="2509203"/>
                </a:lnTo>
                <a:lnTo>
                  <a:pt x="4396163" y="2525407"/>
                </a:lnTo>
                <a:lnTo>
                  <a:pt x="4349173" y="2539990"/>
                </a:lnTo>
                <a:lnTo>
                  <a:pt x="4298939" y="2552954"/>
                </a:lnTo>
                <a:lnTo>
                  <a:pt x="4250326" y="2565918"/>
                </a:lnTo>
                <a:lnTo>
                  <a:pt x="4201715" y="2580502"/>
                </a:lnTo>
                <a:lnTo>
                  <a:pt x="4154724" y="2596705"/>
                </a:lnTo>
                <a:lnTo>
                  <a:pt x="4110972" y="2616151"/>
                </a:lnTo>
                <a:lnTo>
                  <a:pt x="4070464" y="2638835"/>
                </a:lnTo>
                <a:lnTo>
                  <a:pt x="4034814" y="2668002"/>
                </a:lnTo>
                <a:lnTo>
                  <a:pt x="3997545" y="2700411"/>
                </a:lnTo>
                <a:lnTo>
                  <a:pt x="3965136" y="2737680"/>
                </a:lnTo>
                <a:lnTo>
                  <a:pt x="3934348" y="2776570"/>
                </a:lnTo>
                <a:lnTo>
                  <a:pt x="3903560" y="2817079"/>
                </a:lnTo>
                <a:lnTo>
                  <a:pt x="3872773" y="2857590"/>
                </a:lnTo>
                <a:lnTo>
                  <a:pt x="3841985" y="2896480"/>
                </a:lnTo>
                <a:lnTo>
                  <a:pt x="3807956" y="2933749"/>
                </a:lnTo>
                <a:lnTo>
                  <a:pt x="3773927" y="2966156"/>
                </a:lnTo>
                <a:lnTo>
                  <a:pt x="3735039" y="2993703"/>
                </a:lnTo>
                <a:lnTo>
                  <a:pt x="3694528" y="3014769"/>
                </a:lnTo>
                <a:lnTo>
                  <a:pt x="3645915" y="3029353"/>
                </a:lnTo>
                <a:lnTo>
                  <a:pt x="3595682" y="3035835"/>
                </a:lnTo>
                <a:lnTo>
                  <a:pt x="3543830" y="3037455"/>
                </a:lnTo>
                <a:lnTo>
                  <a:pt x="3488736" y="3032593"/>
                </a:lnTo>
                <a:lnTo>
                  <a:pt x="3433642" y="3026113"/>
                </a:lnTo>
                <a:lnTo>
                  <a:pt x="3378548" y="3018009"/>
                </a:lnTo>
                <a:lnTo>
                  <a:pt x="3323455" y="3011529"/>
                </a:lnTo>
                <a:lnTo>
                  <a:pt x="3268360" y="3008288"/>
                </a:lnTo>
                <a:lnTo>
                  <a:pt x="3214887" y="3008288"/>
                </a:lnTo>
                <a:lnTo>
                  <a:pt x="3164655" y="3014769"/>
                </a:lnTo>
                <a:lnTo>
                  <a:pt x="3112802" y="3027733"/>
                </a:lnTo>
                <a:lnTo>
                  <a:pt x="3065810" y="3047177"/>
                </a:lnTo>
                <a:lnTo>
                  <a:pt x="3017198" y="3073104"/>
                </a:lnTo>
                <a:lnTo>
                  <a:pt x="2968587" y="3099031"/>
                </a:lnTo>
                <a:lnTo>
                  <a:pt x="2919974" y="3128197"/>
                </a:lnTo>
                <a:lnTo>
                  <a:pt x="2872980" y="3155745"/>
                </a:lnTo>
                <a:lnTo>
                  <a:pt x="2822750" y="3180050"/>
                </a:lnTo>
                <a:lnTo>
                  <a:pt x="2774137" y="3199496"/>
                </a:lnTo>
                <a:lnTo>
                  <a:pt x="2723903" y="3212459"/>
                </a:lnTo>
                <a:lnTo>
                  <a:pt x="2672052" y="3217319"/>
                </a:lnTo>
                <a:lnTo>
                  <a:pt x="2620199" y="3212459"/>
                </a:lnTo>
                <a:lnTo>
                  <a:pt x="2569966" y="3199496"/>
                </a:lnTo>
                <a:lnTo>
                  <a:pt x="2521355" y="3180050"/>
                </a:lnTo>
                <a:lnTo>
                  <a:pt x="2471122" y="3155745"/>
                </a:lnTo>
                <a:lnTo>
                  <a:pt x="2424129" y="3128197"/>
                </a:lnTo>
                <a:lnTo>
                  <a:pt x="2375517" y="3099031"/>
                </a:lnTo>
                <a:lnTo>
                  <a:pt x="2326904" y="3073104"/>
                </a:lnTo>
                <a:lnTo>
                  <a:pt x="2278293" y="3047177"/>
                </a:lnTo>
                <a:lnTo>
                  <a:pt x="2229682" y="3027733"/>
                </a:lnTo>
                <a:lnTo>
                  <a:pt x="2179449" y="3014769"/>
                </a:lnTo>
                <a:lnTo>
                  <a:pt x="2129216" y="3008288"/>
                </a:lnTo>
                <a:lnTo>
                  <a:pt x="2075741" y="3008288"/>
                </a:lnTo>
                <a:lnTo>
                  <a:pt x="2020648" y="3011529"/>
                </a:lnTo>
                <a:lnTo>
                  <a:pt x="1965555" y="3018009"/>
                </a:lnTo>
                <a:lnTo>
                  <a:pt x="1910460" y="3026113"/>
                </a:lnTo>
                <a:lnTo>
                  <a:pt x="1855365" y="3032593"/>
                </a:lnTo>
                <a:lnTo>
                  <a:pt x="1800272" y="3037455"/>
                </a:lnTo>
                <a:lnTo>
                  <a:pt x="1748420" y="3035835"/>
                </a:lnTo>
                <a:lnTo>
                  <a:pt x="1698188" y="3029353"/>
                </a:lnTo>
                <a:lnTo>
                  <a:pt x="1649575" y="3014769"/>
                </a:lnTo>
                <a:lnTo>
                  <a:pt x="1609065" y="2993703"/>
                </a:lnTo>
                <a:lnTo>
                  <a:pt x="1570174" y="2966156"/>
                </a:lnTo>
                <a:lnTo>
                  <a:pt x="1536147" y="2933749"/>
                </a:lnTo>
                <a:lnTo>
                  <a:pt x="1502117" y="2896480"/>
                </a:lnTo>
                <a:lnTo>
                  <a:pt x="1471330" y="2857590"/>
                </a:lnTo>
                <a:lnTo>
                  <a:pt x="1440542" y="2817079"/>
                </a:lnTo>
                <a:lnTo>
                  <a:pt x="1409755" y="2776570"/>
                </a:lnTo>
                <a:lnTo>
                  <a:pt x="1378968" y="2737680"/>
                </a:lnTo>
                <a:lnTo>
                  <a:pt x="1346559" y="2700411"/>
                </a:lnTo>
                <a:lnTo>
                  <a:pt x="1309289" y="2668002"/>
                </a:lnTo>
                <a:lnTo>
                  <a:pt x="1273640" y="2638835"/>
                </a:lnTo>
                <a:lnTo>
                  <a:pt x="1233130" y="2616151"/>
                </a:lnTo>
                <a:lnTo>
                  <a:pt x="1189379" y="2596705"/>
                </a:lnTo>
                <a:lnTo>
                  <a:pt x="1142388" y="2580502"/>
                </a:lnTo>
                <a:lnTo>
                  <a:pt x="1093775" y="2565918"/>
                </a:lnTo>
                <a:lnTo>
                  <a:pt x="1045164" y="2552954"/>
                </a:lnTo>
                <a:lnTo>
                  <a:pt x="994931" y="2539990"/>
                </a:lnTo>
                <a:lnTo>
                  <a:pt x="947939" y="2525407"/>
                </a:lnTo>
                <a:lnTo>
                  <a:pt x="900946" y="2509203"/>
                </a:lnTo>
                <a:lnTo>
                  <a:pt x="857197" y="2489757"/>
                </a:lnTo>
                <a:lnTo>
                  <a:pt x="818305" y="2465451"/>
                </a:lnTo>
                <a:lnTo>
                  <a:pt x="782657" y="2436284"/>
                </a:lnTo>
                <a:lnTo>
                  <a:pt x="753491" y="2400637"/>
                </a:lnTo>
                <a:lnTo>
                  <a:pt x="729185" y="2361746"/>
                </a:lnTo>
                <a:lnTo>
                  <a:pt x="709739" y="2317994"/>
                </a:lnTo>
                <a:lnTo>
                  <a:pt x="693536" y="2271004"/>
                </a:lnTo>
                <a:lnTo>
                  <a:pt x="678952" y="2224012"/>
                </a:lnTo>
                <a:lnTo>
                  <a:pt x="665989" y="2173779"/>
                </a:lnTo>
                <a:lnTo>
                  <a:pt x="653024" y="2125168"/>
                </a:lnTo>
                <a:lnTo>
                  <a:pt x="638441" y="2076555"/>
                </a:lnTo>
                <a:lnTo>
                  <a:pt x="622237" y="2029562"/>
                </a:lnTo>
                <a:lnTo>
                  <a:pt x="602791" y="1985810"/>
                </a:lnTo>
                <a:lnTo>
                  <a:pt x="580106" y="1945301"/>
                </a:lnTo>
                <a:lnTo>
                  <a:pt x="550941" y="1909652"/>
                </a:lnTo>
                <a:lnTo>
                  <a:pt x="518531" y="1872383"/>
                </a:lnTo>
                <a:lnTo>
                  <a:pt x="481262" y="1839975"/>
                </a:lnTo>
                <a:lnTo>
                  <a:pt x="440750" y="1809188"/>
                </a:lnTo>
                <a:lnTo>
                  <a:pt x="400241" y="1778400"/>
                </a:lnTo>
                <a:lnTo>
                  <a:pt x="359731" y="1747613"/>
                </a:lnTo>
                <a:lnTo>
                  <a:pt x="320841" y="1716824"/>
                </a:lnTo>
                <a:lnTo>
                  <a:pt x="283572" y="1682797"/>
                </a:lnTo>
                <a:lnTo>
                  <a:pt x="251164" y="1648768"/>
                </a:lnTo>
                <a:lnTo>
                  <a:pt x="223618" y="1609878"/>
                </a:lnTo>
                <a:lnTo>
                  <a:pt x="202553" y="1569369"/>
                </a:lnTo>
                <a:lnTo>
                  <a:pt x="187969" y="1520757"/>
                </a:lnTo>
                <a:lnTo>
                  <a:pt x="181487" y="1470524"/>
                </a:lnTo>
                <a:lnTo>
                  <a:pt x="179866" y="1418669"/>
                </a:lnTo>
                <a:lnTo>
                  <a:pt x="184727" y="1363576"/>
                </a:lnTo>
                <a:lnTo>
                  <a:pt x="191209" y="1308483"/>
                </a:lnTo>
                <a:lnTo>
                  <a:pt x="199310" y="1253388"/>
                </a:lnTo>
                <a:lnTo>
                  <a:pt x="205793" y="1198295"/>
                </a:lnTo>
                <a:lnTo>
                  <a:pt x="209034" y="1143202"/>
                </a:lnTo>
                <a:lnTo>
                  <a:pt x="209034" y="1089727"/>
                </a:lnTo>
                <a:lnTo>
                  <a:pt x="202553" y="1039497"/>
                </a:lnTo>
                <a:lnTo>
                  <a:pt x="189589" y="989263"/>
                </a:lnTo>
                <a:lnTo>
                  <a:pt x="170144" y="942270"/>
                </a:lnTo>
                <a:lnTo>
                  <a:pt x="145838" y="893659"/>
                </a:lnTo>
                <a:lnTo>
                  <a:pt x="118290" y="845048"/>
                </a:lnTo>
                <a:lnTo>
                  <a:pt x="89124" y="796435"/>
                </a:lnTo>
                <a:lnTo>
                  <a:pt x="61577" y="749442"/>
                </a:lnTo>
                <a:lnTo>
                  <a:pt x="37269" y="699211"/>
                </a:lnTo>
                <a:lnTo>
                  <a:pt x="17826" y="650598"/>
                </a:lnTo>
                <a:lnTo>
                  <a:pt x="4863" y="600365"/>
                </a:lnTo>
                <a:lnTo>
                  <a:pt x="0" y="548512"/>
                </a:lnTo>
                <a:lnTo>
                  <a:pt x="4863" y="496660"/>
                </a:lnTo>
                <a:lnTo>
                  <a:pt x="17826" y="446428"/>
                </a:lnTo>
                <a:lnTo>
                  <a:pt x="37269" y="397815"/>
                </a:lnTo>
                <a:lnTo>
                  <a:pt x="61577" y="347583"/>
                </a:lnTo>
                <a:lnTo>
                  <a:pt x="89124" y="300590"/>
                </a:lnTo>
                <a:lnTo>
                  <a:pt x="118290" y="251980"/>
                </a:lnTo>
                <a:lnTo>
                  <a:pt x="145838" y="203366"/>
                </a:lnTo>
                <a:lnTo>
                  <a:pt x="170144" y="154755"/>
                </a:lnTo>
                <a:lnTo>
                  <a:pt x="189589" y="107762"/>
                </a:lnTo>
                <a:lnTo>
                  <a:pt x="202553" y="57529"/>
                </a:lnTo>
                <a:lnTo>
                  <a:pt x="209034" y="729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39" name="Freeform: Shape 38">
            <a:extLst>
              <a:ext uri="{FF2B5EF4-FFF2-40B4-BE49-F238E27FC236}">
                <a16:creationId xmlns:a16="http://schemas.microsoft.com/office/drawing/2014/main" id="{83F81929-E8DA-4450-9CAE-78112B6E4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4670" y="0"/>
            <a:ext cx="5019316" cy="3055154"/>
          </a:xfrm>
          <a:custGeom>
            <a:avLst/>
            <a:gdLst>
              <a:gd name="connsiteX0" fmla="*/ 196330 w 5019316"/>
              <a:gd name="connsiteY0" fmla="*/ 0 h 3055154"/>
              <a:gd name="connsiteX1" fmla="*/ 4822988 w 5019316"/>
              <a:gd name="connsiteY1" fmla="*/ 0 h 3055154"/>
              <a:gd name="connsiteX2" fmla="*/ 4822988 w 5019316"/>
              <a:gd name="connsiteY2" fmla="*/ 40184 h 3055154"/>
              <a:gd name="connsiteX3" fmla="*/ 4829076 w 5019316"/>
              <a:gd name="connsiteY3" fmla="*/ 87363 h 3055154"/>
              <a:gd name="connsiteX4" fmla="*/ 4841250 w 5019316"/>
              <a:gd name="connsiteY4" fmla="*/ 134544 h 3055154"/>
              <a:gd name="connsiteX5" fmla="*/ 4859514 w 5019316"/>
              <a:gd name="connsiteY5" fmla="*/ 178682 h 3055154"/>
              <a:gd name="connsiteX6" fmla="*/ 4883865 w 5019316"/>
              <a:gd name="connsiteY6" fmla="*/ 224339 h 3055154"/>
              <a:gd name="connsiteX7" fmla="*/ 4908215 w 5019316"/>
              <a:gd name="connsiteY7" fmla="*/ 269998 h 3055154"/>
              <a:gd name="connsiteX8" fmla="*/ 4935610 w 5019316"/>
              <a:gd name="connsiteY8" fmla="*/ 315655 h 3055154"/>
              <a:gd name="connsiteX9" fmla="*/ 4961482 w 5019316"/>
              <a:gd name="connsiteY9" fmla="*/ 359793 h 3055154"/>
              <a:gd name="connsiteX10" fmla="*/ 4984312 w 5019316"/>
              <a:gd name="connsiteY10" fmla="*/ 406972 h 3055154"/>
              <a:gd name="connsiteX11" fmla="*/ 5002574 w 5019316"/>
              <a:gd name="connsiteY11" fmla="*/ 452631 h 3055154"/>
              <a:gd name="connsiteX12" fmla="*/ 5014750 w 5019316"/>
              <a:gd name="connsiteY12" fmla="*/ 499811 h 3055154"/>
              <a:gd name="connsiteX13" fmla="*/ 5019316 w 5019316"/>
              <a:gd name="connsiteY13" fmla="*/ 548512 h 3055154"/>
              <a:gd name="connsiteX14" fmla="*/ 5014750 w 5019316"/>
              <a:gd name="connsiteY14" fmla="*/ 597215 h 3055154"/>
              <a:gd name="connsiteX15" fmla="*/ 5002574 w 5019316"/>
              <a:gd name="connsiteY15" fmla="*/ 644395 h 3055154"/>
              <a:gd name="connsiteX16" fmla="*/ 4984312 w 5019316"/>
              <a:gd name="connsiteY16" fmla="*/ 690054 h 3055154"/>
              <a:gd name="connsiteX17" fmla="*/ 4961482 w 5019316"/>
              <a:gd name="connsiteY17" fmla="*/ 737233 h 3055154"/>
              <a:gd name="connsiteX18" fmla="*/ 4935610 w 5019316"/>
              <a:gd name="connsiteY18" fmla="*/ 781371 h 3055154"/>
              <a:gd name="connsiteX19" fmla="*/ 4908215 w 5019316"/>
              <a:gd name="connsiteY19" fmla="*/ 827030 h 3055154"/>
              <a:gd name="connsiteX20" fmla="*/ 4883865 w 5019316"/>
              <a:gd name="connsiteY20" fmla="*/ 872687 h 3055154"/>
              <a:gd name="connsiteX21" fmla="*/ 4859514 w 5019316"/>
              <a:gd name="connsiteY21" fmla="*/ 918345 h 3055154"/>
              <a:gd name="connsiteX22" fmla="*/ 4841250 w 5019316"/>
              <a:gd name="connsiteY22" fmla="*/ 962482 h 3055154"/>
              <a:gd name="connsiteX23" fmla="*/ 4829076 w 5019316"/>
              <a:gd name="connsiteY23" fmla="*/ 1009663 h 3055154"/>
              <a:gd name="connsiteX24" fmla="*/ 4822988 w 5019316"/>
              <a:gd name="connsiteY24" fmla="*/ 1056842 h 3055154"/>
              <a:gd name="connsiteX25" fmla="*/ 4822988 w 5019316"/>
              <a:gd name="connsiteY25" fmla="*/ 1107067 h 3055154"/>
              <a:gd name="connsiteX26" fmla="*/ 4826031 w 5019316"/>
              <a:gd name="connsiteY26" fmla="*/ 1158813 h 3055154"/>
              <a:gd name="connsiteX27" fmla="*/ 4832119 w 5019316"/>
              <a:gd name="connsiteY27" fmla="*/ 1210558 h 3055154"/>
              <a:gd name="connsiteX28" fmla="*/ 4839728 w 5019316"/>
              <a:gd name="connsiteY28" fmla="*/ 1262305 h 3055154"/>
              <a:gd name="connsiteX29" fmla="*/ 4845816 w 5019316"/>
              <a:gd name="connsiteY29" fmla="*/ 1314051 h 3055154"/>
              <a:gd name="connsiteX30" fmla="*/ 4850383 w 5019316"/>
              <a:gd name="connsiteY30" fmla="*/ 1365796 h 3055154"/>
              <a:gd name="connsiteX31" fmla="*/ 4848859 w 5019316"/>
              <a:gd name="connsiteY31" fmla="*/ 1414500 h 3055154"/>
              <a:gd name="connsiteX32" fmla="*/ 4842773 w 5019316"/>
              <a:gd name="connsiteY32" fmla="*/ 1461681 h 3055154"/>
              <a:gd name="connsiteX33" fmla="*/ 4829076 w 5019316"/>
              <a:gd name="connsiteY33" fmla="*/ 1507338 h 3055154"/>
              <a:gd name="connsiteX34" fmla="*/ 4809290 w 5019316"/>
              <a:gd name="connsiteY34" fmla="*/ 1545386 h 3055154"/>
              <a:gd name="connsiteX35" fmla="*/ 4783417 w 5019316"/>
              <a:gd name="connsiteY35" fmla="*/ 1581914 h 3055154"/>
              <a:gd name="connsiteX36" fmla="*/ 4752978 w 5019316"/>
              <a:gd name="connsiteY36" fmla="*/ 1613874 h 3055154"/>
              <a:gd name="connsiteX37" fmla="*/ 4717975 w 5019316"/>
              <a:gd name="connsiteY37" fmla="*/ 1645834 h 3055154"/>
              <a:gd name="connsiteX38" fmla="*/ 4681447 w 5019316"/>
              <a:gd name="connsiteY38" fmla="*/ 1674752 h 3055154"/>
              <a:gd name="connsiteX39" fmla="*/ 4643400 w 5019316"/>
              <a:gd name="connsiteY39" fmla="*/ 1703669 h 3055154"/>
              <a:gd name="connsiteX40" fmla="*/ 4603831 w 5019316"/>
              <a:gd name="connsiteY40" fmla="*/ 1732585 h 3055154"/>
              <a:gd name="connsiteX41" fmla="*/ 4567303 w 5019316"/>
              <a:gd name="connsiteY41" fmla="*/ 1761502 h 3055154"/>
              <a:gd name="connsiteX42" fmla="*/ 4532299 w 5019316"/>
              <a:gd name="connsiteY42" fmla="*/ 1791940 h 3055154"/>
              <a:gd name="connsiteX43" fmla="*/ 4501861 w 5019316"/>
              <a:gd name="connsiteY43" fmla="*/ 1826945 h 3055154"/>
              <a:gd name="connsiteX44" fmla="*/ 4474466 w 5019316"/>
              <a:gd name="connsiteY44" fmla="*/ 1860428 h 3055154"/>
              <a:gd name="connsiteX45" fmla="*/ 4453158 w 5019316"/>
              <a:gd name="connsiteY45" fmla="*/ 1898476 h 3055154"/>
              <a:gd name="connsiteX46" fmla="*/ 4434896 w 5019316"/>
              <a:gd name="connsiteY46" fmla="*/ 1939569 h 3055154"/>
              <a:gd name="connsiteX47" fmla="*/ 4419677 w 5019316"/>
              <a:gd name="connsiteY47" fmla="*/ 1983706 h 3055154"/>
              <a:gd name="connsiteX48" fmla="*/ 4405979 w 5019316"/>
              <a:gd name="connsiteY48" fmla="*/ 2029365 h 3055154"/>
              <a:gd name="connsiteX49" fmla="*/ 4393803 w 5019316"/>
              <a:gd name="connsiteY49" fmla="*/ 2075023 h 3055154"/>
              <a:gd name="connsiteX50" fmla="*/ 4381628 w 5019316"/>
              <a:gd name="connsiteY50" fmla="*/ 2122203 h 3055154"/>
              <a:gd name="connsiteX51" fmla="*/ 4367930 w 5019316"/>
              <a:gd name="connsiteY51" fmla="*/ 2166339 h 3055154"/>
              <a:gd name="connsiteX52" fmla="*/ 4352711 w 5019316"/>
              <a:gd name="connsiteY52" fmla="*/ 2210475 h 3055154"/>
              <a:gd name="connsiteX53" fmla="*/ 4334449 w 5019316"/>
              <a:gd name="connsiteY53" fmla="*/ 2251568 h 3055154"/>
              <a:gd name="connsiteX54" fmla="*/ 4311619 w 5019316"/>
              <a:gd name="connsiteY54" fmla="*/ 2288096 h 3055154"/>
              <a:gd name="connsiteX55" fmla="*/ 4284226 w 5019316"/>
              <a:gd name="connsiteY55" fmla="*/ 2321577 h 3055154"/>
              <a:gd name="connsiteX56" fmla="*/ 4250743 w 5019316"/>
              <a:gd name="connsiteY56" fmla="*/ 2348972 h 3055154"/>
              <a:gd name="connsiteX57" fmla="*/ 4214216 w 5019316"/>
              <a:gd name="connsiteY57" fmla="*/ 2371801 h 3055154"/>
              <a:gd name="connsiteX58" fmla="*/ 4173123 w 5019316"/>
              <a:gd name="connsiteY58" fmla="*/ 2390065 h 3055154"/>
              <a:gd name="connsiteX59" fmla="*/ 4128988 w 5019316"/>
              <a:gd name="connsiteY59" fmla="*/ 2405284 h 3055154"/>
              <a:gd name="connsiteX60" fmla="*/ 4084853 w 5019316"/>
              <a:gd name="connsiteY60" fmla="*/ 2418982 h 3055154"/>
              <a:gd name="connsiteX61" fmla="*/ 4037672 w 5019316"/>
              <a:gd name="connsiteY61" fmla="*/ 2431158 h 3055154"/>
              <a:gd name="connsiteX62" fmla="*/ 3992014 w 5019316"/>
              <a:gd name="connsiteY62" fmla="*/ 2443334 h 3055154"/>
              <a:gd name="connsiteX63" fmla="*/ 3946357 w 5019316"/>
              <a:gd name="connsiteY63" fmla="*/ 2457031 h 3055154"/>
              <a:gd name="connsiteX64" fmla="*/ 3902222 w 5019316"/>
              <a:gd name="connsiteY64" fmla="*/ 2472250 h 3055154"/>
              <a:gd name="connsiteX65" fmla="*/ 3861129 w 5019316"/>
              <a:gd name="connsiteY65" fmla="*/ 2490514 h 3055154"/>
              <a:gd name="connsiteX66" fmla="*/ 3823082 w 5019316"/>
              <a:gd name="connsiteY66" fmla="*/ 2511820 h 3055154"/>
              <a:gd name="connsiteX67" fmla="*/ 3789599 w 5019316"/>
              <a:gd name="connsiteY67" fmla="*/ 2539215 h 3055154"/>
              <a:gd name="connsiteX68" fmla="*/ 3754595 w 5019316"/>
              <a:gd name="connsiteY68" fmla="*/ 2569655 h 3055154"/>
              <a:gd name="connsiteX69" fmla="*/ 3724155 w 5019316"/>
              <a:gd name="connsiteY69" fmla="*/ 2604660 h 3055154"/>
              <a:gd name="connsiteX70" fmla="*/ 3695239 w 5019316"/>
              <a:gd name="connsiteY70" fmla="*/ 2641186 h 3055154"/>
              <a:gd name="connsiteX71" fmla="*/ 3666323 w 5019316"/>
              <a:gd name="connsiteY71" fmla="*/ 2679234 h 3055154"/>
              <a:gd name="connsiteX72" fmla="*/ 3637406 w 5019316"/>
              <a:gd name="connsiteY72" fmla="*/ 2717283 h 3055154"/>
              <a:gd name="connsiteX73" fmla="*/ 3608490 w 5019316"/>
              <a:gd name="connsiteY73" fmla="*/ 2753810 h 3055154"/>
              <a:gd name="connsiteX74" fmla="*/ 3576529 w 5019316"/>
              <a:gd name="connsiteY74" fmla="*/ 2788814 h 3055154"/>
              <a:gd name="connsiteX75" fmla="*/ 3544567 w 5019316"/>
              <a:gd name="connsiteY75" fmla="*/ 2819253 h 3055154"/>
              <a:gd name="connsiteX76" fmla="*/ 3508043 w 5019316"/>
              <a:gd name="connsiteY76" fmla="*/ 2845126 h 3055154"/>
              <a:gd name="connsiteX77" fmla="*/ 3469994 w 5019316"/>
              <a:gd name="connsiteY77" fmla="*/ 2864912 h 3055154"/>
              <a:gd name="connsiteX78" fmla="*/ 3424336 w 5019316"/>
              <a:gd name="connsiteY78" fmla="*/ 2878609 h 3055154"/>
              <a:gd name="connsiteX79" fmla="*/ 3377155 w 5019316"/>
              <a:gd name="connsiteY79" fmla="*/ 2884697 h 3055154"/>
              <a:gd name="connsiteX80" fmla="*/ 3328455 w 5019316"/>
              <a:gd name="connsiteY80" fmla="*/ 2886219 h 3055154"/>
              <a:gd name="connsiteX81" fmla="*/ 3276709 w 5019316"/>
              <a:gd name="connsiteY81" fmla="*/ 2881652 h 3055154"/>
              <a:gd name="connsiteX82" fmla="*/ 3224964 w 5019316"/>
              <a:gd name="connsiteY82" fmla="*/ 2875566 h 3055154"/>
              <a:gd name="connsiteX83" fmla="*/ 3173217 w 5019316"/>
              <a:gd name="connsiteY83" fmla="*/ 2867955 h 3055154"/>
              <a:gd name="connsiteX84" fmla="*/ 3121473 w 5019316"/>
              <a:gd name="connsiteY84" fmla="*/ 2861868 h 3055154"/>
              <a:gd name="connsiteX85" fmla="*/ 3069726 w 5019316"/>
              <a:gd name="connsiteY85" fmla="*/ 2858824 h 3055154"/>
              <a:gd name="connsiteX86" fmla="*/ 3019503 w 5019316"/>
              <a:gd name="connsiteY86" fmla="*/ 2858824 h 3055154"/>
              <a:gd name="connsiteX87" fmla="*/ 2972324 w 5019316"/>
              <a:gd name="connsiteY87" fmla="*/ 2864912 h 3055154"/>
              <a:gd name="connsiteX88" fmla="*/ 2923623 w 5019316"/>
              <a:gd name="connsiteY88" fmla="*/ 2877088 h 3055154"/>
              <a:gd name="connsiteX89" fmla="*/ 2879486 w 5019316"/>
              <a:gd name="connsiteY89" fmla="*/ 2895350 h 3055154"/>
              <a:gd name="connsiteX90" fmla="*/ 2833829 w 5019316"/>
              <a:gd name="connsiteY90" fmla="*/ 2919702 h 3055154"/>
              <a:gd name="connsiteX91" fmla="*/ 2788172 w 5019316"/>
              <a:gd name="connsiteY91" fmla="*/ 2944054 h 3055154"/>
              <a:gd name="connsiteX92" fmla="*/ 2742513 w 5019316"/>
              <a:gd name="connsiteY92" fmla="*/ 2971447 h 3055154"/>
              <a:gd name="connsiteX93" fmla="*/ 2698376 w 5019316"/>
              <a:gd name="connsiteY93" fmla="*/ 2997321 h 3055154"/>
              <a:gd name="connsiteX94" fmla="*/ 2651198 w 5019316"/>
              <a:gd name="connsiteY94" fmla="*/ 3020150 h 3055154"/>
              <a:gd name="connsiteX95" fmla="*/ 2605539 w 5019316"/>
              <a:gd name="connsiteY95" fmla="*/ 3038414 h 3055154"/>
              <a:gd name="connsiteX96" fmla="*/ 2558359 w 5019316"/>
              <a:gd name="connsiteY96" fmla="*/ 3050590 h 3055154"/>
              <a:gd name="connsiteX97" fmla="*/ 2509659 w 5019316"/>
              <a:gd name="connsiteY97" fmla="*/ 3055154 h 3055154"/>
              <a:gd name="connsiteX98" fmla="*/ 2460957 w 5019316"/>
              <a:gd name="connsiteY98" fmla="*/ 3050590 h 3055154"/>
              <a:gd name="connsiteX99" fmla="*/ 2413777 w 5019316"/>
              <a:gd name="connsiteY99" fmla="*/ 3038414 h 3055154"/>
              <a:gd name="connsiteX100" fmla="*/ 2368120 w 5019316"/>
              <a:gd name="connsiteY100" fmla="*/ 3020150 h 3055154"/>
              <a:gd name="connsiteX101" fmla="*/ 2320940 w 5019316"/>
              <a:gd name="connsiteY101" fmla="*/ 2997321 h 3055154"/>
              <a:gd name="connsiteX102" fmla="*/ 2276803 w 5019316"/>
              <a:gd name="connsiteY102" fmla="*/ 2971447 h 3055154"/>
              <a:gd name="connsiteX103" fmla="*/ 2231146 w 5019316"/>
              <a:gd name="connsiteY103" fmla="*/ 2944054 h 3055154"/>
              <a:gd name="connsiteX104" fmla="*/ 2185488 w 5019316"/>
              <a:gd name="connsiteY104" fmla="*/ 2919702 h 3055154"/>
              <a:gd name="connsiteX105" fmla="*/ 2139831 w 5019316"/>
              <a:gd name="connsiteY105" fmla="*/ 2895350 h 3055154"/>
              <a:gd name="connsiteX106" fmla="*/ 2094174 w 5019316"/>
              <a:gd name="connsiteY106" fmla="*/ 2877088 h 3055154"/>
              <a:gd name="connsiteX107" fmla="*/ 2046994 w 5019316"/>
              <a:gd name="connsiteY107" fmla="*/ 2864912 h 3055154"/>
              <a:gd name="connsiteX108" fmla="*/ 1999813 w 5019316"/>
              <a:gd name="connsiteY108" fmla="*/ 2858824 h 3055154"/>
              <a:gd name="connsiteX109" fmla="*/ 1949589 w 5019316"/>
              <a:gd name="connsiteY109" fmla="*/ 2858824 h 3055154"/>
              <a:gd name="connsiteX110" fmla="*/ 1897844 w 5019316"/>
              <a:gd name="connsiteY110" fmla="*/ 2861868 h 3055154"/>
              <a:gd name="connsiteX111" fmla="*/ 1846099 w 5019316"/>
              <a:gd name="connsiteY111" fmla="*/ 2867955 h 3055154"/>
              <a:gd name="connsiteX112" fmla="*/ 1794352 w 5019316"/>
              <a:gd name="connsiteY112" fmla="*/ 2875566 h 3055154"/>
              <a:gd name="connsiteX113" fmla="*/ 1742606 w 5019316"/>
              <a:gd name="connsiteY113" fmla="*/ 2881652 h 3055154"/>
              <a:gd name="connsiteX114" fmla="*/ 1690861 w 5019316"/>
              <a:gd name="connsiteY114" fmla="*/ 2886219 h 3055154"/>
              <a:gd name="connsiteX115" fmla="*/ 1642161 w 5019316"/>
              <a:gd name="connsiteY115" fmla="*/ 2884697 h 3055154"/>
              <a:gd name="connsiteX116" fmla="*/ 1594981 w 5019316"/>
              <a:gd name="connsiteY116" fmla="*/ 2878609 h 3055154"/>
              <a:gd name="connsiteX117" fmla="*/ 1549322 w 5019316"/>
              <a:gd name="connsiteY117" fmla="*/ 2864912 h 3055154"/>
              <a:gd name="connsiteX118" fmla="*/ 1511275 w 5019316"/>
              <a:gd name="connsiteY118" fmla="*/ 2845126 h 3055154"/>
              <a:gd name="connsiteX119" fmla="*/ 1474747 w 5019316"/>
              <a:gd name="connsiteY119" fmla="*/ 2819253 h 3055154"/>
              <a:gd name="connsiteX120" fmla="*/ 1442788 w 5019316"/>
              <a:gd name="connsiteY120" fmla="*/ 2788814 h 3055154"/>
              <a:gd name="connsiteX121" fmla="*/ 1410827 w 5019316"/>
              <a:gd name="connsiteY121" fmla="*/ 2753810 h 3055154"/>
              <a:gd name="connsiteX122" fmla="*/ 1381910 w 5019316"/>
              <a:gd name="connsiteY122" fmla="*/ 2717283 h 3055154"/>
              <a:gd name="connsiteX123" fmla="*/ 1352994 w 5019316"/>
              <a:gd name="connsiteY123" fmla="*/ 2679234 h 3055154"/>
              <a:gd name="connsiteX124" fmla="*/ 1324077 w 5019316"/>
              <a:gd name="connsiteY124" fmla="*/ 2641186 h 3055154"/>
              <a:gd name="connsiteX125" fmla="*/ 1295161 w 5019316"/>
              <a:gd name="connsiteY125" fmla="*/ 2604660 h 3055154"/>
              <a:gd name="connsiteX126" fmla="*/ 1264721 w 5019316"/>
              <a:gd name="connsiteY126" fmla="*/ 2569655 h 3055154"/>
              <a:gd name="connsiteX127" fmla="*/ 1229717 w 5019316"/>
              <a:gd name="connsiteY127" fmla="*/ 2539215 h 3055154"/>
              <a:gd name="connsiteX128" fmla="*/ 1196234 w 5019316"/>
              <a:gd name="connsiteY128" fmla="*/ 2511820 h 3055154"/>
              <a:gd name="connsiteX129" fmla="*/ 1158187 w 5019316"/>
              <a:gd name="connsiteY129" fmla="*/ 2490514 h 3055154"/>
              <a:gd name="connsiteX130" fmla="*/ 1117095 w 5019316"/>
              <a:gd name="connsiteY130" fmla="*/ 2472250 h 3055154"/>
              <a:gd name="connsiteX131" fmla="*/ 1072959 w 5019316"/>
              <a:gd name="connsiteY131" fmla="*/ 2457031 h 3055154"/>
              <a:gd name="connsiteX132" fmla="*/ 1027301 w 5019316"/>
              <a:gd name="connsiteY132" fmla="*/ 2443334 h 3055154"/>
              <a:gd name="connsiteX133" fmla="*/ 981644 w 5019316"/>
              <a:gd name="connsiteY133" fmla="*/ 2431158 h 3055154"/>
              <a:gd name="connsiteX134" fmla="*/ 934464 w 5019316"/>
              <a:gd name="connsiteY134" fmla="*/ 2418982 h 3055154"/>
              <a:gd name="connsiteX135" fmla="*/ 890329 w 5019316"/>
              <a:gd name="connsiteY135" fmla="*/ 2405284 h 3055154"/>
              <a:gd name="connsiteX136" fmla="*/ 846192 w 5019316"/>
              <a:gd name="connsiteY136" fmla="*/ 2390065 h 3055154"/>
              <a:gd name="connsiteX137" fmla="*/ 805101 w 5019316"/>
              <a:gd name="connsiteY137" fmla="*/ 2371801 h 3055154"/>
              <a:gd name="connsiteX138" fmla="*/ 768573 w 5019316"/>
              <a:gd name="connsiteY138" fmla="*/ 2348972 h 3055154"/>
              <a:gd name="connsiteX139" fmla="*/ 735091 w 5019316"/>
              <a:gd name="connsiteY139" fmla="*/ 2321577 h 3055154"/>
              <a:gd name="connsiteX140" fmla="*/ 707698 w 5019316"/>
              <a:gd name="connsiteY140" fmla="*/ 2288096 h 3055154"/>
              <a:gd name="connsiteX141" fmla="*/ 684869 w 5019316"/>
              <a:gd name="connsiteY141" fmla="*/ 2251568 h 3055154"/>
              <a:gd name="connsiteX142" fmla="*/ 666605 w 5019316"/>
              <a:gd name="connsiteY142" fmla="*/ 2210475 h 3055154"/>
              <a:gd name="connsiteX143" fmla="*/ 651386 w 5019316"/>
              <a:gd name="connsiteY143" fmla="*/ 2166339 h 3055154"/>
              <a:gd name="connsiteX144" fmla="*/ 637689 w 5019316"/>
              <a:gd name="connsiteY144" fmla="*/ 2122203 h 3055154"/>
              <a:gd name="connsiteX145" fmla="*/ 625513 w 5019316"/>
              <a:gd name="connsiteY145" fmla="*/ 2075023 h 3055154"/>
              <a:gd name="connsiteX146" fmla="*/ 613337 w 5019316"/>
              <a:gd name="connsiteY146" fmla="*/ 2029365 h 3055154"/>
              <a:gd name="connsiteX147" fmla="*/ 599640 w 5019316"/>
              <a:gd name="connsiteY147" fmla="*/ 1983706 h 3055154"/>
              <a:gd name="connsiteX148" fmla="*/ 584421 w 5019316"/>
              <a:gd name="connsiteY148" fmla="*/ 1939569 h 3055154"/>
              <a:gd name="connsiteX149" fmla="*/ 566157 w 5019316"/>
              <a:gd name="connsiteY149" fmla="*/ 1898476 h 3055154"/>
              <a:gd name="connsiteX150" fmla="*/ 544850 w 5019316"/>
              <a:gd name="connsiteY150" fmla="*/ 1860428 h 3055154"/>
              <a:gd name="connsiteX151" fmla="*/ 517457 w 5019316"/>
              <a:gd name="connsiteY151" fmla="*/ 1826945 h 3055154"/>
              <a:gd name="connsiteX152" fmla="*/ 487017 w 5019316"/>
              <a:gd name="connsiteY152" fmla="*/ 1791940 h 3055154"/>
              <a:gd name="connsiteX153" fmla="*/ 452013 w 5019316"/>
              <a:gd name="connsiteY153" fmla="*/ 1761502 h 3055154"/>
              <a:gd name="connsiteX154" fmla="*/ 413964 w 5019316"/>
              <a:gd name="connsiteY154" fmla="*/ 1732585 h 3055154"/>
              <a:gd name="connsiteX155" fmla="*/ 375916 w 5019316"/>
              <a:gd name="connsiteY155" fmla="*/ 1703669 h 3055154"/>
              <a:gd name="connsiteX156" fmla="*/ 337869 w 5019316"/>
              <a:gd name="connsiteY156" fmla="*/ 1674752 h 3055154"/>
              <a:gd name="connsiteX157" fmla="*/ 301341 w 5019316"/>
              <a:gd name="connsiteY157" fmla="*/ 1645834 h 3055154"/>
              <a:gd name="connsiteX158" fmla="*/ 266337 w 5019316"/>
              <a:gd name="connsiteY158" fmla="*/ 1613874 h 3055154"/>
              <a:gd name="connsiteX159" fmla="*/ 235899 w 5019316"/>
              <a:gd name="connsiteY159" fmla="*/ 1581914 h 3055154"/>
              <a:gd name="connsiteX160" fmla="*/ 210028 w 5019316"/>
              <a:gd name="connsiteY160" fmla="*/ 1545386 h 3055154"/>
              <a:gd name="connsiteX161" fmla="*/ 190243 w 5019316"/>
              <a:gd name="connsiteY161" fmla="*/ 1507338 h 3055154"/>
              <a:gd name="connsiteX162" fmla="*/ 176545 w 5019316"/>
              <a:gd name="connsiteY162" fmla="*/ 1461681 h 3055154"/>
              <a:gd name="connsiteX163" fmla="*/ 170457 w 5019316"/>
              <a:gd name="connsiteY163" fmla="*/ 1414500 h 3055154"/>
              <a:gd name="connsiteX164" fmla="*/ 168934 w 5019316"/>
              <a:gd name="connsiteY164" fmla="*/ 1365796 h 3055154"/>
              <a:gd name="connsiteX165" fmla="*/ 173500 w 5019316"/>
              <a:gd name="connsiteY165" fmla="*/ 1314051 h 3055154"/>
              <a:gd name="connsiteX166" fmla="*/ 179588 w 5019316"/>
              <a:gd name="connsiteY166" fmla="*/ 1262305 h 3055154"/>
              <a:gd name="connsiteX167" fmla="*/ 187198 w 5019316"/>
              <a:gd name="connsiteY167" fmla="*/ 1210558 h 3055154"/>
              <a:gd name="connsiteX168" fmla="*/ 193285 w 5019316"/>
              <a:gd name="connsiteY168" fmla="*/ 1158813 h 3055154"/>
              <a:gd name="connsiteX169" fmla="*/ 196330 w 5019316"/>
              <a:gd name="connsiteY169" fmla="*/ 1107067 h 3055154"/>
              <a:gd name="connsiteX170" fmla="*/ 196330 w 5019316"/>
              <a:gd name="connsiteY170" fmla="*/ 1056842 h 3055154"/>
              <a:gd name="connsiteX171" fmla="*/ 190243 w 5019316"/>
              <a:gd name="connsiteY171" fmla="*/ 1009663 h 3055154"/>
              <a:gd name="connsiteX172" fmla="*/ 178067 w 5019316"/>
              <a:gd name="connsiteY172" fmla="*/ 962482 h 3055154"/>
              <a:gd name="connsiteX173" fmla="*/ 159803 w 5019316"/>
              <a:gd name="connsiteY173" fmla="*/ 918345 h 3055154"/>
              <a:gd name="connsiteX174" fmla="*/ 136974 w 5019316"/>
              <a:gd name="connsiteY174" fmla="*/ 872687 h 3055154"/>
              <a:gd name="connsiteX175" fmla="*/ 111101 w 5019316"/>
              <a:gd name="connsiteY175" fmla="*/ 827030 h 3055154"/>
              <a:gd name="connsiteX176" fmla="*/ 83708 w 5019316"/>
              <a:gd name="connsiteY176" fmla="*/ 781371 h 3055154"/>
              <a:gd name="connsiteX177" fmla="*/ 57835 w 5019316"/>
              <a:gd name="connsiteY177" fmla="*/ 737233 h 3055154"/>
              <a:gd name="connsiteX178" fmla="*/ 35005 w 5019316"/>
              <a:gd name="connsiteY178" fmla="*/ 690054 h 3055154"/>
              <a:gd name="connsiteX179" fmla="*/ 16743 w 5019316"/>
              <a:gd name="connsiteY179" fmla="*/ 644395 h 3055154"/>
              <a:gd name="connsiteX180" fmla="*/ 4567 w 5019316"/>
              <a:gd name="connsiteY180" fmla="*/ 597215 h 3055154"/>
              <a:gd name="connsiteX181" fmla="*/ 0 w 5019316"/>
              <a:gd name="connsiteY181" fmla="*/ 548512 h 3055154"/>
              <a:gd name="connsiteX182" fmla="*/ 4567 w 5019316"/>
              <a:gd name="connsiteY182" fmla="*/ 499811 h 3055154"/>
              <a:gd name="connsiteX183" fmla="*/ 16743 w 5019316"/>
              <a:gd name="connsiteY183" fmla="*/ 452631 h 3055154"/>
              <a:gd name="connsiteX184" fmla="*/ 35005 w 5019316"/>
              <a:gd name="connsiteY184" fmla="*/ 406972 h 3055154"/>
              <a:gd name="connsiteX185" fmla="*/ 57835 w 5019316"/>
              <a:gd name="connsiteY185" fmla="*/ 359793 h 3055154"/>
              <a:gd name="connsiteX186" fmla="*/ 83708 w 5019316"/>
              <a:gd name="connsiteY186" fmla="*/ 315655 h 3055154"/>
              <a:gd name="connsiteX187" fmla="*/ 111101 w 5019316"/>
              <a:gd name="connsiteY187" fmla="*/ 269998 h 3055154"/>
              <a:gd name="connsiteX188" fmla="*/ 136974 w 5019316"/>
              <a:gd name="connsiteY188" fmla="*/ 224339 h 3055154"/>
              <a:gd name="connsiteX189" fmla="*/ 159803 w 5019316"/>
              <a:gd name="connsiteY189" fmla="*/ 178682 h 3055154"/>
              <a:gd name="connsiteX190" fmla="*/ 178067 w 5019316"/>
              <a:gd name="connsiteY190" fmla="*/ 134544 h 3055154"/>
              <a:gd name="connsiteX191" fmla="*/ 190243 w 5019316"/>
              <a:gd name="connsiteY191" fmla="*/ 87363 h 3055154"/>
              <a:gd name="connsiteX192" fmla="*/ 196330 w 5019316"/>
              <a:gd name="connsiteY192" fmla="*/ 40184 h 30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019316" h="3055154">
                <a:moveTo>
                  <a:pt x="196330" y="0"/>
                </a:moveTo>
                <a:lnTo>
                  <a:pt x="4822988" y="0"/>
                </a:lnTo>
                <a:lnTo>
                  <a:pt x="4822988" y="40184"/>
                </a:lnTo>
                <a:lnTo>
                  <a:pt x="4829076" y="87363"/>
                </a:lnTo>
                <a:lnTo>
                  <a:pt x="4841250" y="134544"/>
                </a:lnTo>
                <a:lnTo>
                  <a:pt x="4859514" y="178682"/>
                </a:lnTo>
                <a:lnTo>
                  <a:pt x="4883865" y="224339"/>
                </a:lnTo>
                <a:lnTo>
                  <a:pt x="4908215" y="269998"/>
                </a:lnTo>
                <a:lnTo>
                  <a:pt x="4935610" y="315655"/>
                </a:lnTo>
                <a:lnTo>
                  <a:pt x="4961482" y="359793"/>
                </a:lnTo>
                <a:lnTo>
                  <a:pt x="4984312" y="406972"/>
                </a:lnTo>
                <a:lnTo>
                  <a:pt x="5002574" y="452631"/>
                </a:lnTo>
                <a:lnTo>
                  <a:pt x="5014750" y="499811"/>
                </a:lnTo>
                <a:lnTo>
                  <a:pt x="5019316" y="548512"/>
                </a:lnTo>
                <a:lnTo>
                  <a:pt x="5014750" y="597215"/>
                </a:lnTo>
                <a:lnTo>
                  <a:pt x="5002574" y="644395"/>
                </a:lnTo>
                <a:lnTo>
                  <a:pt x="4984312" y="690054"/>
                </a:lnTo>
                <a:lnTo>
                  <a:pt x="4961482" y="737233"/>
                </a:lnTo>
                <a:lnTo>
                  <a:pt x="4935610" y="781371"/>
                </a:lnTo>
                <a:lnTo>
                  <a:pt x="4908215" y="827030"/>
                </a:lnTo>
                <a:lnTo>
                  <a:pt x="4883865" y="872687"/>
                </a:lnTo>
                <a:lnTo>
                  <a:pt x="4859514" y="918345"/>
                </a:lnTo>
                <a:lnTo>
                  <a:pt x="4841250" y="962482"/>
                </a:lnTo>
                <a:lnTo>
                  <a:pt x="4829076" y="1009663"/>
                </a:lnTo>
                <a:lnTo>
                  <a:pt x="4822988" y="1056842"/>
                </a:lnTo>
                <a:lnTo>
                  <a:pt x="4822988" y="1107067"/>
                </a:lnTo>
                <a:lnTo>
                  <a:pt x="4826031" y="1158813"/>
                </a:lnTo>
                <a:lnTo>
                  <a:pt x="4832119" y="1210558"/>
                </a:lnTo>
                <a:lnTo>
                  <a:pt x="4839728" y="1262305"/>
                </a:lnTo>
                <a:lnTo>
                  <a:pt x="4845816" y="1314051"/>
                </a:lnTo>
                <a:lnTo>
                  <a:pt x="4850383" y="1365796"/>
                </a:lnTo>
                <a:lnTo>
                  <a:pt x="4848859" y="1414500"/>
                </a:lnTo>
                <a:lnTo>
                  <a:pt x="4842773" y="1461681"/>
                </a:lnTo>
                <a:lnTo>
                  <a:pt x="4829076" y="1507338"/>
                </a:lnTo>
                <a:lnTo>
                  <a:pt x="4809290" y="1545386"/>
                </a:lnTo>
                <a:lnTo>
                  <a:pt x="4783417" y="1581914"/>
                </a:lnTo>
                <a:lnTo>
                  <a:pt x="4752978" y="1613874"/>
                </a:lnTo>
                <a:lnTo>
                  <a:pt x="4717975" y="1645834"/>
                </a:lnTo>
                <a:lnTo>
                  <a:pt x="4681447" y="1674752"/>
                </a:lnTo>
                <a:lnTo>
                  <a:pt x="4643400" y="1703669"/>
                </a:lnTo>
                <a:lnTo>
                  <a:pt x="4603831" y="1732585"/>
                </a:lnTo>
                <a:lnTo>
                  <a:pt x="4567303" y="1761502"/>
                </a:lnTo>
                <a:lnTo>
                  <a:pt x="4532299" y="1791940"/>
                </a:lnTo>
                <a:lnTo>
                  <a:pt x="4501861" y="1826945"/>
                </a:lnTo>
                <a:lnTo>
                  <a:pt x="4474466" y="1860428"/>
                </a:lnTo>
                <a:lnTo>
                  <a:pt x="4453158" y="1898476"/>
                </a:lnTo>
                <a:lnTo>
                  <a:pt x="4434896" y="1939569"/>
                </a:lnTo>
                <a:lnTo>
                  <a:pt x="4419677" y="1983706"/>
                </a:lnTo>
                <a:lnTo>
                  <a:pt x="4405979" y="2029365"/>
                </a:lnTo>
                <a:lnTo>
                  <a:pt x="4393803" y="2075023"/>
                </a:lnTo>
                <a:lnTo>
                  <a:pt x="4381628" y="2122203"/>
                </a:lnTo>
                <a:lnTo>
                  <a:pt x="4367930" y="2166339"/>
                </a:lnTo>
                <a:lnTo>
                  <a:pt x="4352711" y="2210475"/>
                </a:lnTo>
                <a:lnTo>
                  <a:pt x="4334449" y="2251568"/>
                </a:lnTo>
                <a:lnTo>
                  <a:pt x="4311619" y="2288096"/>
                </a:lnTo>
                <a:lnTo>
                  <a:pt x="4284226" y="2321577"/>
                </a:lnTo>
                <a:lnTo>
                  <a:pt x="4250743" y="2348972"/>
                </a:lnTo>
                <a:lnTo>
                  <a:pt x="4214216" y="2371801"/>
                </a:lnTo>
                <a:lnTo>
                  <a:pt x="4173123" y="2390065"/>
                </a:lnTo>
                <a:lnTo>
                  <a:pt x="4128988" y="2405284"/>
                </a:lnTo>
                <a:lnTo>
                  <a:pt x="4084853" y="2418982"/>
                </a:lnTo>
                <a:lnTo>
                  <a:pt x="4037672" y="2431158"/>
                </a:lnTo>
                <a:lnTo>
                  <a:pt x="3992014" y="2443334"/>
                </a:lnTo>
                <a:lnTo>
                  <a:pt x="3946357" y="2457031"/>
                </a:lnTo>
                <a:lnTo>
                  <a:pt x="3902222" y="2472250"/>
                </a:lnTo>
                <a:lnTo>
                  <a:pt x="3861129" y="2490514"/>
                </a:lnTo>
                <a:lnTo>
                  <a:pt x="3823082" y="2511820"/>
                </a:lnTo>
                <a:lnTo>
                  <a:pt x="3789599" y="2539215"/>
                </a:lnTo>
                <a:lnTo>
                  <a:pt x="3754595" y="2569655"/>
                </a:lnTo>
                <a:lnTo>
                  <a:pt x="3724155" y="2604660"/>
                </a:lnTo>
                <a:lnTo>
                  <a:pt x="3695239" y="2641186"/>
                </a:lnTo>
                <a:lnTo>
                  <a:pt x="3666323" y="2679234"/>
                </a:lnTo>
                <a:lnTo>
                  <a:pt x="3637406" y="2717283"/>
                </a:lnTo>
                <a:lnTo>
                  <a:pt x="3608490" y="2753810"/>
                </a:lnTo>
                <a:lnTo>
                  <a:pt x="3576529" y="2788814"/>
                </a:lnTo>
                <a:lnTo>
                  <a:pt x="3544567" y="2819253"/>
                </a:lnTo>
                <a:lnTo>
                  <a:pt x="3508043" y="2845126"/>
                </a:lnTo>
                <a:lnTo>
                  <a:pt x="3469994" y="2864912"/>
                </a:lnTo>
                <a:lnTo>
                  <a:pt x="3424336" y="2878609"/>
                </a:lnTo>
                <a:lnTo>
                  <a:pt x="3377155" y="2884697"/>
                </a:lnTo>
                <a:lnTo>
                  <a:pt x="3328455" y="2886219"/>
                </a:lnTo>
                <a:lnTo>
                  <a:pt x="3276709" y="2881652"/>
                </a:lnTo>
                <a:lnTo>
                  <a:pt x="3224964" y="2875566"/>
                </a:lnTo>
                <a:lnTo>
                  <a:pt x="3173217" y="2867955"/>
                </a:lnTo>
                <a:lnTo>
                  <a:pt x="3121473" y="2861868"/>
                </a:lnTo>
                <a:lnTo>
                  <a:pt x="3069726" y="2858824"/>
                </a:lnTo>
                <a:lnTo>
                  <a:pt x="3019503" y="2858824"/>
                </a:lnTo>
                <a:lnTo>
                  <a:pt x="2972324" y="2864912"/>
                </a:lnTo>
                <a:lnTo>
                  <a:pt x="2923623" y="2877088"/>
                </a:lnTo>
                <a:lnTo>
                  <a:pt x="2879486" y="2895350"/>
                </a:lnTo>
                <a:lnTo>
                  <a:pt x="2833829" y="2919702"/>
                </a:lnTo>
                <a:lnTo>
                  <a:pt x="2788172" y="2944054"/>
                </a:lnTo>
                <a:lnTo>
                  <a:pt x="2742513" y="2971447"/>
                </a:lnTo>
                <a:lnTo>
                  <a:pt x="2698376" y="2997321"/>
                </a:lnTo>
                <a:lnTo>
                  <a:pt x="2651198" y="3020150"/>
                </a:lnTo>
                <a:lnTo>
                  <a:pt x="2605539" y="3038414"/>
                </a:lnTo>
                <a:lnTo>
                  <a:pt x="2558359" y="3050590"/>
                </a:lnTo>
                <a:lnTo>
                  <a:pt x="2509659" y="3055154"/>
                </a:lnTo>
                <a:lnTo>
                  <a:pt x="2460957" y="3050590"/>
                </a:lnTo>
                <a:lnTo>
                  <a:pt x="2413777" y="3038414"/>
                </a:lnTo>
                <a:lnTo>
                  <a:pt x="2368120" y="3020150"/>
                </a:lnTo>
                <a:lnTo>
                  <a:pt x="2320940" y="2997321"/>
                </a:lnTo>
                <a:lnTo>
                  <a:pt x="2276803" y="2971447"/>
                </a:lnTo>
                <a:lnTo>
                  <a:pt x="2231146" y="2944054"/>
                </a:lnTo>
                <a:lnTo>
                  <a:pt x="2185488" y="2919702"/>
                </a:lnTo>
                <a:lnTo>
                  <a:pt x="2139831" y="2895350"/>
                </a:lnTo>
                <a:lnTo>
                  <a:pt x="2094174" y="2877088"/>
                </a:lnTo>
                <a:lnTo>
                  <a:pt x="2046994" y="2864912"/>
                </a:lnTo>
                <a:lnTo>
                  <a:pt x="1999813" y="2858824"/>
                </a:lnTo>
                <a:lnTo>
                  <a:pt x="1949589" y="2858824"/>
                </a:lnTo>
                <a:lnTo>
                  <a:pt x="1897844" y="2861868"/>
                </a:lnTo>
                <a:lnTo>
                  <a:pt x="1846099" y="2867955"/>
                </a:lnTo>
                <a:lnTo>
                  <a:pt x="1794352" y="2875566"/>
                </a:lnTo>
                <a:lnTo>
                  <a:pt x="1742606" y="2881652"/>
                </a:lnTo>
                <a:lnTo>
                  <a:pt x="1690861" y="2886219"/>
                </a:lnTo>
                <a:lnTo>
                  <a:pt x="1642161" y="2884697"/>
                </a:lnTo>
                <a:lnTo>
                  <a:pt x="1594981" y="2878609"/>
                </a:lnTo>
                <a:lnTo>
                  <a:pt x="1549322" y="2864912"/>
                </a:lnTo>
                <a:lnTo>
                  <a:pt x="1511275" y="2845126"/>
                </a:lnTo>
                <a:lnTo>
                  <a:pt x="1474747" y="2819253"/>
                </a:lnTo>
                <a:lnTo>
                  <a:pt x="1442788" y="2788814"/>
                </a:lnTo>
                <a:lnTo>
                  <a:pt x="1410827" y="2753810"/>
                </a:lnTo>
                <a:lnTo>
                  <a:pt x="1381910" y="2717283"/>
                </a:lnTo>
                <a:lnTo>
                  <a:pt x="1352994" y="2679234"/>
                </a:lnTo>
                <a:lnTo>
                  <a:pt x="1324077" y="2641186"/>
                </a:lnTo>
                <a:lnTo>
                  <a:pt x="1295161" y="2604660"/>
                </a:lnTo>
                <a:lnTo>
                  <a:pt x="1264721" y="2569655"/>
                </a:lnTo>
                <a:lnTo>
                  <a:pt x="1229717" y="2539215"/>
                </a:lnTo>
                <a:lnTo>
                  <a:pt x="1196234" y="2511820"/>
                </a:lnTo>
                <a:lnTo>
                  <a:pt x="1158187" y="2490514"/>
                </a:lnTo>
                <a:lnTo>
                  <a:pt x="1117095" y="2472250"/>
                </a:lnTo>
                <a:lnTo>
                  <a:pt x="1072959" y="2457031"/>
                </a:lnTo>
                <a:lnTo>
                  <a:pt x="1027301" y="2443334"/>
                </a:lnTo>
                <a:lnTo>
                  <a:pt x="981644" y="2431158"/>
                </a:lnTo>
                <a:lnTo>
                  <a:pt x="934464" y="2418982"/>
                </a:lnTo>
                <a:lnTo>
                  <a:pt x="890329" y="2405284"/>
                </a:lnTo>
                <a:lnTo>
                  <a:pt x="846192" y="2390065"/>
                </a:lnTo>
                <a:lnTo>
                  <a:pt x="805101" y="2371801"/>
                </a:lnTo>
                <a:lnTo>
                  <a:pt x="768573" y="2348972"/>
                </a:lnTo>
                <a:lnTo>
                  <a:pt x="735091" y="2321577"/>
                </a:lnTo>
                <a:lnTo>
                  <a:pt x="707698" y="2288096"/>
                </a:lnTo>
                <a:lnTo>
                  <a:pt x="684869" y="2251568"/>
                </a:lnTo>
                <a:lnTo>
                  <a:pt x="666605" y="2210475"/>
                </a:lnTo>
                <a:lnTo>
                  <a:pt x="651386" y="2166339"/>
                </a:lnTo>
                <a:lnTo>
                  <a:pt x="637689" y="2122203"/>
                </a:lnTo>
                <a:lnTo>
                  <a:pt x="625513" y="2075023"/>
                </a:lnTo>
                <a:lnTo>
                  <a:pt x="613337" y="2029365"/>
                </a:lnTo>
                <a:lnTo>
                  <a:pt x="599640" y="1983706"/>
                </a:lnTo>
                <a:lnTo>
                  <a:pt x="584421" y="1939569"/>
                </a:lnTo>
                <a:lnTo>
                  <a:pt x="566157" y="1898476"/>
                </a:lnTo>
                <a:lnTo>
                  <a:pt x="544850" y="1860428"/>
                </a:lnTo>
                <a:lnTo>
                  <a:pt x="517457" y="1826945"/>
                </a:lnTo>
                <a:lnTo>
                  <a:pt x="487017" y="1791940"/>
                </a:lnTo>
                <a:lnTo>
                  <a:pt x="452013" y="1761502"/>
                </a:lnTo>
                <a:lnTo>
                  <a:pt x="413964" y="1732585"/>
                </a:lnTo>
                <a:lnTo>
                  <a:pt x="375916" y="1703669"/>
                </a:lnTo>
                <a:lnTo>
                  <a:pt x="337869" y="1674752"/>
                </a:lnTo>
                <a:lnTo>
                  <a:pt x="301341" y="1645834"/>
                </a:lnTo>
                <a:lnTo>
                  <a:pt x="266337" y="1613874"/>
                </a:lnTo>
                <a:lnTo>
                  <a:pt x="235899" y="1581914"/>
                </a:lnTo>
                <a:lnTo>
                  <a:pt x="210028" y="1545386"/>
                </a:lnTo>
                <a:lnTo>
                  <a:pt x="190243" y="1507338"/>
                </a:lnTo>
                <a:lnTo>
                  <a:pt x="176545" y="1461681"/>
                </a:lnTo>
                <a:lnTo>
                  <a:pt x="170457" y="1414500"/>
                </a:lnTo>
                <a:lnTo>
                  <a:pt x="168934" y="1365796"/>
                </a:lnTo>
                <a:lnTo>
                  <a:pt x="173500" y="1314051"/>
                </a:lnTo>
                <a:lnTo>
                  <a:pt x="179588" y="1262305"/>
                </a:lnTo>
                <a:lnTo>
                  <a:pt x="187198" y="1210558"/>
                </a:lnTo>
                <a:lnTo>
                  <a:pt x="193285" y="1158813"/>
                </a:lnTo>
                <a:lnTo>
                  <a:pt x="196330" y="1107067"/>
                </a:lnTo>
                <a:lnTo>
                  <a:pt x="196330" y="1056842"/>
                </a:lnTo>
                <a:lnTo>
                  <a:pt x="190243" y="1009663"/>
                </a:lnTo>
                <a:lnTo>
                  <a:pt x="178067" y="962482"/>
                </a:lnTo>
                <a:lnTo>
                  <a:pt x="159803" y="918345"/>
                </a:lnTo>
                <a:lnTo>
                  <a:pt x="136974" y="872687"/>
                </a:lnTo>
                <a:lnTo>
                  <a:pt x="111101" y="827030"/>
                </a:lnTo>
                <a:lnTo>
                  <a:pt x="83708" y="781371"/>
                </a:lnTo>
                <a:lnTo>
                  <a:pt x="57835" y="737233"/>
                </a:lnTo>
                <a:lnTo>
                  <a:pt x="35005" y="690054"/>
                </a:lnTo>
                <a:lnTo>
                  <a:pt x="16743" y="644395"/>
                </a:lnTo>
                <a:lnTo>
                  <a:pt x="4567" y="597215"/>
                </a:lnTo>
                <a:lnTo>
                  <a:pt x="0" y="548512"/>
                </a:lnTo>
                <a:lnTo>
                  <a:pt x="4567" y="499811"/>
                </a:lnTo>
                <a:lnTo>
                  <a:pt x="16743" y="452631"/>
                </a:lnTo>
                <a:lnTo>
                  <a:pt x="35005" y="406972"/>
                </a:lnTo>
                <a:lnTo>
                  <a:pt x="57835" y="359793"/>
                </a:lnTo>
                <a:lnTo>
                  <a:pt x="83708" y="315655"/>
                </a:lnTo>
                <a:lnTo>
                  <a:pt x="111101" y="269998"/>
                </a:lnTo>
                <a:lnTo>
                  <a:pt x="136974" y="224339"/>
                </a:lnTo>
                <a:lnTo>
                  <a:pt x="159803" y="178682"/>
                </a:lnTo>
                <a:lnTo>
                  <a:pt x="178067" y="134544"/>
                </a:lnTo>
                <a:lnTo>
                  <a:pt x="190243" y="87363"/>
                </a:lnTo>
                <a:lnTo>
                  <a:pt x="196330" y="40184"/>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1" name="Freeform: Shape 40">
            <a:extLst>
              <a:ext uri="{FF2B5EF4-FFF2-40B4-BE49-F238E27FC236}">
                <a16:creationId xmlns:a16="http://schemas.microsoft.com/office/drawing/2014/main" id="{055B12B5-937D-4928-A7A3-634A569C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476" y="1433267"/>
            <a:ext cx="4335537" cy="5424732"/>
          </a:xfrm>
          <a:custGeom>
            <a:avLst/>
            <a:gdLst>
              <a:gd name="connsiteX0" fmla="*/ 2948563 w 4335537"/>
              <a:gd name="connsiteY0" fmla="*/ 0 h 5424732"/>
              <a:gd name="connsiteX1" fmla="*/ 3005780 w 4335537"/>
              <a:gd name="connsiteY1" fmla="*/ 5363 h 5424732"/>
              <a:gd name="connsiteX2" fmla="*/ 3061211 w 4335537"/>
              <a:gd name="connsiteY2" fmla="*/ 19669 h 5424732"/>
              <a:gd name="connsiteX3" fmla="*/ 3114855 w 4335537"/>
              <a:gd name="connsiteY3" fmla="*/ 41127 h 5424732"/>
              <a:gd name="connsiteX4" fmla="*/ 3170284 w 4335537"/>
              <a:gd name="connsiteY4" fmla="*/ 67948 h 5424732"/>
              <a:gd name="connsiteX5" fmla="*/ 3222140 w 4335537"/>
              <a:gd name="connsiteY5" fmla="*/ 98346 h 5424732"/>
              <a:gd name="connsiteX6" fmla="*/ 3275784 w 4335537"/>
              <a:gd name="connsiteY6" fmla="*/ 130533 h 5424732"/>
              <a:gd name="connsiteX7" fmla="*/ 3329425 w 4335537"/>
              <a:gd name="connsiteY7" fmla="*/ 159141 h 5424732"/>
              <a:gd name="connsiteX8" fmla="*/ 3383067 w 4335537"/>
              <a:gd name="connsiteY8" fmla="*/ 187752 h 5424732"/>
              <a:gd name="connsiteX9" fmla="*/ 3434923 w 4335537"/>
              <a:gd name="connsiteY9" fmla="*/ 209208 h 5424732"/>
              <a:gd name="connsiteX10" fmla="*/ 3492142 w 4335537"/>
              <a:gd name="connsiteY10" fmla="*/ 223514 h 5424732"/>
              <a:gd name="connsiteX11" fmla="*/ 3547571 w 4335537"/>
              <a:gd name="connsiteY11" fmla="*/ 230666 h 5424732"/>
              <a:gd name="connsiteX12" fmla="*/ 3606578 w 4335537"/>
              <a:gd name="connsiteY12" fmla="*/ 230666 h 5424732"/>
              <a:gd name="connsiteX13" fmla="*/ 3667374 w 4335537"/>
              <a:gd name="connsiteY13" fmla="*/ 227091 h 5424732"/>
              <a:gd name="connsiteX14" fmla="*/ 3728169 w 4335537"/>
              <a:gd name="connsiteY14" fmla="*/ 219938 h 5424732"/>
              <a:gd name="connsiteX15" fmla="*/ 3788965 w 4335537"/>
              <a:gd name="connsiteY15" fmla="*/ 210998 h 5424732"/>
              <a:gd name="connsiteX16" fmla="*/ 3849759 w 4335537"/>
              <a:gd name="connsiteY16" fmla="*/ 203845 h 5424732"/>
              <a:gd name="connsiteX17" fmla="*/ 3910555 w 4335537"/>
              <a:gd name="connsiteY17" fmla="*/ 198480 h 5424732"/>
              <a:gd name="connsiteX18" fmla="*/ 3967772 w 4335537"/>
              <a:gd name="connsiteY18" fmla="*/ 200268 h 5424732"/>
              <a:gd name="connsiteX19" fmla="*/ 4023204 w 4335537"/>
              <a:gd name="connsiteY19" fmla="*/ 207421 h 5424732"/>
              <a:gd name="connsiteX20" fmla="*/ 4076847 w 4335537"/>
              <a:gd name="connsiteY20" fmla="*/ 223514 h 5424732"/>
              <a:gd name="connsiteX21" fmla="*/ 4121551 w 4335537"/>
              <a:gd name="connsiteY21" fmla="*/ 246759 h 5424732"/>
              <a:gd name="connsiteX22" fmla="*/ 4164463 w 4335537"/>
              <a:gd name="connsiteY22" fmla="*/ 277158 h 5424732"/>
              <a:gd name="connsiteX23" fmla="*/ 4202013 w 4335537"/>
              <a:gd name="connsiteY23" fmla="*/ 312919 h 5424732"/>
              <a:gd name="connsiteX24" fmla="*/ 4239564 w 4335537"/>
              <a:gd name="connsiteY24" fmla="*/ 354046 h 5424732"/>
              <a:gd name="connsiteX25" fmla="*/ 4273537 w 4335537"/>
              <a:gd name="connsiteY25" fmla="*/ 396960 h 5424732"/>
              <a:gd name="connsiteX26" fmla="*/ 4307511 w 4335537"/>
              <a:gd name="connsiteY26" fmla="*/ 441664 h 5424732"/>
              <a:gd name="connsiteX27" fmla="*/ 4335537 w 4335537"/>
              <a:gd name="connsiteY27" fmla="*/ 478541 h 5424732"/>
              <a:gd name="connsiteX28" fmla="*/ 4335537 w 4335537"/>
              <a:gd name="connsiteY28" fmla="*/ 5411497 h 5424732"/>
              <a:gd name="connsiteX29" fmla="*/ 4325479 w 4335537"/>
              <a:gd name="connsiteY29" fmla="*/ 5424732 h 5424732"/>
              <a:gd name="connsiteX30" fmla="*/ 1571645 w 4335537"/>
              <a:gd name="connsiteY30" fmla="*/ 5424732 h 5424732"/>
              <a:gd name="connsiteX31" fmla="*/ 1555640 w 4335537"/>
              <a:gd name="connsiteY31" fmla="*/ 5403672 h 5424732"/>
              <a:gd name="connsiteX32" fmla="*/ 1521666 w 4335537"/>
              <a:gd name="connsiteY32" fmla="*/ 5360758 h 5424732"/>
              <a:gd name="connsiteX33" fmla="*/ 1485903 w 4335537"/>
              <a:gd name="connsiteY33" fmla="*/ 5319632 h 5424732"/>
              <a:gd name="connsiteX34" fmla="*/ 1444777 w 4335537"/>
              <a:gd name="connsiteY34" fmla="*/ 5283868 h 5424732"/>
              <a:gd name="connsiteX35" fmla="*/ 1405439 w 4335537"/>
              <a:gd name="connsiteY35" fmla="*/ 5251682 h 5424732"/>
              <a:gd name="connsiteX36" fmla="*/ 1360737 w 4335537"/>
              <a:gd name="connsiteY36" fmla="*/ 5226651 h 5424732"/>
              <a:gd name="connsiteX37" fmla="*/ 1312459 w 4335537"/>
              <a:gd name="connsiteY37" fmla="*/ 5205192 h 5424732"/>
              <a:gd name="connsiteX38" fmla="*/ 1260605 w 4335537"/>
              <a:gd name="connsiteY38" fmla="*/ 5187312 h 5424732"/>
              <a:gd name="connsiteX39" fmla="*/ 1206961 w 4335537"/>
              <a:gd name="connsiteY39" fmla="*/ 5171219 h 5424732"/>
              <a:gd name="connsiteX40" fmla="*/ 1153319 w 4335537"/>
              <a:gd name="connsiteY40" fmla="*/ 5156913 h 5424732"/>
              <a:gd name="connsiteX41" fmla="*/ 1097888 w 4335537"/>
              <a:gd name="connsiteY41" fmla="*/ 5142608 h 5424732"/>
              <a:gd name="connsiteX42" fmla="*/ 1046034 w 4335537"/>
              <a:gd name="connsiteY42" fmla="*/ 5126515 h 5424732"/>
              <a:gd name="connsiteX43" fmla="*/ 994178 w 4335537"/>
              <a:gd name="connsiteY43" fmla="*/ 5108634 h 5424732"/>
              <a:gd name="connsiteX44" fmla="*/ 945901 w 4335537"/>
              <a:gd name="connsiteY44" fmla="*/ 5087176 h 5424732"/>
              <a:gd name="connsiteX45" fmla="*/ 902986 w 4335537"/>
              <a:gd name="connsiteY45" fmla="*/ 5060355 h 5424732"/>
              <a:gd name="connsiteX46" fmla="*/ 863647 w 4335537"/>
              <a:gd name="connsiteY46" fmla="*/ 5028169 h 5424732"/>
              <a:gd name="connsiteX47" fmla="*/ 831463 w 4335537"/>
              <a:gd name="connsiteY47" fmla="*/ 4988832 h 5424732"/>
              <a:gd name="connsiteX48" fmla="*/ 804643 w 4335537"/>
              <a:gd name="connsiteY48" fmla="*/ 4945915 h 5424732"/>
              <a:gd name="connsiteX49" fmla="*/ 783185 w 4335537"/>
              <a:gd name="connsiteY49" fmla="*/ 4897636 h 5424732"/>
              <a:gd name="connsiteX50" fmla="*/ 765304 w 4335537"/>
              <a:gd name="connsiteY50" fmla="*/ 4845782 h 5424732"/>
              <a:gd name="connsiteX51" fmla="*/ 749211 w 4335537"/>
              <a:gd name="connsiteY51" fmla="*/ 4793927 h 5424732"/>
              <a:gd name="connsiteX52" fmla="*/ 734906 w 4335537"/>
              <a:gd name="connsiteY52" fmla="*/ 4738495 h 5424732"/>
              <a:gd name="connsiteX53" fmla="*/ 720601 w 4335537"/>
              <a:gd name="connsiteY53" fmla="*/ 4684853 h 5424732"/>
              <a:gd name="connsiteX54" fmla="*/ 704508 w 4335537"/>
              <a:gd name="connsiteY54" fmla="*/ 4631208 h 5424732"/>
              <a:gd name="connsiteX55" fmla="*/ 686627 w 4335537"/>
              <a:gd name="connsiteY55" fmla="*/ 4579352 h 5424732"/>
              <a:gd name="connsiteX56" fmla="*/ 665170 w 4335537"/>
              <a:gd name="connsiteY56" fmla="*/ 4531073 h 5424732"/>
              <a:gd name="connsiteX57" fmla="*/ 640137 w 4335537"/>
              <a:gd name="connsiteY57" fmla="*/ 4486371 h 5424732"/>
              <a:gd name="connsiteX58" fmla="*/ 607953 w 4335537"/>
              <a:gd name="connsiteY58" fmla="*/ 4447032 h 5424732"/>
              <a:gd name="connsiteX59" fmla="*/ 572190 w 4335537"/>
              <a:gd name="connsiteY59" fmla="*/ 4405905 h 5424732"/>
              <a:gd name="connsiteX60" fmla="*/ 531064 w 4335537"/>
              <a:gd name="connsiteY60" fmla="*/ 4370144 h 5424732"/>
              <a:gd name="connsiteX61" fmla="*/ 486360 w 4335537"/>
              <a:gd name="connsiteY61" fmla="*/ 4336170 h 5424732"/>
              <a:gd name="connsiteX62" fmla="*/ 441659 w 4335537"/>
              <a:gd name="connsiteY62" fmla="*/ 4302196 h 5424732"/>
              <a:gd name="connsiteX63" fmla="*/ 396958 w 4335537"/>
              <a:gd name="connsiteY63" fmla="*/ 4268222 h 5424732"/>
              <a:gd name="connsiteX64" fmla="*/ 354042 w 4335537"/>
              <a:gd name="connsiteY64" fmla="*/ 4234246 h 5424732"/>
              <a:gd name="connsiteX65" fmla="*/ 312916 w 4335537"/>
              <a:gd name="connsiteY65" fmla="*/ 4196697 h 5424732"/>
              <a:gd name="connsiteX66" fmla="*/ 277155 w 4335537"/>
              <a:gd name="connsiteY66" fmla="*/ 4159148 h 5424732"/>
              <a:gd name="connsiteX67" fmla="*/ 246759 w 4335537"/>
              <a:gd name="connsiteY67" fmla="*/ 4116232 h 5424732"/>
              <a:gd name="connsiteX68" fmla="*/ 223513 w 4335537"/>
              <a:gd name="connsiteY68" fmla="*/ 4071530 h 5424732"/>
              <a:gd name="connsiteX69" fmla="*/ 207420 w 4335537"/>
              <a:gd name="connsiteY69" fmla="*/ 4017888 h 5424732"/>
              <a:gd name="connsiteX70" fmla="*/ 200268 w 4335537"/>
              <a:gd name="connsiteY70" fmla="*/ 3962456 h 5424732"/>
              <a:gd name="connsiteX71" fmla="*/ 198478 w 4335537"/>
              <a:gd name="connsiteY71" fmla="*/ 3905234 h 5424732"/>
              <a:gd name="connsiteX72" fmla="*/ 203843 w 4335537"/>
              <a:gd name="connsiteY72" fmla="*/ 3844439 h 5424732"/>
              <a:gd name="connsiteX73" fmla="*/ 210996 w 4335537"/>
              <a:gd name="connsiteY73" fmla="*/ 3783644 h 5424732"/>
              <a:gd name="connsiteX74" fmla="*/ 219936 w 4335537"/>
              <a:gd name="connsiteY74" fmla="*/ 3722847 h 5424732"/>
              <a:gd name="connsiteX75" fmla="*/ 227088 w 4335537"/>
              <a:gd name="connsiteY75" fmla="*/ 3662052 h 5424732"/>
              <a:gd name="connsiteX76" fmla="*/ 230666 w 4335537"/>
              <a:gd name="connsiteY76" fmla="*/ 3601257 h 5424732"/>
              <a:gd name="connsiteX77" fmla="*/ 230666 w 4335537"/>
              <a:gd name="connsiteY77" fmla="*/ 3542248 h 5424732"/>
              <a:gd name="connsiteX78" fmla="*/ 223513 w 4335537"/>
              <a:gd name="connsiteY78" fmla="*/ 3486818 h 5424732"/>
              <a:gd name="connsiteX79" fmla="*/ 209208 w 4335537"/>
              <a:gd name="connsiteY79" fmla="*/ 3431386 h 5424732"/>
              <a:gd name="connsiteX80" fmla="*/ 187750 w 4335537"/>
              <a:gd name="connsiteY80" fmla="*/ 3379529 h 5424732"/>
              <a:gd name="connsiteX81" fmla="*/ 160929 w 4335537"/>
              <a:gd name="connsiteY81" fmla="*/ 3325887 h 5424732"/>
              <a:gd name="connsiteX82" fmla="*/ 130531 w 4335537"/>
              <a:gd name="connsiteY82" fmla="*/ 3272245 h 5424732"/>
              <a:gd name="connsiteX83" fmla="*/ 98347 w 4335537"/>
              <a:gd name="connsiteY83" fmla="*/ 3218601 h 5424732"/>
              <a:gd name="connsiteX84" fmla="*/ 67949 w 4335537"/>
              <a:gd name="connsiteY84" fmla="*/ 3166744 h 5424732"/>
              <a:gd name="connsiteX85" fmla="*/ 41126 w 4335537"/>
              <a:gd name="connsiteY85" fmla="*/ 3111314 h 5424732"/>
              <a:gd name="connsiteX86" fmla="*/ 19670 w 4335537"/>
              <a:gd name="connsiteY86" fmla="*/ 3057670 h 5424732"/>
              <a:gd name="connsiteX87" fmla="*/ 5365 w 4335537"/>
              <a:gd name="connsiteY87" fmla="*/ 3002238 h 5424732"/>
              <a:gd name="connsiteX88" fmla="*/ 0 w 4335537"/>
              <a:gd name="connsiteY88" fmla="*/ 2945018 h 5424732"/>
              <a:gd name="connsiteX89" fmla="*/ 5365 w 4335537"/>
              <a:gd name="connsiteY89" fmla="*/ 2887800 h 5424732"/>
              <a:gd name="connsiteX90" fmla="*/ 19670 w 4335537"/>
              <a:gd name="connsiteY90" fmla="*/ 2832369 h 5424732"/>
              <a:gd name="connsiteX91" fmla="*/ 41126 w 4335537"/>
              <a:gd name="connsiteY91" fmla="*/ 2778724 h 5424732"/>
              <a:gd name="connsiteX92" fmla="*/ 67949 w 4335537"/>
              <a:gd name="connsiteY92" fmla="*/ 2723294 h 5424732"/>
              <a:gd name="connsiteX93" fmla="*/ 98347 w 4335537"/>
              <a:gd name="connsiteY93" fmla="*/ 2671438 h 5424732"/>
              <a:gd name="connsiteX94" fmla="*/ 130531 w 4335537"/>
              <a:gd name="connsiteY94" fmla="*/ 2617795 h 5424732"/>
              <a:gd name="connsiteX95" fmla="*/ 160929 w 4335537"/>
              <a:gd name="connsiteY95" fmla="*/ 2564151 h 5424732"/>
              <a:gd name="connsiteX96" fmla="*/ 187750 w 4335537"/>
              <a:gd name="connsiteY96" fmla="*/ 2510509 h 5424732"/>
              <a:gd name="connsiteX97" fmla="*/ 209208 w 4335537"/>
              <a:gd name="connsiteY97" fmla="*/ 2458652 h 5424732"/>
              <a:gd name="connsiteX98" fmla="*/ 223513 w 4335537"/>
              <a:gd name="connsiteY98" fmla="*/ 2403220 h 5424732"/>
              <a:gd name="connsiteX99" fmla="*/ 230666 w 4335537"/>
              <a:gd name="connsiteY99" fmla="*/ 2347790 h 5424732"/>
              <a:gd name="connsiteX100" fmla="*/ 230666 w 4335537"/>
              <a:gd name="connsiteY100" fmla="*/ 2288783 h 5424732"/>
              <a:gd name="connsiteX101" fmla="*/ 227088 w 4335537"/>
              <a:gd name="connsiteY101" fmla="*/ 2227986 h 5424732"/>
              <a:gd name="connsiteX102" fmla="*/ 219936 w 4335537"/>
              <a:gd name="connsiteY102" fmla="*/ 2167191 h 5424732"/>
              <a:gd name="connsiteX103" fmla="*/ 210996 w 4335537"/>
              <a:gd name="connsiteY103" fmla="*/ 2106394 h 5424732"/>
              <a:gd name="connsiteX104" fmla="*/ 203843 w 4335537"/>
              <a:gd name="connsiteY104" fmla="*/ 2045599 h 5424732"/>
              <a:gd name="connsiteX105" fmla="*/ 198478 w 4335537"/>
              <a:gd name="connsiteY105" fmla="*/ 1984804 h 5424732"/>
              <a:gd name="connsiteX106" fmla="*/ 200268 w 4335537"/>
              <a:gd name="connsiteY106" fmla="*/ 1927585 h 5424732"/>
              <a:gd name="connsiteX107" fmla="*/ 207420 w 4335537"/>
              <a:gd name="connsiteY107" fmla="*/ 1872153 h 5424732"/>
              <a:gd name="connsiteX108" fmla="*/ 223513 w 4335537"/>
              <a:gd name="connsiteY108" fmla="*/ 1818508 h 5424732"/>
              <a:gd name="connsiteX109" fmla="*/ 246759 w 4335537"/>
              <a:gd name="connsiteY109" fmla="*/ 1773807 h 5424732"/>
              <a:gd name="connsiteX110" fmla="*/ 277155 w 4335537"/>
              <a:gd name="connsiteY110" fmla="*/ 1730892 h 5424732"/>
              <a:gd name="connsiteX111" fmla="*/ 312916 w 4335537"/>
              <a:gd name="connsiteY111" fmla="*/ 1693341 h 5424732"/>
              <a:gd name="connsiteX112" fmla="*/ 354042 w 4335537"/>
              <a:gd name="connsiteY112" fmla="*/ 1655792 h 5424732"/>
              <a:gd name="connsiteX113" fmla="*/ 396958 w 4335537"/>
              <a:gd name="connsiteY113" fmla="*/ 1621816 h 5424732"/>
              <a:gd name="connsiteX114" fmla="*/ 441659 w 4335537"/>
              <a:gd name="connsiteY114" fmla="*/ 1587842 h 5424732"/>
              <a:gd name="connsiteX115" fmla="*/ 486360 w 4335537"/>
              <a:gd name="connsiteY115" fmla="*/ 1553868 h 5424732"/>
              <a:gd name="connsiteX116" fmla="*/ 531064 w 4335537"/>
              <a:gd name="connsiteY116" fmla="*/ 1519895 h 5424732"/>
              <a:gd name="connsiteX117" fmla="*/ 572190 w 4335537"/>
              <a:gd name="connsiteY117" fmla="*/ 1484133 h 5424732"/>
              <a:gd name="connsiteX118" fmla="*/ 607953 w 4335537"/>
              <a:gd name="connsiteY118" fmla="*/ 1443007 h 5424732"/>
              <a:gd name="connsiteX119" fmla="*/ 640137 w 4335537"/>
              <a:gd name="connsiteY119" fmla="*/ 1403668 h 5424732"/>
              <a:gd name="connsiteX120" fmla="*/ 665170 w 4335537"/>
              <a:gd name="connsiteY120" fmla="*/ 1358966 h 5424732"/>
              <a:gd name="connsiteX121" fmla="*/ 686627 w 4335537"/>
              <a:gd name="connsiteY121" fmla="*/ 1310687 h 5424732"/>
              <a:gd name="connsiteX122" fmla="*/ 704508 w 4335537"/>
              <a:gd name="connsiteY122" fmla="*/ 1258830 h 5424732"/>
              <a:gd name="connsiteX123" fmla="*/ 720601 w 4335537"/>
              <a:gd name="connsiteY123" fmla="*/ 1205186 h 5424732"/>
              <a:gd name="connsiteX124" fmla="*/ 734906 w 4335537"/>
              <a:gd name="connsiteY124" fmla="*/ 1151543 h 5424732"/>
              <a:gd name="connsiteX125" fmla="*/ 749211 w 4335537"/>
              <a:gd name="connsiteY125" fmla="*/ 1096111 h 5424732"/>
              <a:gd name="connsiteX126" fmla="*/ 765304 w 4335537"/>
              <a:gd name="connsiteY126" fmla="*/ 1044257 h 5424732"/>
              <a:gd name="connsiteX127" fmla="*/ 783185 w 4335537"/>
              <a:gd name="connsiteY127" fmla="*/ 992400 h 5424732"/>
              <a:gd name="connsiteX128" fmla="*/ 804643 w 4335537"/>
              <a:gd name="connsiteY128" fmla="*/ 944123 h 5424732"/>
              <a:gd name="connsiteX129" fmla="*/ 831463 w 4335537"/>
              <a:gd name="connsiteY129" fmla="*/ 901209 h 5424732"/>
              <a:gd name="connsiteX130" fmla="*/ 863647 w 4335537"/>
              <a:gd name="connsiteY130" fmla="*/ 861870 h 5424732"/>
              <a:gd name="connsiteX131" fmla="*/ 902986 w 4335537"/>
              <a:gd name="connsiteY131" fmla="*/ 829684 h 5424732"/>
              <a:gd name="connsiteX132" fmla="*/ 945901 w 4335537"/>
              <a:gd name="connsiteY132" fmla="*/ 802863 h 5424732"/>
              <a:gd name="connsiteX133" fmla="*/ 994178 w 4335537"/>
              <a:gd name="connsiteY133" fmla="*/ 781405 h 5424732"/>
              <a:gd name="connsiteX134" fmla="*/ 1046034 w 4335537"/>
              <a:gd name="connsiteY134" fmla="*/ 763524 h 5424732"/>
              <a:gd name="connsiteX135" fmla="*/ 1097888 w 4335537"/>
              <a:gd name="connsiteY135" fmla="*/ 747431 h 5424732"/>
              <a:gd name="connsiteX136" fmla="*/ 1153319 w 4335537"/>
              <a:gd name="connsiteY136" fmla="*/ 733125 h 5424732"/>
              <a:gd name="connsiteX137" fmla="*/ 1206961 w 4335537"/>
              <a:gd name="connsiteY137" fmla="*/ 718820 h 5424732"/>
              <a:gd name="connsiteX138" fmla="*/ 1260605 w 4335537"/>
              <a:gd name="connsiteY138" fmla="*/ 702727 h 5424732"/>
              <a:gd name="connsiteX139" fmla="*/ 1312459 w 4335537"/>
              <a:gd name="connsiteY139" fmla="*/ 684846 h 5424732"/>
              <a:gd name="connsiteX140" fmla="*/ 1360737 w 4335537"/>
              <a:gd name="connsiteY140" fmla="*/ 663388 h 5424732"/>
              <a:gd name="connsiteX141" fmla="*/ 1405439 w 4335537"/>
              <a:gd name="connsiteY141" fmla="*/ 638356 h 5424732"/>
              <a:gd name="connsiteX142" fmla="*/ 1444777 w 4335537"/>
              <a:gd name="connsiteY142" fmla="*/ 606170 h 5424732"/>
              <a:gd name="connsiteX143" fmla="*/ 1485903 w 4335537"/>
              <a:gd name="connsiteY143" fmla="*/ 570407 h 5424732"/>
              <a:gd name="connsiteX144" fmla="*/ 1521666 w 4335537"/>
              <a:gd name="connsiteY144" fmla="*/ 529280 h 5424732"/>
              <a:gd name="connsiteX145" fmla="*/ 1555640 w 4335537"/>
              <a:gd name="connsiteY145" fmla="*/ 486366 h 5424732"/>
              <a:gd name="connsiteX146" fmla="*/ 1589613 w 4335537"/>
              <a:gd name="connsiteY146" fmla="*/ 441664 h 5424732"/>
              <a:gd name="connsiteX147" fmla="*/ 1623587 w 4335537"/>
              <a:gd name="connsiteY147" fmla="*/ 396960 h 5424732"/>
              <a:gd name="connsiteX148" fmla="*/ 1657560 w 4335537"/>
              <a:gd name="connsiteY148" fmla="*/ 354046 h 5424732"/>
              <a:gd name="connsiteX149" fmla="*/ 1695111 w 4335537"/>
              <a:gd name="connsiteY149" fmla="*/ 312919 h 5424732"/>
              <a:gd name="connsiteX150" fmla="*/ 1732660 w 4335537"/>
              <a:gd name="connsiteY150" fmla="*/ 277158 h 5424732"/>
              <a:gd name="connsiteX151" fmla="*/ 1775575 w 4335537"/>
              <a:gd name="connsiteY151" fmla="*/ 246759 h 5424732"/>
              <a:gd name="connsiteX152" fmla="*/ 1820277 w 4335537"/>
              <a:gd name="connsiteY152" fmla="*/ 223514 h 5424732"/>
              <a:gd name="connsiteX153" fmla="*/ 1873920 w 4335537"/>
              <a:gd name="connsiteY153" fmla="*/ 207421 h 5424732"/>
              <a:gd name="connsiteX154" fmla="*/ 1929352 w 4335537"/>
              <a:gd name="connsiteY154" fmla="*/ 200268 h 5424732"/>
              <a:gd name="connsiteX155" fmla="*/ 1986569 w 4335537"/>
              <a:gd name="connsiteY155" fmla="*/ 198480 h 5424732"/>
              <a:gd name="connsiteX156" fmla="*/ 2047363 w 4335537"/>
              <a:gd name="connsiteY156" fmla="*/ 203845 h 5424732"/>
              <a:gd name="connsiteX157" fmla="*/ 2108159 w 4335537"/>
              <a:gd name="connsiteY157" fmla="*/ 210998 h 5424732"/>
              <a:gd name="connsiteX158" fmla="*/ 2168955 w 4335537"/>
              <a:gd name="connsiteY158" fmla="*/ 219938 h 5424732"/>
              <a:gd name="connsiteX159" fmla="*/ 2229750 w 4335537"/>
              <a:gd name="connsiteY159" fmla="*/ 227091 h 5424732"/>
              <a:gd name="connsiteX160" fmla="*/ 2290544 w 4335537"/>
              <a:gd name="connsiteY160" fmla="*/ 230666 h 5424732"/>
              <a:gd name="connsiteX161" fmla="*/ 2349553 w 4335537"/>
              <a:gd name="connsiteY161" fmla="*/ 230666 h 5424732"/>
              <a:gd name="connsiteX162" fmla="*/ 2404984 w 4335537"/>
              <a:gd name="connsiteY162" fmla="*/ 223514 h 5424732"/>
              <a:gd name="connsiteX163" fmla="*/ 2460415 w 4335537"/>
              <a:gd name="connsiteY163" fmla="*/ 209208 h 5424732"/>
              <a:gd name="connsiteX164" fmla="*/ 2514057 w 4335537"/>
              <a:gd name="connsiteY164" fmla="*/ 187752 h 5424732"/>
              <a:gd name="connsiteX165" fmla="*/ 2567699 w 4335537"/>
              <a:gd name="connsiteY165" fmla="*/ 159141 h 5424732"/>
              <a:gd name="connsiteX166" fmla="*/ 2621342 w 4335537"/>
              <a:gd name="connsiteY166" fmla="*/ 130533 h 5424732"/>
              <a:gd name="connsiteX167" fmla="*/ 2674984 w 4335537"/>
              <a:gd name="connsiteY167" fmla="*/ 98346 h 5424732"/>
              <a:gd name="connsiteX168" fmla="*/ 2726840 w 4335537"/>
              <a:gd name="connsiteY168" fmla="*/ 67948 h 5424732"/>
              <a:gd name="connsiteX169" fmla="*/ 2782271 w 4335537"/>
              <a:gd name="connsiteY169" fmla="*/ 41127 h 5424732"/>
              <a:gd name="connsiteX170" fmla="*/ 2835913 w 4335537"/>
              <a:gd name="connsiteY170" fmla="*/ 19669 h 5424732"/>
              <a:gd name="connsiteX171" fmla="*/ 2891344 w 4335537"/>
              <a:gd name="connsiteY171" fmla="*/ 5363 h 542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335537" h="5424732">
                <a:moveTo>
                  <a:pt x="2948563" y="0"/>
                </a:moveTo>
                <a:lnTo>
                  <a:pt x="3005780" y="5363"/>
                </a:lnTo>
                <a:lnTo>
                  <a:pt x="3061211" y="19669"/>
                </a:lnTo>
                <a:lnTo>
                  <a:pt x="3114855" y="41127"/>
                </a:lnTo>
                <a:lnTo>
                  <a:pt x="3170284" y="67948"/>
                </a:lnTo>
                <a:lnTo>
                  <a:pt x="3222140" y="98346"/>
                </a:lnTo>
                <a:lnTo>
                  <a:pt x="3275784" y="130533"/>
                </a:lnTo>
                <a:lnTo>
                  <a:pt x="3329425" y="159141"/>
                </a:lnTo>
                <a:lnTo>
                  <a:pt x="3383067" y="187752"/>
                </a:lnTo>
                <a:lnTo>
                  <a:pt x="3434923" y="209208"/>
                </a:lnTo>
                <a:lnTo>
                  <a:pt x="3492142" y="223514"/>
                </a:lnTo>
                <a:lnTo>
                  <a:pt x="3547571" y="230666"/>
                </a:lnTo>
                <a:lnTo>
                  <a:pt x="3606578" y="230666"/>
                </a:lnTo>
                <a:lnTo>
                  <a:pt x="3667374" y="227091"/>
                </a:lnTo>
                <a:lnTo>
                  <a:pt x="3728169" y="219938"/>
                </a:lnTo>
                <a:lnTo>
                  <a:pt x="3788965" y="210998"/>
                </a:lnTo>
                <a:lnTo>
                  <a:pt x="3849759" y="203845"/>
                </a:lnTo>
                <a:lnTo>
                  <a:pt x="3910555" y="198480"/>
                </a:lnTo>
                <a:lnTo>
                  <a:pt x="3967772" y="200268"/>
                </a:lnTo>
                <a:lnTo>
                  <a:pt x="4023204" y="207421"/>
                </a:lnTo>
                <a:lnTo>
                  <a:pt x="4076847" y="223514"/>
                </a:lnTo>
                <a:lnTo>
                  <a:pt x="4121551" y="246759"/>
                </a:lnTo>
                <a:lnTo>
                  <a:pt x="4164463" y="277158"/>
                </a:lnTo>
                <a:lnTo>
                  <a:pt x="4202013" y="312919"/>
                </a:lnTo>
                <a:lnTo>
                  <a:pt x="4239564" y="354046"/>
                </a:lnTo>
                <a:lnTo>
                  <a:pt x="4273537" y="396960"/>
                </a:lnTo>
                <a:lnTo>
                  <a:pt x="4307511" y="441664"/>
                </a:lnTo>
                <a:lnTo>
                  <a:pt x="4335537" y="478541"/>
                </a:lnTo>
                <a:lnTo>
                  <a:pt x="4335537" y="5411497"/>
                </a:lnTo>
                <a:lnTo>
                  <a:pt x="4325479" y="5424732"/>
                </a:lnTo>
                <a:lnTo>
                  <a:pt x="1571645" y="5424732"/>
                </a:lnTo>
                <a:lnTo>
                  <a:pt x="1555640" y="5403672"/>
                </a:lnTo>
                <a:lnTo>
                  <a:pt x="1521666" y="5360758"/>
                </a:lnTo>
                <a:lnTo>
                  <a:pt x="1485903" y="5319632"/>
                </a:lnTo>
                <a:lnTo>
                  <a:pt x="1444777" y="5283868"/>
                </a:lnTo>
                <a:lnTo>
                  <a:pt x="1405439" y="5251682"/>
                </a:lnTo>
                <a:lnTo>
                  <a:pt x="1360737" y="5226651"/>
                </a:lnTo>
                <a:lnTo>
                  <a:pt x="1312459" y="5205192"/>
                </a:lnTo>
                <a:lnTo>
                  <a:pt x="1260605" y="5187312"/>
                </a:lnTo>
                <a:lnTo>
                  <a:pt x="1206961" y="5171219"/>
                </a:lnTo>
                <a:lnTo>
                  <a:pt x="1153319" y="5156913"/>
                </a:lnTo>
                <a:lnTo>
                  <a:pt x="1097888" y="5142608"/>
                </a:lnTo>
                <a:lnTo>
                  <a:pt x="1046034" y="5126515"/>
                </a:lnTo>
                <a:lnTo>
                  <a:pt x="994178" y="5108634"/>
                </a:lnTo>
                <a:lnTo>
                  <a:pt x="945901" y="5087176"/>
                </a:lnTo>
                <a:lnTo>
                  <a:pt x="902986" y="5060355"/>
                </a:lnTo>
                <a:lnTo>
                  <a:pt x="863647" y="5028169"/>
                </a:lnTo>
                <a:lnTo>
                  <a:pt x="831463" y="4988832"/>
                </a:lnTo>
                <a:lnTo>
                  <a:pt x="804643" y="4945915"/>
                </a:lnTo>
                <a:lnTo>
                  <a:pt x="783185" y="4897636"/>
                </a:lnTo>
                <a:lnTo>
                  <a:pt x="765304" y="4845782"/>
                </a:lnTo>
                <a:lnTo>
                  <a:pt x="749211" y="4793927"/>
                </a:lnTo>
                <a:lnTo>
                  <a:pt x="734906" y="4738495"/>
                </a:lnTo>
                <a:lnTo>
                  <a:pt x="720601" y="4684853"/>
                </a:lnTo>
                <a:lnTo>
                  <a:pt x="704508" y="4631208"/>
                </a:lnTo>
                <a:lnTo>
                  <a:pt x="686627" y="4579352"/>
                </a:lnTo>
                <a:lnTo>
                  <a:pt x="665170" y="4531073"/>
                </a:lnTo>
                <a:lnTo>
                  <a:pt x="640137" y="4486371"/>
                </a:lnTo>
                <a:lnTo>
                  <a:pt x="607953" y="4447032"/>
                </a:lnTo>
                <a:lnTo>
                  <a:pt x="572190" y="4405905"/>
                </a:lnTo>
                <a:lnTo>
                  <a:pt x="531064" y="4370144"/>
                </a:lnTo>
                <a:lnTo>
                  <a:pt x="486360" y="4336170"/>
                </a:lnTo>
                <a:lnTo>
                  <a:pt x="441659" y="4302196"/>
                </a:lnTo>
                <a:lnTo>
                  <a:pt x="396958" y="4268222"/>
                </a:lnTo>
                <a:lnTo>
                  <a:pt x="354042" y="4234246"/>
                </a:lnTo>
                <a:lnTo>
                  <a:pt x="312916" y="4196697"/>
                </a:lnTo>
                <a:lnTo>
                  <a:pt x="277155" y="4159148"/>
                </a:lnTo>
                <a:lnTo>
                  <a:pt x="246759" y="4116232"/>
                </a:lnTo>
                <a:lnTo>
                  <a:pt x="223513" y="4071530"/>
                </a:lnTo>
                <a:lnTo>
                  <a:pt x="207420" y="4017888"/>
                </a:lnTo>
                <a:lnTo>
                  <a:pt x="200268" y="3962456"/>
                </a:lnTo>
                <a:lnTo>
                  <a:pt x="198478" y="3905234"/>
                </a:lnTo>
                <a:lnTo>
                  <a:pt x="203843" y="3844439"/>
                </a:lnTo>
                <a:lnTo>
                  <a:pt x="210996" y="3783644"/>
                </a:lnTo>
                <a:lnTo>
                  <a:pt x="219936" y="3722847"/>
                </a:lnTo>
                <a:lnTo>
                  <a:pt x="227088" y="3662052"/>
                </a:lnTo>
                <a:lnTo>
                  <a:pt x="230666" y="3601257"/>
                </a:lnTo>
                <a:lnTo>
                  <a:pt x="230666" y="3542248"/>
                </a:lnTo>
                <a:lnTo>
                  <a:pt x="223513" y="3486818"/>
                </a:lnTo>
                <a:lnTo>
                  <a:pt x="209208" y="3431386"/>
                </a:lnTo>
                <a:lnTo>
                  <a:pt x="187750" y="3379529"/>
                </a:lnTo>
                <a:lnTo>
                  <a:pt x="160929" y="3325887"/>
                </a:lnTo>
                <a:lnTo>
                  <a:pt x="130531" y="3272245"/>
                </a:lnTo>
                <a:lnTo>
                  <a:pt x="98347" y="3218601"/>
                </a:lnTo>
                <a:lnTo>
                  <a:pt x="67949" y="3166744"/>
                </a:lnTo>
                <a:lnTo>
                  <a:pt x="41126" y="3111314"/>
                </a:lnTo>
                <a:lnTo>
                  <a:pt x="19670" y="3057670"/>
                </a:lnTo>
                <a:lnTo>
                  <a:pt x="5365" y="3002238"/>
                </a:lnTo>
                <a:lnTo>
                  <a:pt x="0" y="2945018"/>
                </a:lnTo>
                <a:lnTo>
                  <a:pt x="5365" y="2887800"/>
                </a:lnTo>
                <a:lnTo>
                  <a:pt x="19670" y="2832369"/>
                </a:lnTo>
                <a:lnTo>
                  <a:pt x="41126" y="2778724"/>
                </a:lnTo>
                <a:lnTo>
                  <a:pt x="67949" y="2723294"/>
                </a:lnTo>
                <a:lnTo>
                  <a:pt x="98347" y="2671438"/>
                </a:lnTo>
                <a:lnTo>
                  <a:pt x="130531" y="2617795"/>
                </a:lnTo>
                <a:lnTo>
                  <a:pt x="160929" y="2564151"/>
                </a:lnTo>
                <a:lnTo>
                  <a:pt x="187750" y="2510509"/>
                </a:lnTo>
                <a:lnTo>
                  <a:pt x="209208" y="2458652"/>
                </a:lnTo>
                <a:lnTo>
                  <a:pt x="223513" y="2403220"/>
                </a:lnTo>
                <a:lnTo>
                  <a:pt x="230666" y="2347790"/>
                </a:lnTo>
                <a:lnTo>
                  <a:pt x="230666" y="2288783"/>
                </a:lnTo>
                <a:lnTo>
                  <a:pt x="227088" y="2227986"/>
                </a:lnTo>
                <a:lnTo>
                  <a:pt x="219936" y="2167191"/>
                </a:lnTo>
                <a:lnTo>
                  <a:pt x="210996" y="2106394"/>
                </a:lnTo>
                <a:lnTo>
                  <a:pt x="203843" y="2045599"/>
                </a:lnTo>
                <a:lnTo>
                  <a:pt x="198478" y="1984804"/>
                </a:lnTo>
                <a:lnTo>
                  <a:pt x="200268" y="1927585"/>
                </a:lnTo>
                <a:lnTo>
                  <a:pt x="207420" y="1872153"/>
                </a:lnTo>
                <a:lnTo>
                  <a:pt x="223513" y="1818508"/>
                </a:lnTo>
                <a:lnTo>
                  <a:pt x="246759" y="1773807"/>
                </a:lnTo>
                <a:lnTo>
                  <a:pt x="277155" y="1730892"/>
                </a:lnTo>
                <a:lnTo>
                  <a:pt x="312916" y="1693341"/>
                </a:lnTo>
                <a:lnTo>
                  <a:pt x="354042" y="1655792"/>
                </a:lnTo>
                <a:lnTo>
                  <a:pt x="396958" y="1621816"/>
                </a:lnTo>
                <a:lnTo>
                  <a:pt x="441659" y="1587842"/>
                </a:lnTo>
                <a:lnTo>
                  <a:pt x="486360" y="1553868"/>
                </a:lnTo>
                <a:lnTo>
                  <a:pt x="531064" y="1519895"/>
                </a:lnTo>
                <a:lnTo>
                  <a:pt x="572190" y="1484133"/>
                </a:lnTo>
                <a:lnTo>
                  <a:pt x="607953" y="1443007"/>
                </a:lnTo>
                <a:lnTo>
                  <a:pt x="640137" y="1403668"/>
                </a:lnTo>
                <a:lnTo>
                  <a:pt x="665170" y="1358966"/>
                </a:lnTo>
                <a:lnTo>
                  <a:pt x="686627" y="1310687"/>
                </a:lnTo>
                <a:lnTo>
                  <a:pt x="704508" y="1258830"/>
                </a:lnTo>
                <a:lnTo>
                  <a:pt x="720601" y="1205186"/>
                </a:lnTo>
                <a:lnTo>
                  <a:pt x="734906" y="1151543"/>
                </a:lnTo>
                <a:lnTo>
                  <a:pt x="749211" y="1096111"/>
                </a:lnTo>
                <a:lnTo>
                  <a:pt x="765304" y="1044257"/>
                </a:lnTo>
                <a:lnTo>
                  <a:pt x="783185" y="992400"/>
                </a:lnTo>
                <a:lnTo>
                  <a:pt x="804643" y="944123"/>
                </a:lnTo>
                <a:lnTo>
                  <a:pt x="831463" y="901209"/>
                </a:lnTo>
                <a:lnTo>
                  <a:pt x="863647" y="861870"/>
                </a:lnTo>
                <a:lnTo>
                  <a:pt x="902986" y="829684"/>
                </a:lnTo>
                <a:lnTo>
                  <a:pt x="945901" y="802863"/>
                </a:lnTo>
                <a:lnTo>
                  <a:pt x="994178" y="781405"/>
                </a:lnTo>
                <a:lnTo>
                  <a:pt x="1046034" y="763524"/>
                </a:lnTo>
                <a:lnTo>
                  <a:pt x="1097888" y="747431"/>
                </a:lnTo>
                <a:lnTo>
                  <a:pt x="1153319" y="733125"/>
                </a:lnTo>
                <a:lnTo>
                  <a:pt x="1206961" y="718820"/>
                </a:lnTo>
                <a:lnTo>
                  <a:pt x="1260605" y="702727"/>
                </a:lnTo>
                <a:lnTo>
                  <a:pt x="1312459" y="684846"/>
                </a:lnTo>
                <a:lnTo>
                  <a:pt x="1360737" y="663388"/>
                </a:lnTo>
                <a:lnTo>
                  <a:pt x="1405439" y="638356"/>
                </a:lnTo>
                <a:lnTo>
                  <a:pt x="1444777" y="606170"/>
                </a:lnTo>
                <a:lnTo>
                  <a:pt x="1485903" y="570407"/>
                </a:lnTo>
                <a:lnTo>
                  <a:pt x="1521666" y="529280"/>
                </a:lnTo>
                <a:lnTo>
                  <a:pt x="1555640" y="486366"/>
                </a:lnTo>
                <a:lnTo>
                  <a:pt x="1589613" y="441664"/>
                </a:lnTo>
                <a:lnTo>
                  <a:pt x="1623587" y="396960"/>
                </a:lnTo>
                <a:lnTo>
                  <a:pt x="1657560" y="354046"/>
                </a:lnTo>
                <a:lnTo>
                  <a:pt x="1695111" y="312919"/>
                </a:lnTo>
                <a:lnTo>
                  <a:pt x="1732660" y="277158"/>
                </a:lnTo>
                <a:lnTo>
                  <a:pt x="1775575" y="246759"/>
                </a:lnTo>
                <a:lnTo>
                  <a:pt x="1820277" y="223514"/>
                </a:lnTo>
                <a:lnTo>
                  <a:pt x="1873920" y="207421"/>
                </a:lnTo>
                <a:lnTo>
                  <a:pt x="1929352" y="200268"/>
                </a:lnTo>
                <a:lnTo>
                  <a:pt x="1986569" y="198480"/>
                </a:lnTo>
                <a:lnTo>
                  <a:pt x="2047363" y="203845"/>
                </a:lnTo>
                <a:lnTo>
                  <a:pt x="2108159" y="210998"/>
                </a:lnTo>
                <a:lnTo>
                  <a:pt x="2168955" y="219938"/>
                </a:lnTo>
                <a:lnTo>
                  <a:pt x="2229750" y="227091"/>
                </a:lnTo>
                <a:lnTo>
                  <a:pt x="2290544" y="230666"/>
                </a:lnTo>
                <a:lnTo>
                  <a:pt x="2349553" y="230666"/>
                </a:lnTo>
                <a:lnTo>
                  <a:pt x="2404984" y="223514"/>
                </a:lnTo>
                <a:lnTo>
                  <a:pt x="2460415" y="209208"/>
                </a:lnTo>
                <a:lnTo>
                  <a:pt x="2514057" y="187752"/>
                </a:lnTo>
                <a:lnTo>
                  <a:pt x="2567699" y="159141"/>
                </a:lnTo>
                <a:lnTo>
                  <a:pt x="2621342" y="130533"/>
                </a:lnTo>
                <a:lnTo>
                  <a:pt x="2674984" y="98346"/>
                </a:lnTo>
                <a:lnTo>
                  <a:pt x="2726840" y="67948"/>
                </a:lnTo>
                <a:lnTo>
                  <a:pt x="2782271" y="41127"/>
                </a:lnTo>
                <a:lnTo>
                  <a:pt x="2835913" y="19669"/>
                </a:lnTo>
                <a:lnTo>
                  <a:pt x="2891344" y="536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pic>
        <p:nvPicPr>
          <p:cNvPr id="13" name="Picture 5">
            <a:extLst>
              <a:ext uri="{FF2B5EF4-FFF2-40B4-BE49-F238E27FC236}">
                <a16:creationId xmlns:a16="http://schemas.microsoft.com/office/drawing/2014/main" id="{69467C84-B8A0-3529-D561-94CE36374A4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95431" y="3217319"/>
            <a:ext cx="3446042" cy="2347616"/>
          </a:xfrm>
          <a:prstGeom prst="rect">
            <a:avLst/>
          </a:prstGeom>
        </p:spPr>
      </p:pic>
      <p:pic>
        <p:nvPicPr>
          <p:cNvPr id="19" name="Picture 6">
            <a:extLst>
              <a:ext uri="{FF2B5EF4-FFF2-40B4-BE49-F238E27FC236}">
                <a16:creationId xmlns:a16="http://schemas.microsoft.com/office/drawing/2014/main" id="{2379C7F7-2BFB-F8C6-7A92-F403C02D25C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83967" y="98613"/>
            <a:ext cx="4216349" cy="2251687"/>
          </a:xfrm>
          <a:prstGeom prst="rect">
            <a:avLst/>
          </a:prstGeom>
        </p:spPr>
      </p:pic>
    </p:spTree>
    <p:extLst>
      <p:ext uri="{BB962C8B-B14F-4D97-AF65-F5344CB8AC3E}">
        <p14:creationId xmlns:p14="http://schemas.microsoft.com/office/powerpoint/2010/main" val="22242440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28">
            <a:extLst>
              <a:ext uri="{FF2B5EF4-FFF2-40B4-BE49-F238E27FC236}">
                <a16:creationId xmlns:a16="http://schemas.microsoft.com/office/drawing/2014/main" id="{DB382400-D81D-4BC2-B825-139D3DCAC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2" name="Group 30">
            <a:extLst>
              <a:ext uri="{FF2B5EF4-FFF2-40B4-BE49-F238E27FC236}">
                <a16:creationId xmlns:a16="http://schemas.microsoft.com/office/drawing/2014/main" id="{C77639EA-C9D1-44CA-BBC0-30625E7CDB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32" name="Rectangle 31">
              <a:extLst>
                <a:ext uri="{FF2B5EF4-FFF2-40B4-BE49-F238E27FC236}">
                  <a16:creationId xmlns:a16="http://schemas.microsoft.com/office/drawing/2014/main" id="{E4CB3E84-719D-44B6-A2F1-15E226F2E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bg1"/>
            </a:solidFill>
            <a:ln w="0">
              <a:noFill/>
              <a:prstDash val="solid"/>
              <a:round/>
              <a:headEnd/>
              <a:tailEnd/>
            </a:ln>
          </p:spPr>
          <p:txBody>
            <a:bodyPr rtlCol="0" anchor="ctr"/>
            <a:lstStyle/>
            <a:p>
              <a:pPr algn="ctr" defTabSz="304815"/>
              <a:endParaRPr lang="en-US" sz="800"/>
            </a:p>
          </p:txBody>
        </p:sp>
        <p:sp>
          <p:nvSpPr>
            <p:cNvPr id="43" name="Rectangle 32">
              <a:extLst>
                <a:ext uri="{FF2B5EF4-FFF2-40B4-BE49-F238E27FC236}">
                  <a16:creationId xmlns:a16="http://schemas.microsoft.com/office/drawing/2014/main" id="{FEDE45E2-0D26-42CE-B95F-81CE7BD3E2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304815"/>
              <a:endParaRPr lang="en-US" sz="800" dirty="0"/>
            </a:p>
          </p:txBody>
        </p:sp>
      </p:grpSp>
      <p:sp>
        <p:nvSpPr>
          <p:cNvPr id="6" name="TextBox 5">
            <a:extLst>
              <a:ext uri="{FF2B5EF4-FFF2-40B4-BE49-F238E27FC236}">
                <a16:creationId xmlns:a16="http://schemas.microsoft.com/office/drawing/2014/main" id="{7F27FF3D-ED3F-D0F7-B58F-118489064008}"/>
              </a:ext>
            </a:extLst>
          </p:cNvPr>
          <p:cNvSpPr txBox="1"/>
          <p:nvPr/>
        </p:nvSpPr>
        <p:spPr>
          <a:xfrm>
            <a:off x="1140884" y="3835400"/>
            <a:ext cx="6455833" cy="2203869"/>
          </a:xfrm>
          <a:prstGeom prst="rect">
            <a:avLst/>
          </a:prstGeom>
        </p:spPr>
        <p:txBody>
          <a:bodyPr vert="horz" lIns="60960" tIns="30480" rIns="60960" bIns="30480" rtlCol="0" anchor="t">
            <a:normAutofit/>
          </a:bodyPr>
          <a:lstStyle/>
          <a:p>
            <a:pPr algn="ctr">
              <a:lnSpc>
                <a:spcPct val="90000"/>
              </a:lnSpc>
              <a:spcBef>
                <a:spcPct val="0"/>
              </a:spcBef>
              <a:spcAft>
                <a:spcPts val="400"/>
              </a:spcAft>
            </a:pPr>
            <a:r>
              <a:rPr lang="en-US" sz="8000" b="1">
                <a:solidFill>
                  <a:srgbClr val="FF0000"/>
                </a:solidFill>
                <a:latin typeface="Nunito Black" pitchFamily="2" charset="0"/>
                <a:ea typeface="+mj-ea"/>
                <a:cs typeface="+mj-cs"/>
              </a:rPr>
              <a:t>Đọc</a:t>
            </a:r>
          </a:p>
          <a:p>
            <a:pPr algn="ctr">
              <a:lnSpc>
                <a:spcPct val="90000"/>
              </a:lnSpc>
              <a:spcBef>
                <a:spcPct val="0"/>
              </a:spcBef>
              <a:spcAft>
                <a:spcPts val="400"/>
              </a:spcAft>
            </a:pPr>
            <a:endParaRPr lang="en-US" sz="6400">
              <a:solidFill>
                <a:srgbClr val="FF0000"/>
              </a:solidFill>
              <a:latin typeface="Nunito Black" pitchFamily="2" charset="0"/>
              <a:ea typeface="+mj-ea"/>
              <a:cs typeface="+mj-cs"/>
            </a:endParaRPr>
          </a:p>
        </p:txBody>
      </p:sp>
      <p:sp>
        <p:nvSpPr>
          <p:cNvPr id="44" name="Freeform: Shape 34">
            <a:extLst>
              <a:ext uri="{FF2B5EF4-FFF2-40B4-BE49-F238E27FC236}">
                <a16:creationId xmlns:a16="http://schemas.microsoft.com/office/drawing/2014/main" id="{A0144B8D-ABC9-4F44-8451-5B06A9C80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9036" y="1286055"/>
            <a:ext cx="4482957" cy="5571944"/>
          </a:xfrm>
          <a:custGeom>
            <a:avLst/>
            <a:gdLst>
              <a:gd name="connsiteX0" fmla="*/ 3095991 w 4482957"/>
              <a:gd name="connsiteY0" fmla="*/ 0 h 5571944"/>
              <a:gd name="connsiteX1" fmla="*/ 3156069 w 4482957"/>
              <a:gd name="connsiteY1" fmla="*/ 5631 h 5571944"/>
              <a:gd name="connsiteX2" fmla="*/ 3214272 w 4482957"/>
              <a:gd name="connsiteY2" fmla="*/ 20652 h 5571944"/>
              <a:gd name="connsiteX3" fmla="*/ 3270598 w 4482957"/>
              <a:gd name="connsiteY3" fmla="*/ 43182 h 5571944"/>
              <a:gd name="connsiteX4" fmla="*/ 3328798 w 4482957"/>
              <a:gd name="connsiteY4" fmla="*/ 71344 h 5571944"/>
              <a:gd name="connsiteX5" fmla="*/ 3383247 w 4482957"/>
              <a:gd name="connsiteY5" fmla="*/ 103262 h 5571944"/>
              <a:gd name="connsiteX6" fmla="*/ 3439573 w 4482957"/>
              <a:gd name="connsiteY6" fmla="*/ 137057 h 5571944"/>
              <a:gd name="connsiteX7" fmla="*/ 3495897 w 4482957"/>
              <a:gd name="connsiteY7" fmla="*/ 167096 h 5571944"/>
              <a:gd name="connsiteX8" fmla="*/ 3552221 w 4482957"/>
              <a:gd name="connsiteY8" fmla="*/ 197137 h 5571944"/>
              <a:gd name="connsiteX9" fmla="*/ 3606669 w 4482957"/>
              <a:gd name="connsiteY9" fmla="*/ 219666 h 5571944"/>
              <a:gd name="connsiteX10" fmla="*/ 3666749 w 4482957"/>
              <a:gd name="connsiteY10" fmla="*/ 234686 h 5571944"/>
              <a:gd name="connsiteX11" fmla="*/ 3724950 w 4482957"/>
              <a:gd name="connsiteY11" fmla="*/ 242197 h 5571944"/>
              <a:gd name="connsiteX12" fmla="*/ 3786907 w 4482957"/>
              <a:gd name="connsiteY12" fmla="*/ 242197 h 5571944"/>
              <a:gd name="connsiteX13" fmla="*/ 3850743 w 4482957"/>
              <a:gd name="connsiteY13" fmla="*/ 238443 h 5571944"/>
              <a:gd name="connsiteX14" fmla="*/ 3914577 w 4482957"/>
              <a:gd name="connsiteY14" fmla="*/ 230932 h 5571944"/>
              <a:gd name="connsiteX15" fmla="*/ 3978413 w 4482957"/>
              <a:gd name="connsiteY15" fmla="*/ 221545 h 5571944"/>
              <a:gd name="connsiteX16" fmla="*/ 4042247 w 4482957"/>
              <a:gd name="connsiteY16" fmla="*/ 214035 h 5571944"/>
              <a:gd name="connsiteX17" fmla="*/ 4106083 w 4482957"/>
              <a:gd name="connsiteY17" fmla="*/ 208401 h 5571944"/>
              <a:gd name="connsiteX18" fmla="*/ 4166161 w 4482957"/>
              <a:gd name="connsiteY18" fmla="*/ 210279 h 5571944"/>
              <a:gd name="connsiteX19" fmla="*/ 4224364 w 4482957"/>
              <a:gd name="connsiteY19" fmla="*/ 217789 h 5571944"/>
              <a:gd name="connsiteX20" fmla="*/ 4280690 w 4482957"/>
              <a:gd name="connsiteY20" fmla="*/ 234686 h 5571944"/>
              <a:gd name="connsiteX21" fmla="*/ 4327628 w 4482957"/>
              <a:gd name="connsiteY21" fmla="*/ 259094 h 5571944"/>
              <a:gd name="connsiteX22" fmla="*/ 4372686 w 4482957"/>
              <a:gd name="connsiteY22" fmla="*/ 291012 h 5571944"/>
              <a:gd name="connsiteX23" fmla="*/ 4412114 w 4482957"/>
              <a:gd name="connsiteY23" fmla="*/ 328561 h 5571944"/>
              <a:gd name="connsiteX24" fmla="*/ 4451542 w 4482957"/>
              <a:gd name="connsiteY24" fmla="*/ 371743 h 5571944"/>
              <a:gd name="connsiteX25" fmla="*/ 4482957 w 4482957"/>
              <a:gd name="connsiteY25" fmla="*/ 411426 h 5571944"/>
              <a:gd name="connsiteX26" fmla="*/ 4482957 w 4482957"/>
              <a:gd name="connsiteY26" fmla="*/ 5571944 h 5571944"/>
              <a:gd name="connsiteX27" fmla="*/ 1544560 w 4482957"/>
              <a:gd name="connsiteY27" fmla="*/ 5571944 h 5571944"/>
              <a:gd name="connsiteX28" fmla="*/ 1517016 w 4482957"/>
              <a:gd name="connsiteY28" fmla="*/ 5547992 h 5571944"/>
              <a:gd name="connsiteX29" fmla="*/ 1475711 w 4482957"/>
              <a:gd name="connsiteY29" fmla="*/ 5514197 h 5571944"/>
              <a:gd name="connsiteX30" fmla="*/ 1428774 w 4482957"/>
              <a:gd name="connsiteY30" fmla="*/ 5487914 h 5571944"/>
              <a:gd name="connsiteX31" fmla="*/ 1378082 w 4482957"/>
              <a:gd name="connsiteY31" fmla="*/ 5465383 h 5571944"/>
              <a:gd name="connsiteX32" fmla="*/ 1323635 w 4482957"/>
              <a:gd name="connsiteY32" fmla="*/ 5446609 h 5571944"/>
              <a:gd name="connsiteX33" fmla="*/ 1267309 w 4482957"/>
              <a:gd name="connsiteY33" fmla="*/ 5429711 h 5571944"/>
              <a:gd name="connsiteX34" fmla="*/ 1210986 w 4482957"/>
              <a:gd name="connsiteY34" fmla="*/ 5414691 h 5571944"/>
              <a:gd name="connsiteX35" fmla="*/ 1152783 w 4482957"/>
              <a:gd name="connsiteY35" fmla="*/ 5399670 h 5571944"/>
              <a:gd name="connsiteX36" fmla="*/ 1098336 w 4482957"/>
              <a:gd name="connsiteY36" fmla="*/ 5382773 h 5571944"/>
              <a:gd name="connsiteX37" fmla="*/ 1043887 w 4482957"/>
              <a:gd name="connsiteY37" fmla="*/ 5363998 h 5571944"/>
              <a:gd name="connsiteX38" fmla="*/ 993197 w 4482957"/>
              <a:gd name="connsiteY38" fmla="*/ 5341467 h 5571944"/>
              <a:gd name="connsiteX39" fmla="*/ 948135 w 4482957"/>
              <a:gd name="connsiteY39" fmla="*/ 5313305 h 5571944"/>
              <a:gd name="connsiteX40" fmla="*/ 906830 w 4482957"/>
              <a:gd name="connsiteY40" fmla="*/ 5279510 h 5571944"/>
              <a:gd name="connsiteX41" fmla="*/ 873037 w 4482957"/>
              <a:gd name="connsiteY41" fmla="*/ 5238207 h 5571944"/>
              <a:gd name="connsiteX42" fmla="*/ 844875 w 4482957"/>
              <a:gd name="connsiteY42" fmla="*/ 5193146 h 5571944"/>
              <a:gd name="connsiteX43" fmla="*/ 822344 w 4482957"/>
              <a:gd name="connsiteY43" fmla="*/ 5142453 h 5571944"/>
              <a:gd name="connsiteX44" fmla="*/ 803570 w 4482957"/>
              <a:gd name="connsiteY44" fmla="*/ 5088007 h 5571944"/>
              <a:gd name="connsiteX45" fmla="*/ 786672 w 4482957"/>
              <a:gd name="connsiteY45" fmla="*/ 5033560 h 5571944"/>
              <a:gd name="connsiteX46" fmla="*/ 771652 w 4482957"/>
              <a:gd name="connsiteY46" fmla="*/ 4975357 h 5571944"/>
              <a:gd name="connsiteX47" fmla="*/ 756631 w 4482957"/>
              <a:gd name="connsiteY47" fmla="*/ 4919033 h 5571944"/>
              <a:gd name="connsiteX48" fmla="*/ 739734 w 4482957"/>
              <a:gd name="connsiteY48" fmla="*/ 4862708 h 5571944"/>
              <a:gd name="connsiteX49" fmla="*/ 720959 w 4482957"/>
              <a:gd name="connsiteY49" fmla="*/ 4808259 h 5571944"/>
              <a:gd name="connsiteX50" fmla="*/ 698428 w 4482957"/>
              <a:gd name="connsiteY50" fmla="*/ 4757566 h 5571944"/>
              <a:gd name="connsiteX51" fmla="*/ 672143 w 4482957"/>
              <a:gd name="connsiteY51" fmla="*/ 4710630 h 5571944"/>
              <a:gd name="connsiteX52" fmla="*/ 638351 w 4482957"/>
              <a:gd name="connsiteY52" fmla="*/ 4669325 h 5571944"/>
              <a:gd name="connsiteX53" fmla="*/ 600799 w 4482957"/>
              <a:gd name="connsiteY53" fmla="*/ 4626142 h 5571944"/>
              <a:gd name="connsiteX54" fmla="*/ 557617 w 4482957"/>
              <a:gd name="connsiteY54" fmla="*/ 4588593 h 5571944"/>
              <a:gd name="connsiteX55" fmla="*/ 510678 w 4482957"/>
              <a:gd name="connsiteY55" fmla="*/ 4552921 h 5571944"/>
              <a:gd name="connsiteX56" fmla="*/ 463742 w 4482957"/>
              <a:gd name="connsiteY56" fmla="*/ 4517249 h 5571944"/>
              <a:gd name="connsiteX57" fmla="*/ 416805 w 4482957"/>
              <a:gd name="connsiteY57" fmla="*/ 4481577 h 5571944"/>
              <a:gd name="connsiteX58" fmla="*/ 371744 w 4482957"/>
              <a:gd name="connsiteY58" fmla="*/ 4445903 h 5571944"/>
              <a:gd name="connsiteX59" fmla="*/ 328562 w 4482957"/>
              <a:gd name="connsiteY59" fmla="*/ 4406477 h 5571944"/>
              <a:gd name="connsiteX60" fmla="*/ 291012 w 4482957"/>
              <a:gd name="connsiteY60" fmla="*/ 4367050 h 5571944"/>
              <a:gd name="connsiteX61" fmla="*/ 259096 w 4482957"/>
              <a:gd name="connsiteY61" fmla="*/ 4321989 h 5571944"/>
              <a:gd name="connsiteX62" fmla="*/ 234689 w 4482957"/>
              <a:gd name="connsiteY62" fmla="*/ 4275053 h 5571944"/>
              <a:gd name="connsiteX63" fmla="*/ 217791 w 4482957"/>
              <a:gd name="connsiteY63" fmla="*/ 4218729 h 5571944"/>
              <a:gd name="connsiteX64" fmla="*/ 210281 w 4482957"/>
              <a:gd name="connsiteY64" fmla="*/ 4160526 h 5571944"/>
              <a:gd name="connsiteX65" fmla="*/ 208402 w 4482957"/>
              <a:gd name="connsiteY65" fmla="*/ 4100444 h 5571944"/>
              <a:gd name="connsiteX66" fmla="*/ 214035 w 4482957"/>
              <a:gd name="connsiteY66" fmla="*/ 4036610 h 5571944"/>
              <a:gd name="connsiteX67" fmla="*/ 221545 w 4482957"/>
              <a:gd name="connsiteY67" fmla="*/ 3972776 h 5571944"/>
              <a:gd name="connsiteX68" fmla="*/ 230932 w 4482957"/>
              <a:gd name="connsiteY68" fmla="*/ 3908940 h 5571944"/>
              <a:gd name="connsiteX69" fmla="*/ 238443 w 4482957"/>
              <a:gd name="connsiteY69" fmla="*/ 3845106 h 5571944"/>
              <a:gd name="connsiteX70" fmla="*/ 242199 w 4482957"/>
              <a:gd name="connsiteY70" fmla="*/ 3781272 h 5571944"/>
              <a:gd name="connsiteX71" fmla="*/ 242199 w 4482957"/>
              <a:gd name="connsiteY71" fmla="*/ 3719313 h 5571944"/>
              <a:gd name="connsiteX72" fmla="*/ 234689 w 4482957"/>
              <a:gd name="connsiteY72" fmla="*/ 3661113 h 5571944"/>
              <a:gd name="connsiteX73" fmla="*/ 219668 w 4482957"/>
              <a:gd name="connsiteY73" fmla="*/ 3602910 h 5571944"/>
              <a:gd name="connsiteX74" fmla="*/ 197138 w 4482957"/>
              <a:gd name="connsiteY74" fmla="*/ 3548461 h 5571944"/>
              <a:gd name="connsiteX75" fmla="*/ 168976 w 4482957"/>
              <a:gd name="connsiteY75" fmla="*/ 3492137 h 5571944"/>
              <a:gd name="connsiteX76" fmla="*/ 137057 w 4482957"/>
              <a:gd name="connsiteY76" fmla="*/ 3435814 h 5571944"/>
              <a:gd name="connsiteX77" fmla="*/ 103264 w 4482957"/>
              <a:gd name="connsiteY77" fmla="*/ 3379488 h 5571944"/>
              <a:gd name="connsiteX78" fmla="*/ 71346 w 4482957"/>
              <a:gd name="connsiteY78" fmla="*/ 3325039 h 5571944"/>
              <a:gd name="connsiteX79" fmla="*/ 43182 w 4482957"/>
              <a:gd name="connsiteY79" fmla="*/ 3266839 h 5571944"/>
              <a:gd name="connsiteX80" fmla="*/ 20654 w 4482957"/>
              <a:gd name="connsiteY80" fmla="*/ 3210513 h 5571944"/>
              <a:gd name="connsiteX81" fmla="*/ 5634 w 4482957"/>
              <a:gd name="connsiteY81" fmla="*/ 3152310 h 5571944"/>
              <a:gd name="connsiteX82" fmla="*/ 0 w 4482957"/>
              <a:gd name="connsiteY82" fmla="*/ 3092230 h 5571944"/>
              <a:gd name="connsiteX83" fmla="*/ 5634 w 4482957"/>
              <a:gd name="connsiteY83" fmla="*/ 3032152 h 5571944"/>
              <a:gd name="connsiteX84" fmla="*/ 20654 w 4482957"/>
              <a:gd name="connsiteY84" fmla="*/ 2973950 h 5571944"/>
              <a:gd name="connsiteX85" fmla="*/ 43182 w 4482957"/>
              <a:gd name="connsiteY85" fmla="*/ 2917624 h 5571944"/>
              <a:gd name="connsiteX86" fmla="*/ 71346 w 4482957"/>
              <a:gd name="connsiteY86" fmla="*/ 2859423 h 5571944"/>
              <a:gd name="connsiteX87" fmla="*/ 103264 w 4482957"/>
              <a:gd name="connsiteY87" fmla="*/ 2804974 h 5571944"/>
              <a:gd name="connsiteX88" fmla="*/ 137057 w 4482957"/>
              <a:gd name="connsiteY88" fmla="*/ 2748651 h 5571944"/>
              <a:gd name="connsiteX89" fmla="*/ 168976 w 4482957"/>
              <a:gd name="connsiteY89" fmla="*/ 2692325 h 5571944"/>
              <a:gd name="connsiteX90" fmla="*/ 197138 w 4482957"/>
              <a:gd name="connsiteY90" fmla="*/ 2636001 h 5571944"/>
              <a:gd name="connsiteX91" fmla="*/ 219668 w 4482957"/>
              <a:gd name="connsiteY91" fmla="*/ 2581552 h 5571944"/>
              <a:gd name="connsiteX92" fmla="*/ 234689 w 4482957"/>
              <a:gd name="connsiteY92" fmla="*/ 2523350 h 5571944"/>
              <a:gd name="connsiteX93" fmla="*/ 242199 w 4482957"/>
              <a:gd name="connsiteY93" fmla="*/ 2465149 h 5571944"/>
              <a:gd name="connsiteX94" fmla="*/ 242199 w 4482957"/>
              <a:gd name="connsiteY94" fmla="*/ 2403192 h 5571944"/>
              <a:gd name="connsiteX95" fmla="*/ 238443 w 4482957"/>
              <a:gd name="connsiteY95" fmla="*/ 2339356 h 5571944"/>
              <a:gd name="connsiteX96" fmla="*/ 230932 w 4482957"/>
              <a:gd name="connsiteY96" fmla="*/ 2275522 h 5571944"/>
              <a:gd name="connsiteX97" fmla="*/ 221545 w 4482957"/>
              <a:gd name="connsiteY97" fmla="*/ 2211686 h 5571944"/>
              <a:gd name="connsiteX98" fmla="*/ 214035 w 4482957"/>
              <a:gd name="connsiteY98" fmla="*/ 2147852 h 5571944"/>
              <a:gd name="connsiteX99" fmla="*/ 208402 w 4482957"/>
              <a:gd name="connsiteY99" fmla="*/ 2084018 h 5571944"/>
              <a:gd name="connsiteX100" fmla="*/ 210281 w 4482957"/>
              <a:gd name="connsiteY100" fmla="*/ 2023938 h 5571944"/>
              <a:gd name="connsiteX101" fmla="*/ 217791 w 4482957"/>
              <a:gd name="connsiteY101" fmla="*/ 1965736 h 5571944"/>
              <a:gd name="connsiteX102" fmla="*/ 234689 w 4482957"/>
              <a:gd name="connsiteY102" fmla="*/ 1909410 h 5571944"/>
              <a:gd name="connsiteX103" fmla="*/ 259096 w 4482957"/>
              <a:gd name="connsiteY103" fmla="*/ 1862474 h 5571944"/>
              <a:gd name="connsiteX104" fmla="*/ 291012 w 4482957"/>
              <a:gd name="connsiteY104" fmla="*/ 1817414 h 5571944"/>
              <a:gd name="connsiteX105" fmla="*/ 328562 w 4482957"/>
              <a:gd name="connsiteY105" fmla="*/ 1777986 h 5571944"/>
              <a:gd name="connsiteX106" fmla="*/ 371744 w 4482957"/>
              <a:gd name="connsiteY106" fmla="*/ 1738560 h 5571944"/>
              <a:gd name="connsiteX107" fmla="*/ 416805 w 4482957"/>
              <a:gd name="connsiteY107" fmla="*/ 1702885 h 5571944"/>
              <a:gd name="connsiteX108" fmla="*/ 463742 w 4482957"/>
              <a:gd name="connsiteY108" fmla="*/ 1667213 h 5571944"/>
              <a:gd name="connsiteX109" fmla="*/ 510678 w 4482957"/>
              <a:gd name="connsiteY109" fmla="*/ 1631541 h 5571944"/>
              <a:gd name="connsiteX110" fmla="*/ 557617 w 4482957"/>
              <a:gd name="connsiteY110" fmla="*/ 1595869 h 5571944"/>
              <a:gd name="connsiteX111" fmla="*/ 600799 w 4482957"/>
              <a:gd name="connsiteY111" fmla="*/ 1558320 h 5571944"/>
              <a:gd name="connsiteX112" fmla="*/ 638351 w 4482957"/>
              <a:gd name="connsiteY112" fmla="*/ 1515138 h 5571944"/>
              <a:gd name="connsiteX113" fmla="*/ 672143 w 4482957"/>
              <a:gd name="connsiteY113" fmla="*/ 1473832 h 5571944"/>
              <a:gd name="connsiteX114" fmla="*/ 698428 w 4482957"/>
              <a:gd name="connsiteY114" fmla="*/ 1426896 h 5571944"/>
              <a:gd name="connsiteX115" fmla="*/ 720959 w 4482957"/>
              <a:gd name="connsiteY115" fmla="*/ 1376203 h 5571944"/>
              <a:gd name="connsiteX116" fmla="*/ 739734 w 4482957"/>
              <a:gd name="connsiteY116" fmla="*/ 1321755 h 5571944"/>
              <a:gd name="connsiteX117" fmla="*/ 756631 w 4482957"/>
              <a:gd name="connsiteY117" fmla="*/ 1265429 h 5571944"/>
              <a:gd name="connsiteX118" fmla="*/ 771652 w 4482957"/>
              <a:gd name="connsiteY118" fmla="*/ 1209105 h 5571944"/>
              <a:gd name="connsiteX119" fmla="*/ 786672 w 4482957"/>
              <a:gd name="connsiteY119" fmla="*/ 1150903 h 5571944"/>
              <a:gd name="connsiteX120" fmla="*/ 803570 w 4482957"/>
              <a:gd name="connsiteY120" fmla="*/ 1096456 h 5571944"/>
              <a:gd name="connsiteX121" fmla="*/ 822344 w 4482957"/>
              <a:gd name="connsiteY121" fmla="*/ 1042007 h 5571944"/>
              <a:gd name="connsiteX122" fmla="*/ 844875 w 4482957"/>
              <a:gd name="connsiteY122" fmla="*/ 991317 h 5571944"/>
              <a:gd name="connsiteX123" fmla="*/ 873037 w 4482957"/>
              <a:gd name="connsiteY123" fmla="*/ 946257 h 5571944"/>
              <a:gd name="connsiteX124" fmla="*/ 906830 w 4482957"/>
              <a:gd name="connsiteY124" fmla="*/ 904952 h 5571944"/>
              <a:gd name="connsiteX125" fmla="*/ 948135 w 4482957"/>
              <a:gd name="connsiteY125" fmla="*/ 871157 h 5571944"/>
              <a:gd name="connsiteX126" fmla="*/ 993197 w 4482957"/>
              <a:gd name="connsiteY126" fmla="*/ 842995 h 5571944"/>
              <a:gd name="connsiteX127" fmla="*/ 1043887 w 4482957"/>
              <a:gd name="connsiteY127" fmla="*/ 820464 h 5571944"/>
              <a:gd name="connsiteX128" fmla="*/ 1098336 w 4482957"/>
              <a:gd name="connsiteY128" fmla="*/ 801690 h 5571944"/>
              <a:gd name="connsiteX129" fmla="*/ 1152783 w 4482957"/>
              <a:gd name="connsiteY129" fmla="*/ 784792 h 5571944"/>
              <a:gd name="connsiteX130" fmla="*/ 1210986 w 4482957"/>
              <a:gd name="connsiteY130" fmla="*/ 769772 h 5571944"/>
              <a:gd name="connsiteX131" fmla="*/ 1267309 w 4482957"/>
              <a:gd name="connsiteY131" fmla="*/ 754751 h 5571944"/>
              <a:gd name="connsiteX132" fmla="*/ 1323635 w 4482957"/>
              <a:gd name="connsiteY132" fmla="*/ 737854 h 5571944"/>
              <a:gd name="connsiteX133" fmla="*/ 1378082 w 4482957"/>
              <a:gd name="connsiteY133" fmla="*/ 719079 h 5571944"/>
              <a:gd name="connsiteX134" fmla="*/ 1428774 w 4482957"/>
              <a:gd name="connsiteY134" fmla="*/ 696549 h 5571944"/>
              <a:gd name="connsiteX135" fmla="*/ 1475711 w 4482957"/>
              <a:gd name="connsiteY135" fmla="*/ 670266 h 5571944"/>
              <a:gd name="connsiteX136" fmla="*/ 1517016 w 4482957"/>
              <a:gd name="connsiteY136" fmla="*/ 636471 h 5571944"/>
              <a:gd name="connsiteX137" fmla="*/ 1560199 w 4482957"/>
              <a:gd name="connsiteY137" fmla="*/ 598919 h 5571944"/>
              <a:gd name="connsiteX138" fmla="*/ 1597750 w 4482957"/>
              <a:gd name="connsiteY138" fmla="*/ 555737 h 5571944"/>
              <a:gd name="connsiteX139" fmla="*/ 1633422 w 4482957"/>
              <a:gd name="connsiteY139" fmla="*/ 510678 h 5571944"/>
              <a:gd name="connsiteX140" fmla="*/ 1669094 w 4482957"/>
              <a:gd name="connsiteY140" fmla="*/ 463741 h 5571944"/>
              <a:gd name="connsiteX141" fmla="*/ 1704766 w 4482957"/>
              <a:gd name="connsiteY141" fmla="*/ 416803 h 5571944"/>
              <a:gd name="connsiteX142" fmla="*/ 1740438 w 4482957"/>
              <a:gd name="connsiteY142" fmla="*/ 371743 h 5571944"/>
              <a:gd name="connsiteX143" fmla="*/ 1779867 w 4482957"/>
              <a:gd name="connsiteY143" fmla="*/ 328561 h 5571944"/>
              <a:gd name="connsiteX144" fmla="*/ 1819293 w 4482957"/>
              <a:gd name="connsiteY144" fmla="*/ 291012 h 5571944"/>
              <a:gd name="connsiteX145" fmla="*/ 1864354 w 4482957"/>
              <a:gd name="connsiteY145" fmla="*/ 259094 h 5571944"/>
              <a:gd name="connsiteX146" fmla="*/ 1911291 w 4482957"/>
              <a:gd name="connsiteY146" fmla="*/ 234686 h 5571944"/>
              <a:gd name="connsiteX147" fmla="*/ 1967617 w 4482957"/>
              <a:gd name="connsiteY147" fmla="*/ 217789 h 5571944"/>
              <a:gd name="connsiteX148" fmla="*/ 2025819 w 4482957"/>
              <a:gd name="connsiteY148" fmla="*/ 210279 h 5571944"/>
              <a:gd name="connsiteX149" fmla="*/ 2085897 w 4482957"/>
              <a:gd name="connsiteY149" fmla="*/ 208401 h 5571944"/>
              <a:gd name="connsiteX150" fmla="*/ 2149731 w 4482957"/>
              <a:gd name="connsiteY150" fmla="*/ 214035 h 5571944"/>
              <a:gd name="connsiteX151" fmla="*/ 2213567 w 4482957"/>
              <a:gd name="connsiteY151" fmla="*/ 221545 h 5571944"/>
              <a:gd name="connsiteX152" fmla="*/ 2277403 w 4482957"/>
              <a:gd name="connsiteY152" fmla="*/ 230932 h 5571944"/>
              <a:gd name="connsiteX153" fmla="*/ 2341237 w 4482957"/>
              <a:gd name="connsiteY153" fmla="*/ 238443 h 5571944"/>
              <a:gd name="connsiteX154" fmla="*/ 2405071 w 4482957"/>
              <a:gd name="connsiteY154" fmla="*/ 242197 h 5571944"/>
              <a:gd name="connsiteX155" fmla="*/ 2467030 w 4482957"/>
              <a:gd name="connsiteY155" fmla="*/ 242197 h 5571944"/>
              <a:gd name="connsiteX156" fmla="*/ 2525233 w 4482957"/>
              <a:gd name="connsiteY156" fmla="*/ 234686 h 5571944"/>
              <a:gd name="connsiteX157" fmla="*/ 2583436 w 4482957"/>
              <a:gd name="connsiteY157" fmla="*/ 219666 h 5571944"/>
              <a:gd name="connsiteX158" fmla="*/ 2639760 w 4482957"/>
              <a:gd name="connsiteY158" fmla="*/ 197137 h 5571944"/>
              <a:gd name="connsiteX159" fmla="*/ 2696083 w 4482957"/>
              <a:gd name="connsiteY159" fmla="*/ 167096 h 5571944"/>
              <a:gd name="connsiteX160" fmla="*/ 2752409 w 4482957"/>
              <a:gd name="connsiteY160" fmla="*/ 137057 h 5571944"/>
              <a:gd name="connsiteX161" fmla="*/ 2808733 w 4482957"/>
              <a:gd name="connsiteY161" fmla="*/ 103262 h 5571944"/>
              <a:gd name="connsiteX162" fmla="*/ 2863182 w 4482957"/>
              <a:gd name="connsiteY162" fmla="*/ 71344 h 5571944"/>
              <a:gd name="connsiteX163" fmla="*/ 2921385 w 4482957"/>
              <a:gd name="connsiteY163" fmla="*/ 43182 h 5571944"/>
              <a:gd name="connsiteX164" fmla="*/ 2977708 w 4482957"/>
              <a:gd name="connsiteY164" fmla="*/ 20652 h 5571944"/>
              <a:gd name="connsiteX165" fmla="*/ 3035911 w 4482957"/>
              <a:gd name="connsiteY165" fmla="*/ 5631 h 557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482957" h="5571944">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2957" y="411426"/>
                </a:lnTo>
                <a:lnTo>
                  <a:pt x="4482957" y="5571944"/>
                </a:lnTo>
                <a:lnTo>
                  <a:pt x="1544560" y="5571944"/>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45" name="Freeform: Shape 36">
            <a:extLst>
              <a:ext uri="{FF2B5EF4-FFF2-40B4-BE49-F238E27FC236}">
                <a16:creationId xmlns:a16="http://schemas.microsoft.com/office/drawing/2014/main" id="{30581CF1-C445-4EA2-8A1B-47EFAA87E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2288" y="0"/>
            <a:ext cx="5344102" cy="3217319"/>
          </a:xfrm>
          <a:custGeom>
            <a:avLst/>
            <a:gdLst>
              <a:gd name="connsiteX0" fmla="*/ 209034 w 5344102"/>
              <a:gd name="connsiteY0" fmla="*/ 0 h 3217319"/>
              <a:gd name="connsiteX1" fmla="*/ 5135071 w 5344102"/>
              <a:gd name="connsiteY1" fmla="*/ 0 h 3217319"/>
              <a:gd name="connsiteX2" fmla="*/ 5135071 w 5344102"/>
              <a:gd name="connsiteY2" fmla="*/ 7298 h 3217319"/>
              <a:gd name="connsiteX3" fmla="*/ 5141552 w 5344102"/>
              <a:gd name="connsiteY3" fmla="*/ 57529 h 3217319"/>
              <a:gd name="connsiteX4" fmla="*/ 5154514 w 5344102"/>
              <a:gd name="connsiteY4" fmla="*/ 107762 h 3217319"/>
              <a:gd name="connsiteX5" fmla="*/ 5173960 w 5344102"/>
              <a:gd name="connsiteY5" fmla="*/ 154755 h 3217319"/>
              <a:gd name="connsiteX6" fmla="*/ 5199887 w 5344102"/>
              <a:gd name="connsiteY6" fmla="*/ 203366 h 3217319"/>
              <a:gd name="connsiteX7" fmla="*/ 5225812 w 5344102"/>
              <a:gd name="connsiteY7" fmla="*/ 251980 h 3217319"/>
              <a:gd name="connsiteX8" fmla="*/ 5254980 w 5344102"/>
              <a:gd name="connsiteY8" fmla="*/ 300590 h 3217319"/>
              <a:gd name="connsiteX9" fmla="*/ 5282526 w 5344102"/>
              <a:gd name="connsiteY9" fmla="*/ 347583 h 3217319"/>
              <a:gd name="connsiteX10" fmla="*/ 5306833 w 5344102"/>
              <a:gd name="connsiteY10" fmla="*/ 397815 h 3217319"/>
              <a:gd name="connsiteX11" fmla="*/ 5326276 w 5344102"/>
              <a:gd name="connsiteY11" fmla="*/ 446428 h 3217319"/>
              <a:gd name="connsiteX12" fmla="*/ 5339241 w 5344102"/>
              <a:gd name="connsiteY12" fmla="*/ 496660 h 3217319"/>
              <a:gd name="connsiteX13" fmla="*/ 5344102 w 5344102"/>
              <a:gd name="connsiteY13" fmla="*/ 548512 h 3217319"/>
              <a:gd name="connsiteX14" fmla="*/ 5339241 w 5344102"/>
              <a:gd name="connsiteY14" fmla="*/ 600365 h 3217319"/>
              <a:gd name="connsiteX15" fmla="*/ 5326276 w 5344102"/>
              <a:gd name="connsiteY15" fmla="*/ 650598 h 3217319"/>
              <a:gd name="connsiteX16" fmla="*/ 5306833 w 5344102"/>
              <a:gd name="connsiteY16" fmla="*/ 699211 h 3217319"/>
              <a:gd name="connsiteX17" fmla="*/ 5282526 w 5344102"/>
              <a:gd name="connsiteY17" fmla="*/ 749442 h 3217319"/>
              <a:gd name="connsiteX18" fmla="*/ 5254980 w 5344102"/>
              <a:gd name="connsiteY18" fmla="*/ 796435 h 3217319"/>
              <a:gd name="connsiteX19" fmla="*/ 5225812 w 5344102"/>
              <a:gd name="connsiteY19" fmla="*/ 845048 h 3217319"/>
              <a:gd name="connsiteX20" fmla="*/ 5199887 w 5344102"/>
              <a:gd name="connsiteY20" fmla="*/ 893659 h 3217319"/>
              <a:gd name="connsiteX21" fmla="*/ 5173960 w 5344102"/>
              <a:gd name="connsiteY21" fmla="*/ 942270 h 3217319"/>
              <a:gd name="connsiteX22" fmla="*/ 5154514 w 5344102"/>
              <a:gd name="connsiteY22" fmla="*/ 989263 h 3217319"/>
              <a:gd name="connsiteX23" fmla="*/ 5141552 w 5344102"/>
              <a:gd name="connsiteY23" fmla="*/ 1039497 h 3217319"/>
              <a:gd name="connsiteX24" fmla="*/ 5135071 w 5344102"/>
              <a:gd name="connsiteY24" fmla="*/ 1089727 h 3217319"/>
              <a:gd name="connsiteX25" fmla="*/ 5135071 w 5344102"/>
              <a:gd name="connsiteY25" fmla="*/ 1143202 h 3217319"/>
              <a:gd name="connsiteX26" fmla="*/ 5138311 w 5344102"/>
              <a:gd name="connsiteY26" fmla="*/ 1198295 h 3217319"/>
              <a:gd name="connsiteX27" fmla="*/ 5144792 w 5344102"/>
              <a:gd name="connsiteY27" fmla="*/ 1253388 h 3217319"/>
              <a:gd name="connsiteX28" fmla="*/ 5152894 w 5344102"/>
              <a:gd name="connsiteY28" fmla="*/ 1308483 h 3217319"/>
              <a:gd name="connsiteX29" fmla="*/ 5159375 w 5344102"/>
              <a:gd name="connsiteY29" fmla="*/ 1363576 h 3217319"/>
              <a:gd name="connsiteX30" fmla="*/ 5164237 w 5344102"/>
              <a:gd name="connsiteY30" fmla="*/ 1418669 h 3217319"/>
              <a:gd name="connsiteX31" fmla="*/ 5162616 w 5344102"/>
              <a:gd name="connsiteY31" fmla="*/ 1470524 h 3217319"/>
              <a:gd name="connsiteX32" fmla="*/ 5156135 w 5344102"/>
              <a:gd name="connsiteY32" fmla="*/ 1520757 h 3217319"/>
              <a:gd name="connsiteX33" fmla="*/ 5141552 w 5344102"/>
              <a:gd name="connsiteY33" fmla="*/ 1569369 h 3217319"/>
              <a:gd name="connsiteX34" fmla="*/ 5120486 w 5344102"/>
              <a:gd name="connsiteY34" fmla="*/ 1609878 h 3217319"/>
              <a:gd name="connsiteX35" fmla="*/ 5092939 w 5344102"/>
              <a:gd name="connsiteY35" fmla="*/ 1648768 h 3217319"/>
              <a:gd name="connsiteX36" fmla="*/ 5060529 w 5344102"/>
              <a:gd name="connsiteY36" fmla="*/ 1682797 h 3217319"/>
              <a:gd name="connsiteX37" fmla="*/ 5023262 w 5344102"/>
              <a:gd name="connsiteY37" fmla="*/ 1716824 h 3217319"/>
              <a:gd name="connsiteX38" fmla="*/ 4984371 w 5344102"/>
              <a:gd name="connsiteY38" fmla="*/ 1747613 h 3217319"/>
              <a:gd name="connsiteX39" fmla="*/ 4943861 w 5344102"/>
              <a:gd name="connsiteY39" fmla="*/ 1778400 h 3217319"/>
              <a:gd name="connsiteX40" fmla="*/ 4901732 w 5344102"/>
              <a:gd name="connsiteY40" fmla="*/ 1809188 h 3217319"/>
              <a:gd name="connsiteX41" fmla="*/ 4862842 w 5344102"/>
              <a:gd name="connsiteY41" fmla="*/ 1839975 h 3217319"/>
              <a:gd name="connsiteX42" fmla="*/ 4825572 w 5344102"/>
              <a:gd name="connsiteY42" fmla="*/ 1872383 h 3217319"/>
              <a:gd name="connsiteX43" fmla="*/ 4793164 w 5344102"/>
              <a:gd name="connsiteY43" fmla="*/ 1909652 h 3217319"/>
              <a:gd name="connsiteX44" fmla="*/ 4763996 w 5344102"/>
              <a:gd name="connsiteY44" fmla="*/ 1945301 h 3217319"/>
              <a:gd name="connsiteX45" fmla="*/ 4741309 w 5344102"/>
              <a:gd name="connsiteY45" fmla="*/ 1985810 h 3217319"/>
              <a:gd name="connsiteX46" fmla="*/ 4721865 w 5344102"/>
              <a:gd name="connsiteY46" fmla="*/ 2029562 h 3217319"/>
              <a:gd name="connsiteX47" fmla="*/ 4705661 w 5344102"/>
              <a:gd name="connsiteY47" fmla="*/ 2076555 h 3217319"/>
              <a:gd name="connsiteX48" fmla="*/ 4691078 w 5344102"/>
              <a:gd name="connsiteY48" fmla="*/ 2125168 h 3217319"/>
              <a:gd name="connsiteX49" fmla="*/ 4678114 w 5344102"/>
              <a:gd name="connsiteY49" fmla="*/ 2173779 h 3217319"/>
              <a:gd name="connsiteX50" fmla="*/ 4665151 w 5344102"/>
              <a:gd name="connsiteY50" fmla="*/ 2224012 h 3217319"/>
              <a:gd name="connsiteX51" fmla="*/ 4650566 w 5344102"/>
              <a:gd name="connsiteY51" fmla="*/ 2271004 h 3217319"/>
              <a:gd name="connsiteX52" fmla="*/ 4634363 w 5344102"/>
              <a:gd name="connsiteY52" fmla="*/ 2317994 h 3217319"/>
              <a:gd name="connsiteX53" fmla="*/ 4614920 w 5344102"/>
              <a:gd name="connsiteY53" fmla="*/ 2361746 h 3217319"/>
              <a:gd name="connsiteX54" fmla="*/ 4590613 w 5344102"/>
              <a:gd name="connsiteY54" fmla="*/ 2400637 h 3217319"/>
              <a:gd name="connsiteX55" fmla="*/ 4561447 w 5344102"/>
              <a:gd name="connsiteY55" fmla="*/ 2436284 h 3217319"/>
              <a:gd name="connsiteX56" fmla="*/ 4525797 w 5344102"/>
              <a:gd name="connsiteY56" fmla="*/ 2465451 h 3217319"/>
              <a:gd name="connsiteX57" fmla="*/ 4486906 w 5344102"/>
              <a:gd name="connsiteY57" fmla="*/ 2489757 h 3217319"/>
              <a:gd name="connsiteX58" fmla="*/ 4443155 w 5344102"/>
              <a:gd name="connsiteY58" fmla="*/ 2509203 h 3217319"/>
              <a:gd name="connsiteX59" fmla="*/ 4396163 w 5344102"/>
              <a:gd name="connsiteY59" fmla="*/ 2525407 h 3217319"/>
              <a:gd name="connsiteX60" fmla="*/ 4349173 w 5344102"/>
              <a:gd name="connsiteY60" fmla="*/ 2539990 h 3217319"/>
              <a:gd name="connsiteX61" fmla="*/ 4298939 w 5344102"/>
              <a:gd name="connsiteY61" fmla="*/ 2552954 h 3217319"/>
              <a:gd name="connsiteX62" fmla="*/ 4250326 w 5344102"/>
              <a:gd name="connsiteY62" fmla="*/ 2565918 h 3217319"/>
              <a:gd name="connsiteX63" fmla="*/ 4201715 w 5344102"/>
              <a:gd name="connsiteY63" fmla="*/ 2580502 h 3217319"/>
              <a:gd name="connsiteX64" fmla="*/ 4154724 w 5344102"/>
              <a:gd name="connsiteY64" fmla="*/ 2596705 h 3217319"/>
              <a:gd name="connsiteX65" fmla="*/ 4110972 w 5344102"/>
              <a:gd name="connsiteY65" fmla="*/ 2616151 h 3217319"/>
              <a:gd name="connsiteX66" fmla="*/ 4070464 w 5344102"/>
              <a:gd name="connsiteY66" fmla="*/ 2638835 h 3217319"/>
              <a:gd name="connsiteX67" fmla="*/ 4034814 w 5344102"/>
              <a:gd name="connsiteY67" fmla="*/ 2668002 h 3217319"/>
              <a:gd name="connsiteX68" fmla="*/ 3997545 w 5344102"/>
              <a:gd name="connsiteY68" fmla="*/ 2700411 h 3217319"/>
              <a:gd name="connsiteX69" fmla="*/ 3965136 w 5344102"/>
              <a:gd name="connsiteY69" fmla="*/ 2737680 h 3217319"/>
              <a:gd name="connsiteX70" fmla="*/ 3934348 w 5344102"/>
              <a:gd name="connsiteY70" fmla="*/ 2776570 h 3217319"/>
              <a:gd name="connsiteX71" fmla="*/ 3903560 w 5344102"/>
              <a:gd name="connsiteY71" fmla="*/ 2817079 h 3217319"/>
              <a:gd name="connsiteX72" fmla="*/ 3872773 w 5344102"/>
              <a:gd name="connsiteY72" fmla="*/ 2857590 h 3217319"/>
              <a:gd name="connsiteX73" fmla="*/ 3841985 w 5344102"/>
              <a:gd name="connsiteY73" fmla="*/ 2896480 h 3217319"/>
              <a:gd name="connsiteX74" fmla="*/ 3807956 w 5344102"/>
              <a:gd name="connsiteY74" fmla="*/ 2933749 h 3217319"/>
              <a:gd name="connsiteX75" fmla="*/ 3773927 w 5344102"/>
              <a:gd name="connsiteY75" fmla="*/ 2966156 h 3217319"/>
              <a:gd name="connsiteX76" fmla="*/ 3735039 w 5344102"/>
              <a:gd name="connsiteY76" fmla="*/ 2993703 h 3217319"/>
              <a:gd name="connsiteX77" fmla="*/ 3694528 w 5344102"/>
              <a:gd name="connsiteY77" fmla="*/ 3014769 h 3217319"/>
              <a:gd name="connsiteX78" fmla="*/ 3645915 w 5344102"/>
              <a:gd name="connsiteY78" fmla="*/ 3029353 h 3217319"/>
              <a:gd name="connsiteX79" fmla="*/ 3595682 w 5344102"/>
              <a:gd name="connsiteY79" fmla="*/ 3035835 h 3217319"/>
              <a:gd name="connsiteX80" fmla="*/ 3543830 w 5344102"/>
              <a:gd name="connsiteY80" fmla="*/ 3037455 h 3217319"/>
              <a:gd name="connsiteX81" fmla="*/ 3488736 w 5344102"/>
              <a:gd name="connsiteY81" fmla="*/ 3032593 h 3217319"/>
              <a:gd name="connsiteX82" fmla="*/ 3433642 w 5344102"/>
              <a:gd name="connsiteY82" fmla="*/ 3026113 h 3217319"/>
              <a:gd name="connsiteX83" fmla="*/ 3378548 w 5344102"/>
              <a:gd name="connsiteY83" fmla="*/ 3018009 h 3217319"/>
              <a:gd name="connsiteX84" fmla="*/ 3323455 w 5344102"/>
              <a:gd name="connsiteY84" fmla="*/ 3011529 h 3217319"/>
              <a:gd name="connsiteX85" fmla="*/ 3268360 w 5344102"/>
              <a:gd name="connsiteY85" fmla="*/ 3008288 h 3217319"/>
              <a:gd name="connsiteX86" fmla="*/ 3214887 w 5344102"/>
              <a:gd name="connsiteY86" fmla="*/ 3008288 h 3217319"/>
              <a:gd name="connsiteX87" fmla="*/ 3164655 w 5344102"/>
              <a:gd name="connsiteY87" fmla="*/ 3014769 h 3217319"/>
              <a:gd name="connsiteX88" fmla="*/ 3112802 w 5344102"/>
              <a:gd name="connsiteY88" fmla="*/ 3027733 h 3217319"/>
              <a:gd name="connsiteX89" fmla="*/ 3065810 w 5344102"/>
              <a:gd name="connsiteY89" fmla="*/ 3047177 h 3217319"/>
              <a:gd name="connsiteX90" fmla="*/ 3017198 w 5344102"/>
              <a:gd name="connsiteY90" fmla="*/ 3073104 h 3217319"/>
              <a:gd name="connsiteX91" fmla="*/ 2968587 w 5344102"/>
              <a:gd name="connsiteY91" fmla="*/ 3099031 h 3217319"/>
              <a:gd name="connsiteX92" fmla="*/ 2919974 w 5344102"/>
              <a:gd name="connsiteY92" fmla="*/ 3128197 h 3217319"/>
              <a:gd name="connsiteX93" fmla="*/ 2872980 w 5344102"/>
              <a:gd name="connsiteY93" fmla="*/ 3155745 h 3217319"/>
              <a:gd name="connsiteX94" fmla="*/ 2822750 w 5344102"/>
              <a:gd name="connsiteY94" fmla="*/ 3180050 h 3217319"/>
              <a:gd name="connsiteX95" fmla="*/ 2774137 w 5344102"/>
              <a:gd name="connsiteY95" fmla="*/ 3199496 h 3217319"/>
              <a:gd name="connsiteX96" fmla="*/ 2723903 w 5344102"/>
              <a:gd name="connsiteY96" fmla="*/ 3212459 h 3217319"/>
              <a:gd name="connsiteX97" fmla="*/ 2672052 w 5344102"/>
              <a:gd name="connsiteY97" fmla="*/ 3217319 h 3217319"/>
              <a:gd name="connsiteX98" fmla="*/ 2620199 w 5344102"/>
              <a:gd name="connsiteY98" fmla="*/ 3212459 h 3217319"/>
              <a:gd name="connsiteX99" fmla="*/ 2569966 w 5344102"/>
              <a:gd name="connsiteY99" fmla="*/ 3199496 h 3217319"/>
              <a:gd name="connsiteX100" fmla="*/ 2521355 w 5344102"/>
              <a:gd name="connsiteY100" fmla="*/ 3180050 h 3217319"/>
              <a:gd name="connsiteX101" fmla="*/ 2471122 w 5344102"/>
              <a:gd name="connsiteY101" fmla="*/ 3155745 h 3217319"/>
              <a:gd name="connsiteX102" fmla="*/ 2424129 w 5344102"/>
              <a:gd name="connsiteY102" fmla="*/ 3128197 h 3217319"/>
              <a:gd name="connsiteX103" fmla="*/ 2375517 w 5344102"/>
              <a:gd name="connsiteY103" fmla="*/ 3099031 h 3217319"/>
              <a:gd name="connsiteX104" fmla="*/ 2326904 w 5344102"/>
              <a:gd name="connsiteY104" fmla="*/ 3073104 h 3217319"/>
              <a:gd name="connsiteX105" fmla="*/ 2278293 w 5344102"/>
              <a:gd name="connsiteY105" fmla="*/ 3047177 h 3217319"/>
              <a:gd name="connsiteX106" fmla="*/ 2229682 w 5344102"/>
              <a:gd name="connsiteY106" fmla="*/ 3027733 h 3217319"/>
              <a:gd name="connsiteX107" fmla="*/ 2179449 w 5344102"/>
              <a:gd name="connsiteY107" fmla="*/ 3014769 h 3217319"/>
              <a:gd name="connsiteX108" fmla="*/ 2129216 w 5344102"/>
              <a:gd name="connsiteY108" fmla="*/ 3008288 h 3217319"/>
              <a:gd name="connsiteX109" fmla="*/ 2075741 w 5344102"/>
              <a:gd name="connsiteY109" fmla="*/ 3008288 h 3217319"/>
              <a:gd name="connsiteX110" fmla="*/ 2020648 w 5344102"/>
              <a:gd name="connsiteY110" fmla="*/ 3011529 h 3217319"/>
              <a:gd name="connsiteX111" fmla="*/ 1965555 w 5344102"/>
              <a:gd name="connsiteY111" fmla="*/ 3018009 h 3217319"/>
              <a:gd name="connsiteX112" fmla="*/ 1910460 w 5344102"/>
              <a:gd name="connsiteY112" fmla="*/ 3026113 h 3217319"/>
              <a:gd name="connsiteX113" fmla="*/ 1855365 w 5344102"/>
              <a:gd name="connsiteY113" fmla="*/ 3032593 h 3217319"/>
              <a:gd name="connsiteX114" fmla="*/ 1800272 w 5344102"/>
              <a:gd name="connsiteY114" fmla="*/ 3037455 h 3217319"/>
              <a:gd name="connsiteX115" fmla="*/ 1748420 w 5344102"/>
              <a:gd name="connsiteY115" fmla="*/ 3035835 h 3217319"/>
              <a:gd name="connsiteX116" fmla="*/ 1698188 w 5344102"/>
              <a:gd name="connsiteY116" fmla="*/ 3029353 h 3217319"/>
              <a:gd name="connsiteX117" fmla="*/ 1649575 w 5344102"/>
              <a:gd name="connsiteY117" fmla="*/ 3014769 h 3217319"/>
              <a:gd name="connsiteX118" fmla="*/ 1609065 w 5344102"/>
              <a:gd name="connsiteY118" fmla="*/ 2993703 h 3217319"/>
              <a:gd name="connsiteX119" fmla="*/ 1570174 w 5344102"/>
              <a:gd name="connsiteY119" fmla="*/ 2966156 h 3217319"/>
              <a:gd name="connsiteX120" fmla="*/ 1536147 w 5344102"/>
              <a:gd name="connsiteY120" fmla="*/ 2933749 h 3217319"/>
              <a:gd name="connsiteX121" fmla="*/ 1502117 w 5344102"/>
              <a:gd name="connsiteY121" fmla="*/ 2896480 h 3217319"/>
              <a:gd name="connsiteX122" fmla="*/ 1471330 w 5344102"/>
              <a:gd name="connsiteY122" fmla="*/ 2857590 h 3217319"/>
              <a:gd name="connsiteX123" fmla="*/ 1440542 w 5344102"/>
              <a:gd name="connsiteY123" fmla="*/ 2817079 h 3217319"/>
              <a:gd name="connsiteX124" fmla="*/ 1409755 w 5344102"/>
              <a:gd name="connsiteY124" fmla="*/ 2776570 h 3217319"/>
              <a:gd name="connsiteX125" fmla="*/ 1378968 w 5344102"/>
              <a:gd name="connsiteY125" fmla="*/ 2737680 h 3217319"/>
              <a:gd name="connsiteX126" fmla="*/ 1346559 w 5344102"/>
              <a:gd name="connsiteY126" fmla="*/ 2700411 h 3217319"/>
              <a:gd name="connsiteX127" fmla="*/ 1309289 w 5344102"/>
              <a:gd name="connsiteY127" fmla="*/ 2668002 h 3217319"/>
              <a:gd name="connsiteX128" fmla="*/ 1273640 w 5344102"/>
              <a:gd name="connsiteY128" fmla="*/ 2638835 h 3217319"/>
              <a:gd name="connsiteX129" fmla="*/ 1233130 w 5344102"/>
              <a:gd name="connsiteY129" fmla="*/ 2616151 h 3217319"/>
              <a:gd name="connsiteX130" fmla="*/ 1189379 w 5344102"/>
              <a:gd name="connsiteY130" fmla="*/ 2596705 h 3217319"/>
              <a:gd name="connsiteX131" fmla="*/ 1142388 w 5344102"/>
              <a:gd name="connsiteY131" fmla="*/ 2580502 h 3217319"/>
              <a:gd name="connsiteX132" fmla="*/ 1093775 w 5344102"/>
              <a:gd name="connsiteY132" fmla="*/ 2565918 h 3217319"/>
              <a:gd name="connsiteX133" fmla="*/ 1045164 w 5344102"/>
              <a:gd name="connsiteY133" fmla="*/ 2552954 h 3217319"/>
              <a:gd name="connsiteX134" fmla="*/ 994931 w 5344102"/>
              <a:gd name="connsiteY134" fmla="*/ 2539990 h 3217319"/>
              <a:gd name="connsiteX135" fmla="*/ 947939 w 5344102"/>
              <a:gd name="connsiteY135" fmla="*/ 2525407 h 3217319"/>
              <a:gd name="connsiteX136" fmla="*/ 900946 w 5344102"/>
              <a:gd name="connsiteY136" fmla="*/ 2509203 h 3217319"/>
              <a:gd name="connsiteX137" fmla="*/ 857197 w 5344102"/>
              <a:gd name="connsiteY137" fmla="*/ 2489757 h 3217319"/>
              <a:gd name="connsiteX138" fmla="*/ 818305 w 5344102"/>
              <a:gd name="connsiteY138" fmla="*/ 2465451 h 3217319"/>
              <a:gd name="connsiteX139" fmla="*/ 782657 w 5344102"/>
              <a:gd name="connsiteY139" fmla="*/ 2436284 h 3217319"/>
              <a:gd name="connsiteX140" fmla="*/ 753491 w 5344102"/>
              <a:gd name="connsiteY140" fmla="*/ 2400637 h 3217319"/>
              <a:gd name="connsiteX141" fmla="*/ 729185 w 5344102"/>
              <a:gd name="connsiteY141" fmla="*/ 2361746 h 3217319"/>
              <a:gd name="connsiteX142" fmla="*/ 709739 w 5344102"/>
              <a:gd name="connsiteY142" fmla="*/ 2317994 h 3217319"/>
              <a:gd name="connsiteX143" fmla="*/ 693536 w 5344102"/>
              <a:gd name="connsiteY143" fmla="*/ 2271004 h 3217319"/>
              <a:gd name="connsiteX144" fmla="*/ 678952 w 5344102"/>
              <a:gd name="connsiteY144" fmla="*/ 2224012 h 3217319"/>
              <a:gd name="connsiteX145" fmla="*/ 665989 w 5344102"/>
              <a:gd name="connsiteY145" fmla="*/ 2173779 h 3217319"/>
              <a:gd name="connsiteX146" fmla="*/ 653024 w 5344102"/>
              <a:gd name="connsiteY146" fmla="*/ 2125168 h 3217319"/>
              <a:gd name="connsiteX147" fmla="*/ 638441 w 5344102"/>
              <a:gd name="connsiteY147" fmla="*/ 2076555 h 3217319"/>
              <a:gd name="connsiteX148" fmla="*/ 622237 w 5344102"/>
              <a:gd name="connsiteY148" fmla="*/ 2029562 h 3217319"/>
              <a:gd name="connsiteX149" fmla="*/ 602791 w 5344102"/>
              <a:gd name="connsiteY149" fmla="*/ 1985810 h 3217319"/>
              <a:gd name="connsiteX150" fmla="*/ 580106 w 5344102"/>
              <a:gd name="connsiteY150" fmla="*/ 1945301 h 3217319"/>
              <a:gd name="connsiteX151" fmla="*/ 550941 w 5344102"/>
              <a:gd name="connsiteY151" fmla="*/ 1909652 h 3217319"/>
              <a:gd name="connsiteX152" fmla="*/ 518531 w 5344102"/>
              <a:gd name="connsiteY152" fmla="*/ 1872383 h 3217319"/>
              <a:gd name="connsiteX153" fmla="*/ 481262 w 5344102"/>
              <a:gd name="connsiteY153" fmla="*/ 1839975 h 3217319"/>
              <a:gd name="connsiteX154" fmla="*/ 440750 w 5344102"/>
              <a:gd name="connsiteY154" fmla="*/ 1809188 h 3217319"/>
              <a:gd name="connsiteX155" fmla="*/ 400241 w 5344102"/>
              <a:gd name="connsiteY155" fmla="*/ 1778400 h 3217319"/>
              <a:gd name="connsiteX156" fmla="*/ 359731 w 5344102"/>
              <a:gd name="connsiteY156" fmla="*/ 1747613 h 3217319"/>
              <a:gd name="connsiteX157" fmla="*/ 320841 w 5344102"/>
              <a:gd name="connsiteY157" fmla="*/ 1716824 h 3217319"/>
              <a:gd name="connsiteX158" fmla="*/ 283572 w 5344102"/>
              <a:gd name="connsiteY158" fmla="*/ 1682797 h 3217319"/>
              <a:gd name="connsiteX159" fmla="*/ 251164 w 5344102"/>
              <a:gd name="connsiteY159" fmla="*/ 1648768 h 3217319"/>
              <a:gd name="connsiteX160" fmla="*/ 223618 w 5344102"/>
              <a:gd name="connsiteY160" fmla="*/ 1609878 h 3217319"/>
              <a:gd name="connsiteX161" fmla="*/ 202553 w 5344102"/>
              <a:gd name="connsiteY161" fmla="*/ 1569369 h 3217319"/>
              <a:gd name="connsiteX162" fmla="*/ 187969 w 5344102"/>
              <a:gd name="connsiteY162" fmla="*/ 1520757 h 3217319"/>
              <a:gd name="connsiteX163" fmla="*/ 181487 w 5344102"/>
              <a:gd name="connsiteY163" fmla="*/ 1470524 h 3217319"/>
              <a:gd name="connsiteX164" fmla="*/ 179866 w 5344102"/>
              <a:gd name="connsiteY164" fmla="*/ 1418669 h 3217319"/>
              <a:gd name="connsiteX165" fmla="*/ 184727 w 5344102"/>
              <a:gd name="connsiteY165" fmla="*/ 1363576 h 3217319"/>
              <a:gd name="connsiteX166" fmla="*/ 191209 w 5344102"/>
              <a:gd name="connsiteY166" fmla="*/ 1308483 h 3217319"/>
              <a:gd name="connsiteX167" fmla="*/ 199310 w 5344102"/>
              <a:gd name="connsiteY167" fmla="*/ 1253388 h 3217319"/>
              <a:gd name="connsiteX168" fmla="*/ 205793 w 5344102"/>
              <a:gd name="connsiteY168" fmla="*/ 1198295 h 3217319"/>
              <a:gd name="connsiteX169" fmla="*/ 209034 w 5344102"/>
              <a:gd name="connsiteY169" fmla="*/ 1143202 h 3217319"/>
              <a:gd name="connsiteX170" fmla="*/ 209034 w 5344102"/>
              <a:gd name="connsiteY170" fmla="*/ 1089727 h 3217319"/>
              <a:gd name="connsiteX171" fmla="*/ 202553 w 5344102"/>
              <a:gd name="connsiteY171" fmla="*/ 1039497 h 3217319"/>
              <a:gd name="connsiteX172" fmla="*/ 189589 w 5344102"/>
              <a:gd name="connsiteY172" fmla="*/ 989263 h 3217319"/>
              <a:gd name="connsiteX173" fmla="*/ 170144 w 5344102"/>
              <a:gd name="connsiteY173" fmla="*/ 942270 h 3217319"/>
              <a:gd name="connsiteX174" fmla="*/ 145838 w 5344102"/>
              <a:gd name="connsiteY174" fmla="*/ 893659 h 3217319"/>
              <a:gd name="connsiteX175" fmla="*/ 118290 w 5344102"/>
              <a:gd name="connsiteY175" fmla="*/ 845048 h 3217319"/>
              <a:gd name="connsiteX176" fmla="*/ 89124 w 5344102"/>
              <a:gd name="connsiteY176" fmla="*/ 796435 h 3217319"/>
              <a:gd name="connsiteX177" fmla="*/ 61577 w 5344102"/>
              <a:gd name="connsiteY177" fmla="*/ 749442 h 3217319"/>
              <a:gd name="connsiteX178" fmla="*/ 37269 w 5344102"/>
              <a:gd name="connsiteY178" fmla="*/ 699211 h 3217319"/>
              <a:gd name="connsiteX179" fmla="*/ 17826 w 5344102"/>
              <a:gd name="connsiteY179" fmla="*/ 650598 h 3217319"/>
              <a:gd name="connsiteX180" fmla="*/ 4863 w 5344102"/>
              <a:gd name="connsiteY180" fmla="*/ 600365 h 3217319"/>
              <a:gd name="connsiteX181" fmla="*/ 0 w 5344102"/>
              <a:gd name="connsiteY181" fmla="*/ 548512 h 3217319"/>
              <a:gd name="connsiteX182" fmla="*/ 4863 w 5344102"/>
              <a:gd name="connsiteY182" fmla="*/ 496660 h 3217319"/>
              <a:gd name="connsiteX183" fmla="*/ 17826 w 5344102"/>
              <a:gd name="connsiteY183" fmla="*/ 446428 h 3217319"/>
              <a:gd name="connsiteX184" fmla="*/ 37269 w 5344102"/>
              <a:gd name="connsiteY184" fmla="*/ 397815 h 3217319"/>
              <a:gd name="connsiteX185" fmla="*/ 61577 w 5344102"/>
              <a:gd name="connsiteY185" fmla="*/ 347583 h 3217319"/>
              <a:gd name="connsiteX186" fmla="*/ 89124 w 5344102"/>
              <a:gd name="connsiteY186" fmla="*/ 300590 h 3217319"/>
              <a:gd name="connsiteX187" fmla="*/ 118290 w 5344102"/>
              <a:gd name="connsiteY187" fmla="*/ 251980 h 3217319"/>
              <a:gd name="connsiteX188" fmla="*/ 145838 w 5344102"/>
              <a:gd name="connsiteY188" fmla="*/ 203366 h 3217319"/>
              <a:gd name="connsiteX189" fmla="*/ 170144 w 5344102"/>
              <a:gd name="connsiteY189" fmla="*/ 154755 h 3217319"/>
              <a:gd name="connsiteX190" fmla="*/ 189589 w 5344102"/>
              <a:gd name="connsiteY190" fmla="*/ 107762 h 3217319"/>
              <a:gd name="connsiteX191" fmla="*/ 202553 w 5344102"/>
              <a:gd name="connsiteY191" fmla="*/ 57529 h 3217319"/>
              <a:gd name="connsiteX192" fmla="*/ 209034 w 5344102"/>
              <a:gd name="connsiteY192" fmla="*/ 7298 h 321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344102" h="3217319">
                <a:moveTo>
                  <a:pt x="209034" y="0"/>
                </a:moveTo>
                <a:lnTo>
                  <a:pt x="5135071" y="0"/>
                </a:lnTo>
                <a:lnTo>
                  <a:pt x="5135071" y="7298"/>
                </a:lnTo>
                <a:lnTo>
                  <a:pt x="5141552" y="57529"/>
                </a:lnTo>
                <a:lnTo>
                  <a:pt x="5154514" y="107762"/>
                </a:lnTo>
                <a:lnTo>
                  <a:pt x="5173960" y="154755"/>
                </a:lnTo>
                <a:lnTo>
                  <a:pt x="5199887" y="203366"/>
                </a:lnTo>
                <a:lnTo>
                  <a:pt x="5225812" y="251980"/>
                </a:lnTo>
                <a:lnTo>
                  <a:pt x="5254980" y="300590"/>
                </a:lnTo>
                <a:lnTo>
                  <a:pt x="5282526" y="347583"/>
                </a:lnTo>
                <a:lnTo>
                  <a:pt x="5306833" y="397815"/>
                </a:lnTo>
                <a:lnTo>
                  <a:pt x="5326276" y="446428"/>
                </a:lnTo>
                <a:lnTo>
                  <a:pt x="5339241" y="496660"/>
                </a:lnTo>
                <a:lnTo>
                  <a:pt x="5344102" y="548512"/>
                </a:lnTo>
                <a:lnTo>
                  <a:pt x="5339241" y="600365"/>
                </a:lnTo>
                <a:lnTo>
                  <a:pt x="5326276" y="650598"/>
                </a:lnTo>
                <a:lnTo>
                  <a:pt x="5306833" y="699211"/>
                </a:lnTo>
                <a:lnTo>
                  <a:pt x="5282526" y="749442"/>
                </a:lnTo>
                <a:lnTo>
                  <a:pt x="5254980" y="796435"/>
                </a:lnTo>
                <a:lnTo>
                  <a:pt x="5225812" y="845048"/>
                </a:lnTo>
                <a:lnTo>
                  <a:pt x="5199887" y="893659"/>
                </a:lnTo>
                <a:lnTo>
                  <a:pt x="5173960" y="942270"/>
                </a:lnTo>
                <a:lnTo>
                  <a:pt x="5154514" y="989263"/>
                </a:lnTo>
                <a:lnTo>
                  <a:pt x="5141552" y="1039497"/>
                </a:lnTo>
                <a:lnTo>
                  <a:pt x="5135071" y="1089727"/>
                </a:lnTo>
                <a:lnTo>
                  <a:pt x="5135071" y="1143202"/>
                </a:lnTo>
                <a:lnTo>
                  <a:pt x="5138311" y="1198295"/>
                </a:lnTo>
                <a:lnTo>
                  <a:pt x="5144792" y="1253388"/>
                </a:lnTo>
                <a:lnTo>
                  <a:pt x="5152894" y="1308483"/>
                </a:lnTo>
                <a:lnTo>
                  <a:pt x="5159375" y="1363576"/>
                </a:lnTo>
                <a:lnTo>
                  <a:pt x="5164237" y="1418669"/>
                </a:lnTo>
                <a:lnTo>
                  <a:pt x="5162616" y="1470524"/>
                </a:lnTo>
                <a:lnTo>
                  <a:pt x="5156135" y="1520757"/>
                </a:lnTo>
                <a:lnTo>
                  <a:pt x="5141552" y="1569369"/>
                </a:lnTo>
                <a:lnTo>
                  <a:pt x="5120486" y="1609878"/>
                </a:lnTo>
                <a:lnTo>
                  <a:pt x="5092939" y="1648768"/>
                </a:lnTo>
                <a:lnTo>
                  <a:pt x="5060529" y="1682797"/>
                </a:lnTo>
                <a:lnTo>
                  <a:pt x="5023262" y="1716824"/>
                </a:lnTo>
                <a:lnTo>
                  <a:pt x="4984371" y="1747613"/>
                </a:lnTo>
                <a:lnTo>
                  <a:pt x="4943861" y="1778400"/>
                </a:lnTo>
                <a:lnTo>
                  <a:pt x="4901732" y="1809188"/>
                </a:lnTo>
                <a:lnTo>
                  <a:pt x="4862842" y="1839975"/>
                </a:lnTo>
                <a:lnTo>
                  <a:pt x="4825572" y="1872383"/>
                </a:lnTo>
                <a:lnTo>
                  <a:pt x="4793164" y="1909652"/>
                </a:lnTo>
                <a:lnTo>
                  <a:pt x="4763996" y="1945301"/>
                </a:lnTo>
                <a:lnTo>
                  <a:pt x="4741309" y="1985810"/>
                </a:lnTo>
                <a:lnTo>
                  <a:pt x="4721865" y="2029562"/>
                </a:lnTo>
                <a:lnTo>
                  <a:pt x="4705661" y="2076555"/>
                </a:lnTo>
                <a:lnTo>
                  <a:pt x="4691078" y="2125168"/>
                </a:lnTo>
                <a:lnTo>
                  <a:pt x="4678114" y="2173779"/>
                </a:lnTo>
                <a:lnTo>
                  <a:pt x="4665151" y="2224012"/>
                </a:lnTo>
                <a:lnTo>
                  <a:pt x="4650566" y="2271004"/>
                </a:lnTo>
                <a:lnTo>
                  <a:pt x="4634363" y="2317994"/>
                </a:lnTo>
                <a:lnTo>
                  <a:pt x="4614920" y="2361746"/>
                </a:lnTo>
                <a:lnTo>
                  <a:pt x="4590613" y="2400637"/>
                </a:lnTo>
                <a:lnTo>
                  <a:pt x="4561447" y="2436284"/>
                </a:lnTo>
                <a:lnTo>
                  <a:pt x="4525797" y="2465451"/>
                </a:lnTo>
                <a:lnTo>
                  <a:pt x="4486906" y="2489757"/>
                </a:lnTo>
                <a:lnTo>
                  <a:pt x="4443155" y="2509203"/>
                </a:lnTo>
                <a:lnTo>
                  <a:pt x="4396163" y="2525407"/>
                </a:lnTo>
                <a:lnTo>
                  <a:pt x="4349173" y="2539990"/>
                </a:lnTo>
                <a:lnTo>
                  <a:pt x="4298939" y="2552954"/>
                </a:lnTo>
                <a:lnTo>
                  <a:pt x="4250326" y="2565918"/>
                </a:lnTo>
                <a:lnTo>
                  <a:pt x="4201715" y="2580502"/>
                </a:lnTo>
                <a:lnTo>
                  <a:pt x="4154724" y="2596705"/>
                </a:lnTo>
                <a:lnTo>
                  <a:pt x="4110972" y="2616151"/>
                </a:lnTo>
                <a:lnTo>
                  <a:pt x="4070464" y="2638835"/>
                </a:lnTo>
                <a:lnTo>
                  <a:pt x="4034814" y="2668002"/>
                </a:lnTo>
                <a:lnTo>
                  <a:pt x="3997545" y="2700411"/>
                </a:lnTo>
                <a:lnTo>
                  <a:pt x="3965136" y="2737680"/>
                </a:lnTo>
                <a:lnTo>
                  <a:pt x="3934348" y="2776570"/>
                </a:lnTo>
                <a:lnTo>
                  <a:pt x="3903560" y="2817079"/>
                </a:lnTo>
                <a:lnTo>
                  <a:pt x="3872773" y="2857590"/>
                </a:lnTo>
                <a:lnTo>
                  <a:pt x="3841985" y="2896480"/>
                </a:lnTo>
                <a:lnTo>
                  <a:pt x="3807956" y="2933749"/>
                </a:lnTo>
                <a:lnTo>
                  <a:pt x="3773927" y="2966156"/>
                </a:lnTo>
                <a:lnTo>
                  <a:pt x="3735039" y="2993703"/>
                </a:lnTo>
                <a:lnTo>
                  <a:pt x="3694528" y="3014769"/>
                </a:lnTo>
                <a:lnTo>
                  <a:pt x="3645915" y="3029353"/>
                </a:lnTo>
                <a:lnTo>
                  <a:pt x="3595682" y="3035835"/>
                </a:lnTo>
                <a:lnTo>
                  <a:pt x="3543830" y="3037455"/>
                </a:lnTo>
                <a:lnTo>
                  <a:pt x="3488736" y="3032593"/>
                </a:lnTo>
                <a:lnTo>
                  <a:pt x="3433642" y="3026113"/>
                </a:lnTo>
                <a:lnTo>
                  <a:pt x="3378548" y="3018009"/>
                </a:lnTo>
                <a:lnTo>
                  <a:pt x="3323455" y="3011529"/>
                </a:lnTo>
                <a:lnTo>
                  <a:pt x="3268360" y="3008288"/>
                </a:lnTo>
                <a:lnTo>
                  <a:pt x="3214887" y="3008288"/>
                </a:lnTo>
                <a:lnTo>
                  <a:pt x="3164655" y="3014769"/>
                </a:lnTo>
                <a:lnTo>
                  <a:pt x="3112802" y="3027733"/>
                </a:lnTo>
                <a:lnTo>
                  <a:pt x="3065810" y="3047177"/>
                </a:lnTo>
                <a:lnTo>
                  <a:pt x="3017198" y="3073104"/>
                </a:lnTo>
                <a:lnTo>
                  <a:pt x="2968587" y="3099031"/>
                </a:lnTo>
                <a:lnTo>
                  <a:pt x="2919974" y="3128197"/>
                </a:lnTo>
                <a:lnTo>
                  <a:pt x="2872980" y="3155745"/>
                </a:lnTo>
                <a:lnTo>
                  <a:pt x="2822750" y="3180050"/>
                </a:lnTo>
                <a:lnTo>
                  <a:pt x="2774137" y="3199496"/>
                </a:lnTo>
                <a:lnTo>
                  <a:pt x="2723903" y="3212459"/>
                </a:lnTo>
                <a:lnTo>
                  <a:pt x="2672052" y="3217319"/>
                </a:lnTo>
                <a:lnTo>
                  <a:pt x="2620199" y="3212459"/>
                </a:lnTo>
                <a:lnTo>
                  <a:pt x="2569966" y="3199496"/>
                </a:lnTo>
                <a:lnTo>
                  <a:pt x="2521355" y="3180050"/>
                </a:lnTo>
                <a:lnTo>
                  <a:pt x="2471122" y="3155745"/>
                </a:lnTo>
                <a:lnTo>
                  <a:pt x="2424129" y="3128197"/>
                </a:lnTo>
                <a:lnTo>
                  <a:pt x="2375517" y="3099031"/>
                </a:lnTo>
                <a:lnTo>
                  <a:pt x="2326904" y="3073104"/>
                </a:lnTo>
                <a:lnTo>
                  <a:pt x="2278293" y="3047177"/>
                </a:lnTo>
                <a:lnTo>
                  <a:pt x="2229682" y="3027733"/>
                </a:lnTo>
                <a:lnTo>
                  <a:pt x="2179449" y="3014769"/>
                </a:lnTo>
                <a:lnTo>
                  <a:pt x="2129216" y="3008288"/>
                </a:lnTo>
                <a:lnTo>
                  <a:pt x="2075741" y="3008288"/>
                </a:lnTo>
                <a:lnTo>
                  <a:pt x="2020648" y="3011529"/>
                </a:lnTo>
                <a:lnTo>
                  <a:pt x="1965555" y="3018009"/>
                </a:lnTo>
                <a:lnTo>
                  <a:pt x="1910460" y="3026113"/>
                </a:lnTo>
                <a:lnTo>
                  <a:pt x="1855365" y="3032593"/>
                </a:lnTo>
                <a:lnTo>
                  <a:pt x="1800272" y="3037455"/>
                </a:lnTo>
                <a:lnTo>
                  <a:pt x="1748420" y="3035835"/>
                </a:lnTo>
                <a:lnTo>
                  <a:pt x="1698188" y="3029353"/>
                </a:lnTo>
                <a:lnTo>
                  <a:pt x="1649575" y="3014769"/>
                </a:lnTo>
                <a:lnTo>
                  <a:pt x="1609065" y="2993703"/>
                </a:lnTo>
                <a:lnTo>
                  <a:pt x="1570174" y="2966156"/>
                </a:lnTo>
                <a:lnTo>
                  <a:pt x="1536147" y="2933749"/>
                </a:lnTo>
                <a:lnTo>
                  <a:pt x="1502117" y="2896480"/>
                </a:lnTo>
                <a:lnTo>
                  <a:pt x="1471330" y="2857590"/>
                </a:lnTo>
                <a:lnTo>
                  <a:pt x="1440542" y="2817079"/>
                </a:lnTo>
                <a:lnTo>
                  <a:pt x="1409755" y="2776570"/>
                </a:lnTo>
                <a:lnTo>
                  <a:pt x="1378968" y="2737680"/>
                </a:lnTo>
                <a:lnTo>
                  <a:pt x="1346559" y="2700411"/>
                </a:lnTo>
                <a:lnTo>
                  <a:pt x="1309289" y="2668002"/>
                </a:lnTo>
                <a:lnTo>
                  <a:pt x="1273640" y="2638835"/>
                </a:lnTo>
                <a:lnTo>
                  <a:pt x="1233130" y="2616151"/>
                </a:lnTo>
                <a:lnTo>
                  <a:pt x="1189379" y="2596705"/>
                </a:lnTo>
                <a:lnTo>
                  <a:pt x="1142388" y="2580502"/>
                </a:lnTo>
                <a:lnTo>
                  <a:pt x="1093775" y="2565918"/>
                </a:lnTo>
                <a:lnTo>
                  <a:pt x="1045164" y="2552954"/>
                </a:lnTo>
                <a:lnTo>
                  <a:pt x="994931" y="2539990"/>
                </a:lnTo>
                <a:lnTo>
                  <a:pt x="947939" y="2525407"/>
                </a:lnTo>
                <a:lnTo>
                  <a:pt x="900946" y="2509203"/>
                </a:lnTo>
                <a:lnTo>
                  <a:pt x="857197" y="2489757"/>
                </a:lnTo>
                <a:lnTo>
                  <a:pt x="818305" y="2465451"/>
                </a:lnTo>
                <a:lnTo>
                  <a:pt x="782657" y="2436284"/>
                </a:lnTo>
                <a:lnTo>
                  <a:pt x="753491" y="2400637"/>
                </a:lnTo>
                <a:lnTo>
                  <a:pt x="729185" y="2361746"/>
                </a:lnTo>
                <a:lnTo>
                  <a:pt x="709739" y="2317994"/>
                </a:lnTo>
                <a:lnTo>
                  <a:pt x="693536" y="2271004"/>
                </a:lnTo>
                <a:lnTo>
                  <a:pt x="678952" y="2224012"/>
                </a:lnTo>
                <a:lnTo>
                  <a:pt x="665989" y="2173779"/>
                </a:lnTo>
                <a:lnTo>
                  <a:pt x="653024" y="2125168"/>
                </a:lnTo>
                <a:lnTo>
                  <a:pt x="638441" y="2076555"/>
                </a:lnTo>
                <a:lnTo>
                  <a:pt x="622237" y="2029562"/>
                </a:lnTo>
                <a:lnTo>
                  <a:pt x="602791" y="1985810"/>
                </a:lnTo>
                <a:lnTo>
                  <a:pt x="580106" y="1945301"/>
                </a:lnTo>
                <a:lnTo>
                  <a:pt x="550941" y="1909652"/>
                </a:lnTo>
                <a:lnTo>
                  <a:pt x="518531" y="1872383"/>
                </a:lnTo>
                <a:lnTo>
                  <a:pt x="481262" y="1839975"/>
                </a:lnTo>
                <a:lnTo>
                  <a:pt x="440750" y="1809188"/>
                </a:lnTo>
                <a:lnTo>
                  <a:pt x="400241" y="1778400"/>
                </a:lnTo>
                <a:lnTo>
                  <a:pt x="359731" y="1747613"/>
                </a:lnTo>
                <a:lnTo>
                  <a:pt x="320841" y="1716824"/>
                </a:lnTo>
                <a:lnTo>
                  <a:pt x="283572" y="1682797"/>
                </a:lnTo>
                <a:lnTo>
                  <a:pt x="251164" y="1648768"/>
                </a:lnTo>
                <a:lnTo>
                  <a:pt x="223618" y="1609878"/>
                </a:lnTo>
                <a:lnTo>
                  <a:pt x="202553" y="1569369"/>
                </a:lnTo>
                <a:lnTo>
                  <a:pt x="187969" y="1520757"/>
                </a:lnTo>
                <a:lnTo>
                  <a:pt x="181487" y="1470524"/>
                </a:lnTo>
                <a:lnTo>
                  <a:pt x="179866" y="1418669"/>
                </a:lnTo>
                <a:lnTo>
                  <a:pt x="184727" y="1363576"/>
                </a:lnTo>
                <a:lnTo>
                  <a:pt x="191209" y="1308483"/>
                </a:lnTo>
                <a:lnTo>
                  <a:pt x="199310" y="1253388"/>
                </a:lnTo>
                <a:lnTo>
                  <a:pt x="205793" y="1198295"/>
                </a:lnTo>
                <a:lnTo>
                  <a:pt x="209034" y="1143202"/>
                </a:lnTo>
                <a:lnTo>
                  <a:pt x="209034" y="1089727"/>
                </a:lnTo>
                <a:lnTo>
                  <a:pt x="202553" y="1039497"/>
                </a:lnTo>
                <a:lnTo>
                  <a:pt x="189589" y="989263"/>
                </a:lnTo>
                <a:lnTo>
                  <a:pt x="170144" y="942270"/>
                </a:lnTo>
                <a:lnTo>
                  <a:pt x="145838" y="893659"/>
                </a:lnTo>
                <a:lnTo>
                  <a:pt x="118290" y="845048"/>
                </a:lnTo>
                <a:lnTo>
                  <a:pt x="89124" y="796435"/>
                </a:lnTo>
                <a:lnTo>
                  <a:pt x="61577" y="749442"/>
                </a:lnTo>
                <a:lnTo>
                  <a:pt x="37269" y="699211"/>
                </a:lnTo>
                <a:lnTo>
                  <a:pt x="17826" y="650598"/>
                </a:lnTo>
                <a:lnTo>
                  <a:pt x="4863" y="600365"/>
                </a:lnTo>
                <a:lnTo>
                  <a:pt x="0" y="548512"/>
                </a:lnTo>
                <a:lnTo>
                  <a:pt x="4863" y="496660"/>
                </a:lnTo>
                <a:lnTo>
                  <a:pt x="17826" y="446428"/>
                </a:lnTo>
                <a:lnTo>
                  <a:pt x="37269" y="397815"/>
                </a:lnTo>
                <a:lnTo>
                  <a:pt x="61577" y="347583"/>
                </a:lnTo>
                <a:lnTo>
                  <a:pt x="89124" y="300590"/>
                </a:lnTo>
                <a:lnTo>
                  <a:pt x="118290" y="251980"/>
                </a:lnTo>
                <a:lnTo>
                  <a:pt x="145838" y="203366"/>
                </a:lnTo>
                <a:lnTo>
                  <a:pt x="170144" y="154755"/>
                </a:lnTo>
                <a:lnTo>
                  <a:pt x="189589" y="107762"/>
                </a:lnTo>
                <a:lnTo>
                  <a:pt x="202553" y="57529"/>
                </a:lnTo>
                <a:lnTo>
                  <a:pt x="209034" y="729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39" name="Freeform: Shape 38">
            <a:extLst>
              <a:ext uri="{FF2B5EF4-FFF2-40B4-BE49-F238E27FC236}">
                <a16:creationId xmlns:a16="http://schemas.microsoft.com/office/drawing/2014/main" id="{83F81929-E8DA-4450-9CAE-78112B6E4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4670" y="0"/>
            <a:ext cx="5019316" cy="3055154"/>
          </a:xfrm>
          <a:custGeom>
            <a:avLst/>
            <a:gdLst>
              <a:gd name="connsiteX0" fmla="*/ 196330 w 5019316"/>
              <a:gd name="connsiteY0" fmla="*/ 0 h 3055154"/>
              <a:gd name="connsiteX1" fmla="*/ 4822988 w 5019316"/>
              <a:gd name="connsiteY1" fmla="*/ 0 h 3055154"/>
              <a:gd name="connsiteX2" fmla="*/ 4822988 w 5019316"/>
              <a:gd name="connsiteY2" fmla="*/ 40184 h 3055154"/>
              <a:gd name="connsiteX3" fmla="*/ 4829076 w 5019316"/>
              <a:gd name="connsiteY3" fmla="*/ 87363 h 3055154"/>
              <a:gd name="connsiteX4" fmla="*/ 4841250 w 5019316"/>
              <a:gd name="connsiteY4" fmla="*/ 134544 h 3055154"/>
              <a:gd name="connsiteX5" fmla="*/ 4859514 w 5019316"/>
              <a:gd name="connsiteY5" fmla="*/ 178682 h 3055154"/>
              <a:gd name="connsiteX6" fmla="*/ 4883865 w 5019316"/>
              <a:gd name="connsiteY6" fmla="*/ 224339 h 3055154"/>
              <a:gd name="connsiteX7" fmla="*/ 4908215 w 5019316"/>
              <a:gd name="connsiteY7" fmla="*/ 269998 h 3055154"/>
              <a:gd name="connsiteX8" fmla="*/ 4935610 w 5019316"/>
              <a:gd name="connsiteY8" fmla="*/ 315655 h 3055154"/>
              <a:gd name="connsiteX9" fmla="*/ 4961482 w 5019316"/>
              <a:gd name="connsiteY9" fmla="*/ 359793 h 3055154"/>
              <a:gd name="connsiteX10" fmla="*/ 4984312 w 5019316"/>
              <a:gd name="connsiteY10" fmla="*/ 406972 h 3055154"/>
              <a:gd name="connsiteX11" fmla="*/ 5002574 w 5019316"/>
              <a:gd name="connsiteY11" fmla="*/ 452631 h 3055154"/>
              <a:gd name="connsiteX12" fmla="*/ 5014750 w 5019316"/>
              <a:gd name="connsiteY12" fmla="*/ 499811 h 3055154"/>
              <a:gd name="connsiteX13" fmla="*/ 5019316 w 5019316"/>
              <a:gd name="connsiteY13" fmla="*/ 548512 h 3055154"/>
              <a:gd name="connsiteX14" fmla="*/ 5014750 w 5019316"/>
              <a:gd name="connsiteY14" fmla="*/ 597215 h 3055154"/>
              <a:gd name="connsiteX15" fmla="*/ 5002574 w 5019316"/>
              <a:gd name="connsiteY15" fmla="*/ 644395 h 3055154"/>
              <a:gd name="connsiteX16" fmla="*/ 4984312 w 5019316"/>
              <a:gd name="connsiteY16" fmla="*/ 690054 h 3055154"/>
              <a:gd name="connsiteX17" fmla="*/ 4961482 w 5019316"/>
              <a:gd name="connsiteY17" fmla="*/ 737233 h 3055154"/>
              <a:gd name="connsiteX18" fmla="*/ 4935610 w 5019316"/>
              <a:gd name="connsiteY18" fmla="*/ 781371 h 3055154"/>
              <a:gd name="connsiteX19" fmla="*/ 4908215 w 5019316"/>
              <a:gd name="connsiteY19" fmla="*/ 827030 h 3055154"/>
              <a:gd name="connsiteX20" fmla="*/ 4883865 w 5019316"/>
              <a:gd name="connsiteY20" fmla="*/ 872687 h 3055154"/>
              <a:gd name="connsiteX21" fmla="*/ 4859514 w 5019316"/>
              <a:gd name="connsiteY21" fmla="*/ 918345 h 3055154"/>
              <a:gd name="connsiteX22" fmla="*/ 4841250 w 5019316"/>
              <a:gd name="connsiteY22" fmla="*/ 962482 h 3055154"/>
              <a:gd name="connsiteX23" fmla="*/ 4829076 w 5019316"/>
              <a:gd name="connsiteY23" fmla="*/ 1009663 h 3055154"/>
              <a:gd name="connsiteX24" fmla="*/ 4822988 w 5019316"/>
              <a:gd name="connsiteY24" fmla="*/ 1056842 h 3055154"/>
              <a:gd name="connsiteX25" fmla="*/ 4822988 w 5019316"/>
              <a:gd name="connsiteY25" fmla="*/ 1107067 h 3055154"/>
              <a:gd name="connsiteX26" fmla="*/ 4826031 w 5019316"/>
              <a:gd name="connsiteY26" fmla="*/ 1158813 h 3055154"/>
              <a:gd name="connsiteX27" fmla="*/ 4832119 w 5019316"/>
              <a:gd name="connsiteY27" fmla="*/ 1210558 h 3055154"/>
              <a:gd name="connsiteX28" fmla="*/ 4839728 w 5019316"/>
              <a:gd name="connsiteY28" fmla="*/ 1262305 h 3055154"/>
              <a:gd name="connsiteX29" fmla="*/ 4845816 w 5019316"/>
              <a:gd name="connsiteY29" fmla="*/ 1314051 h 3055154"/>
              <a:gd name="connsiteX30" fmla="*/ 4850383 w 5019316"/>
              <a:gd name="connsiteY30" fmla="*/ 1365796 h 3055154"/>
              <a:gd name="connsiteX31" fmla="*/ 4848859 w 5019316"/>
              <a:gd name="connsiteY31" fmla="*/ 1414500 h 3055154"/>
              <a:gd name="connsiteX32" fmla="*/ 4842773 w 5019316"/>
              <a:gd name="connsiteY32" fmla="*/ 1461681 h 3055154"/>
              <a:gd name="connsiteX33" fmla="*/ 4829076 w 5019316"/>
              <a:gd name="connsiteY33" fmla="*/ 1507338 h 3055154"/>
              <a:gd name="connsiteX34" fmla="*/ 4809290 w 5019316"/>
              <a:gd name="connsiteY34" fmla="*/ 1545386 h 3055154"/>
              <a:gd name="connsiteX35" fmla="*/ 4783417 w 5019316"/>
              <a:gd name="connsiteY35" fmla="*/ 1581914 h 3055154"/>
              <a:gd name="connsiteX36" fmla="*/ 4752978 w 5019316"/>
              <a:gd name="connsiteY36" fmla="*/ 1613874 h 3055154"/>
              <a:gd name="connsiteX37" fmla="*/ 4717975 w 5019316"/>
              <a:gd name="connsiteY37" fmla="*/ 1645834 h 3055154"/>
              <a:gd name="connsiteX38" fmla="*/ 4681447 w 5019316"/>
              <a:gd name="connsiteY38" fmla="*/ 1674752 h 3055154"/>
              <a:gd name="connsiteX39" fmla="*/ 4643400 w 5019316"/>
              <a:gd name="connsiteY39" fmla="*/ 1703669 h 3055154"/>
              <a:gd name="connsiteX40" fmla="*/ 4603831 w 5019316"/>
              <a:gd name="connsiteY40" fmla="*/ 1732585 h 3055154"/>
              <a:gd name="connsiteX41" fmla="*/ 4567303 w 5019316"/>
              <a:gd name="connsiteY41" fmla="*/ 1761502 h 3055154"/>
              <a:gd name="connsiteX42" fmla="*/ 4532299 w 5019316"/>
              <a:gd name="connsiteY42" fmla="*/ 1791940 h 3055154"/>
              <a:gd name="connsiteX43" fmla="*/ 4501861 w 5019316"/>
              <a:gd name="connsiteY43" fmla="*/ 1826945 h 3055154"/>
              <a:gd name="connsiteX44" fmla="*/ 4474466 w 5019316"/>
              <a:gd name="connsiteY44" fmla="*/ 1860428 h 3055154"/>
              <a:gd name="connsiteX45" fmla="*/ 4453158 w 5019316"/>
              <a:gd name="connsiteY45" fmla="*/ 1898476 h 3055154"/>
              <a:gd name="connsiteX46" fmla="*/ 4434896 w 5019316"/>
              <a:gd name="connsiteY46" fmla="*/ 1939569 h 3055154"/>
              <a:gd name="connsiteX47" fmla="*/ 4419677 w 5019316"/>
              <a:gd name="connsiteY47" fmla="*/ 1983706 h 3055154"/>
              <a:gd name="connsiteX48" fmla="*/ 4405979 w 5019316"/>
              <a:gd name="connsiteY48" fmla="*/ 2029365 h 3055154"/>
              <a:gd name="connsiteX49" fmla="*/ 4393803 w 5019316"/>
              <a:gd name="connsiteY49" fmla="*/ 2075023 h 3055154"/>
              <a:gd name="connsiteX50" fmla="*/ 4381628 w 5019316"/>
              <a:gd name="connsiteY50" fmla="*/ 2122203 h 3055154"/>
              <a:gd name="connsiteX51" fmla="*/ 4367930 w 5019316"/>
              <a:gd name="connsiteY51" fmla="*/ 2166339 h 3055154"/>
              <a:gd name="connsiteX52" fmla="*/ 4352711 w 5019316"/>
              <a:gd name="connsiteY52" fmla="*/ 2210475 h 3055154"/>
              <a:gd name="connsiteX53" fmla="*/ 4334449 w 5019316"/>
              <a:gd name="connsiteY53" fmla="*/ 2251568 h 3055154"/>
              <a:gd name="connsiteX54" fmla="*/ 4311619 w 5019316"/>
              <a:gd name="connsiteY54" fmla="*/ 2288096 h 3055154"/>
              <a:gd name="connsiteX55" fmla="*/ 4284226 w 5019316"/>
              <a:gd name="connsiteY55" fmla="*/ 2321577 h 3055154"/>
              <a:gd name="connsiteX56" fmla="*/ 4250743 w 5019316"/>
              <a:gd name="connsiteY56" fmla="*/ 2348972 h 3055154"/>
              <a:gd name="connsiteX57" fmla="*/ 4214216 w 5019316"/>
              <a:gd name="connsiteY57" fmla="*/ 2371801 h 3055154"/>
              <a:gd name="connsiteX58" fmla="*/ 4173123 w 5019316"/>
              <a:gd name="connsiteY58" fmla="*/ 2390065 h 3055154"/>
              <a:gd name="connsiteX59" fmla="*/ 4128988 w 5019316"/>
              <a:gd name="connsiteY59" fmla="*/ 2405284 h 3055154"/>
              <a:gd name="connsiteX60" fmla="*/ 4084853 w 5019316"/>
              <a:gd name="connsiteY60" fmla="*/ 2418982 h 3055154"/>
              <a:gd name="connsiteX61" fmla="*/ 4037672 w 5019316"/>
              <a:gd name="connsiteY61" fmla="*/ 2431158 h 3055154"/>
              <a:gd name="connsiteX62" fmla="*/ 3992014 w 5019316"/>
              <a:gd name="connsiteY62" fmla="*/ 2443334 h 3055154"/>
              <a:gd name="connsiteX63" fmla="*/ 3946357 w 5019316"/>
              <a:gd name="connsiteY63" fmla="*/ 2457031 h 3055154"/>
              <a:gd name="connsiteX64" fmla="*/ 3902222 w 5019316"/>
              <a:gd name="connsiteY64" fmla="*/ 2472250 h 3055154"/>
              <a:gd name="connsiteX65" fmla="*/ 3861129 w 5019316"/>
              <a:gd name="connsiteY65" fmla="*/ 2490514 h 3055154"/>
              <a:gd name="connsiteX66" fmla="*/ 3823082 w 5019316"/>
              <a:gd name="connsiteY66" fmla="*/ 2511820 h 3055154"/>
              <a:gd name="connsiteX67" fmla="*/ 3789599 w 5019316"/>
              <a:gd name="connsiteY67" fmla="*/ 2539215 h 3055154"/>
              <a:gd name="connsiteX68" fmla="*/ 3754595 w 5019316"/>
              <a:gd name="connsiteY68" fmla="*/ 2569655 h 3055154"/>
              <a:gd name="connsiteX69" fmla="*/ 3724155 w 5019316"/>
              <a:gd name="connsiteY69" fmla="*/ 2604660 h 3055154"/>
              <a:gd name="connsiteX70" fmla="*/ 3695239 w 5019316"/>
              <a:gd name="connsiteY70" fmla="*/ 2641186 h 3055154"/>
              <a:gd name="connsiteX71" fmla="*/ 3666323 w 5019316"/>
              <a:gd name="connsiteY71" fmla="*/ 2679234 h 3055154"/>
              <a:gd name="connsiteX72" fmla="*/ 3637406 w 5019316"/>
              <a:gd name="connsiteY72" fmla="*/ 2717283 h 3055154"/>
              <a:gd name="connsiteX73" fmla="*/ 3608490 w 5019316"/>
              <a:gd name="connsiteY73" fmla="*/ 2753810 h 3055154"/>
              <a:gd name="connsiteX74" fmla="*/ 3576529 w 5019316"/>
              <a:gd name="connsiteY74" fmla="*/ 2788814 h 3055154"/>
              <a:gd name="connsiteX75" fmla="*/ 3544567 w 5019316"/>
              <a:gd name="connsiteY75" fmla="*/ 2819253 h 3055154"/>
              <a:gd name="connsiteX76" fmla="*/ 3508043 w 5019316"/>
              <a:gd name="connsiteY76" fmla="*/ 2845126 h 3055154"/>
              <a:gd name="connsiteX77" fmla="*/ 3469994 w 5019316"/>
              <a:gd name="connsiteY77" fmla="*/ 2864912 h 3055154"/>
              <a:gd name="connsiteX78" fmla="*/ 3424336 w 5019316"/>
              <a:gd name="connsiteY78" fmla="*/ 2878609 h 3055154"/>
              <a:gd name="connsiteX79" fmla="*/ 3377155 w 5019316"/>
              <a:gd name="connsiteY79" fmla="*/ 2884697 h 3055154"/>
              <a:gd name="connsiteX80" fmla="*/ 3328455 w 5019316"/>
              <a:gd name="connsiteY80" fmla="*/ 2886219 h 3055154"/>
              <a:gd name="connsiteX81" fmla="*/ 3276709 w 5019316"/>
              <a:gd name="connsiteY81" fmla="*/ 2881652 h 3055154"/>
              <a:gd name="connsiteX82" fmla="*/ 3224964 w 5019316"/>
              <a:gd name="connsiteY82" fmla="*/ 2875566 h 3055154"/>
              <a:gd name="connsiteX83" fmla="*/ 3173217 w 5019316"/>
              <a:gd name="connsiteY83" fmla="*/ 2867955 h 3055154"/>
              <a:gd name="connsiteX84" fmla="*/ 3121473 w 5019316"/>
              <a:gd name="connsiteY84" fmla="*/ 2861868 h 3055154"/>
              <a:gd name="connsiteX85" fmla="*/ 3069726 w 5019316"/>
              <a:gd name="connsiteY85" fmla="*/ 2858824 h 3055154"/>
              <a:gd name="connsiteX86" fmla="*/ 3019503 w 5019316"/>
              <a:gd name="connsiteY86" fmla="*/ 2858824 h 3055154"/>
              <a:gd name="connsiteX87" fmla="*/ 2972324 w 5019316"/>
              <a:gd name="connsiteY87" fmla="*/ 2864912 h 3055154"/>
              <a:gd name="connsiteX88" fmla="*/ 2923623 w 5019316"/>
              <a:gd name="connsiteY88" fmla="*/ 2877088 h 3055154"/>
              <a:gd name="connsiteX89" fmla="*/ 2879486 w 5019316"/>
              <a:gd name="connsiteY89" fmla="*/ 2895350 h 3055154"/>
              <a:gd name="connsiteX90" fmla="*/ 2833829 w 5019316"/>
              <a:gd name="connsiteY90" fmla="*/ 2919702 h 3055154"/>
              <a:gd name="connsiteX91" fmla="*/ 2788172 w 5019316"/>
              <a:gd name="connsiteY91" fmla="*/ 2944054 h 3055154"/>
              <a:gd name="connsiteX92" fmla="*/ 2742513 w 5019316"/>
              <a:gd name="connsiteY92" fmla="*/ 2971447 h 3055154"/>
              <a:gd name="connsiteX93" fmla="*/ 2698376 w 5019316"/>
              <a:gd name="connsiteY93" fmla="*/ 2997321 h 3055154"/>
              <a:gd name="connsiteX94" fmla="*/ 2651198 w 5019316"/>
              <a:gd name="connsiteY94" fmla="*/ 3020150 h 3055154"/>
              <a:gd name="connsiteX95" fmla="*/ 2605539 w 5019316"/>
              <a:gd name="connsiteY95" fmla="*/ 3038414 h 3055154"/>
              <a:gd name="connsiteX96" fmla="*/ 2558359 w 5019316"/>
              <a:gd name="connsiteY96" fmla="*/ 3050590 h 3055154"/>
              <a:gd name="connsiteX97" fmla="*/ 2509659 w 5019316"/>
              <a:gd name="connsiteY97" fmla="*/ 3055154 h 3055154"/>
              <a:gd name="connsiteX98" fmla="*/ 2460957 w 5019316"/>
              <a:gd name="connsiteY98" fmla="*/ 3050590 h 3055154"/>
              <a:gd name="connsiteX99" fmla="*/ 2413777 w 5019316"/>
              <a:gd name="connsiteY99" fmla="*/ 3038414 h 3055154"/>
              <a:gd name="connsiteX100" fmla="*/ 2368120 w 5019316"/>
              <a:gd name="connsiteY100" fmla="*/ 3020150 h 3055154"/>
              <a:gd name="connsiteX101" fmla="*/ 2320940 w 5019316"/>
              <a:gd name="connsiteY101" fmla="*/ 2997321 h 3055154"/>
              <a:gd name="connsiteX102" fmla="*/ 2276803 w 5019316"/>
              <a:gd name="connsiteY102" fmla="*/ 2971447 h 3055154"/>
              <a:gd name="connsiteX103" fmla="*/ 2231146 w 5019316"/>
              <a:gd name="connsiteY103" fmla="*/ 2944054 h 3055154"/>
              <a:gd name="connsiteX104" fmla="*/ 2185488 w 5019316"/>
              <a:gd name="connsiteY104" fmla="*/ 2919702 h 3055154"/>
              <a:gd name="connsiteX105" fmla="*/ 2139831 w 5019316"/>
              <a:gd name="connsiteY105" fmla="*/ 2895350 h 3055154"/>
              <a:gd name="connsiteX106" fmla="*/ 2094174 w 5019316"/>
              <a:gd name="connsiteY106" fmla="*/ 2877088 h 3055154"/>
              <a:gd name="connsiteX107" fmla="*/ 2046994 w 5019316"/>
              <a:gd name="connsiteY107" fmla="*/ 2864912 h 3055154"/>
              <a:gd name="connsiteX108" fmla="*/ 1999813 w 5019316"/>
              <a:gd name="connsiteY108" fmla="*/ 2858824 h 3055154"/>
              <a:gd name="connsiteX109" fmla="*/ 1949589 w 5019316"/>
              <a:gd name="connsiteY109" fmla="*/ 2858824 h 3055154"/>
              <a:gd name="connsiteX110" fmla="*/ 1897844 w 5019316"/>
              <a:gd name="connsiteY110" fmla="*/ 2861868 h 3055154"/>
              <a:gd name="connsiteX111" fmla="*/ 1846099 w 5019316"/>
              <a:gd name="connsiteY111" fmla="*/ 2867955 h 3055154"/>
              <a:gd name="connsiteX112" fmla="*/ 1794352 w 5019316"/>
              <a:gd name="connsiteY112" fmla="*/ 2875566 h 3055154"/>
              <a:gd name="connsiteX113" fmla="*/ 1742606 w 5019316"/>
              <a:gd name="connsiteY113" fmla="*/ 2881652 h 3055154"/>
              <a:gd name="connsiteX114" fmla="*/ 1690861 w 5019316"/>
              <a:gd name="connsiteY114" fmla="*/ 2886219 h 3055154"/>
              <a:gd name="connsiteX115" fmla="*/ 1642161 w 5019316"/>
              <a:gd name="connsiteY115" fmla="*/ 2884697 h 3055154"/>
              <a:gd name="connsiteX116" fmla="*/ 1594981 w 5019316"/>
              <a:gd name="connsiteY116" fmla="*/ 2878609 h 3055154"/>
              <a:gd name="connsiteX117" fmla="*/ 1549322 w 5019316"/>
              <a:gd name="connsiteY117" fmla="*/ 2864912 h 3055154"/>
              <a:gd name="connsiteX118" fmla="*/ 1511275 w 5019316"/>
              <a:gd name="connsiteY118" fmla="*/ 2845126 h 3055154"/>
              <a:gd name="connsiteX119" fmla="*/ 1474747 w 5019316"/>
              <a:gd name="connsiteY119" fmla="*/ 2819253 h 3055154"/>
              <a:gd name="connsiteX120" fmla="*/ 1442788 w 5019316"/>
              <a:gd name="connsiteY120" fmla="*/ 2788814 h 3055154"/>
              <a:gd name="connsiteX121" fmla="*/ 1410827 w 5019316"/>
              <a:gd name="connsiteY121" fmla="*/ 2753810 h 3055154"/>
              <a:gd name="connsiteX122" fmla="*/ 1381910 w 5019316"/>
              <a:gd name="connsiteY122" fmla="*/ 2717283 h 3055154"/>
              <a:gd name="connsiteX123" fmla="*/ 1352994 w 5019316"/>
              <a:gd name="connsiteY123" fmla="*/ 2679234 h 3055154"/>
              <a:gd name="connsiteX124" fmla="*/ 1324077 w 5019316"/>
              <a:gd name="connsiteY124" fmla="*/ 2641186 h 3055154"/>
              <a:gd name="connsiteX125" fmla="*/ 1295161 w 5019316"/>
              <a:gd name="connsiteY125" fmla="*/ 2604660 h 3055154"/>
              <a:gd name="connsiteX126" fmla="*/ 1264721 w 5019316"/>
              <a:gd name="connsiteY126" fmla="*/ 2569655 h 3055154"/>
              <a:gd name="connsiteX127" fmla="*/ 1229717 w 5019316"/>
              <a:gd name="connsiteY127" fmla="*/ 2539215 h 3055154"/>
              <a:gd name="connsiteX128" fmla="*/ 1196234 w 5019316"/>
              <a:gd name="connsiteY128" fmla="*/ 2511820 h 3055154"/>
              <a:gd name="connsiteX129" fmla="*/ 1158187 w 5019316"/>
              <a:gd name="connsiteY129" fmla="*/ 2490514 h 3055154"/>
              <a:gd name="connsiteX130" fmla="*/ 1117095 w 5019316"/>
              <a:gd name="connsiteY130" fmla="*/ 2472250 h 3055154"/>
              <a:gd name="connsiteX131" fmla="*/ 1072959 w 5019316"/>
              <a:gd name="connsiteY131" fmla="*/ 2457031 h 3055154"/>
              <a:gd name="connsiteX132" fmla="*/ 1027301 w 5019316"/>
              <a:gd name="connsiteY132" fmla="*/ 2443334 h 3055154"/>
              <a:gd name="connsiteX133" fmla="*/ 981644 w 5019316"/>
              <a:gd name="connsiteY133" fmla="*/ 2431158 h 3055154"/>
              <a:gd name="connsiteX134" fmla="*/ 934464 w 5019316"/>
              <a:gd name="connsiteY134" fmla="*/ 2418982 h 3055154"/>
              <a:gd name="connsiteX135" fmla="*/ 890329 w 5019316"/>
              <a:gd name="connsiteY135" fmla="*/ 2405284 h 3055154"/>
              <a:gd name="connsiteX136" fmla="*/ 846192 w 5019316"/>
              <a:gd name="connsiteY136" fmla="*/ 2390065 h 3055154"/>
              <a:gd name="connsiteX137" fmla="*/ 805101 w 5019316"/>
              <a:gd name="connsiteY137" fmla="*/ 2371801 h 3055154"/>
              <a:gd name="connsiteX138" fmla="*/ 768573 w 5019316"/>
              <a:gd name="connsiteY138" fmla="*/ 2348972 h 3055154"/>
              <a:gd name="connsiteX139" fmla="*/ 735091 w 5019316"/>
              <a:gd name="connsiteY139" fmla="*/ 2321577 h 3055154"/>
              <a:gd name="connsiteX140" fmla="*/ 707698 w 5019316"/>
              <a:gd name="connsiteY140" fmla="*/ 2288096 h 3055154"/>
              <a:gd name="connsiteX141" fmla="*/ 684869 w 5019316"/>
              <a:gd name="connsiteY141" fmla="*/ 2251568 h 3055154"/>
              <a:gd name="connsiteX142" fmla="*/ 666605 w 5019316"/>
              <a:gd name="connsiteY142" fmla="*/ 2210475 h 3055154"/>
              <a:gd name="connsiteX143" fmla="*/ 651386 w 5019316"/>
              <a:gd name="connsiteY143" fmla="*/ 2166339 h 3055154"/>
              <a:gd name="connsiteX144" fmla="*/ 637689 w 5019316"/>
              <a:gd name="connsiteY144" fmla="*/ 2122203 h 3055154"/>
              <a:gd name="connsiteX145" fmla="*/ 625513 w 5019316"/>
              <a:gd name="connsiteY145" fmla="*/ 2075023 h 3055154"/>
              <a:gd name="connsiteX146" fmla="*/ 613337 w 5019316"/>
              <a:gd name="connsiteY146" fmla="*/ 2029365 h 3055154"/>
              <a:gd name="connsiteX147" fmla="*/ 599640 w 5019316"/>
              <a:gd name="connsiteY147" fmla="*/ 1983706 h 3055154"/>
              <a:gd name="connsiteX148" fmla="*/ 584421 w 5019316"/>
              <a:gd name="connsiteY148" fmla="*/ 1939569 h 3055154"/>
              <a:gd name="connsiteX149" fmla="*/ 566157 w 5019316"/>
              <a:gd name="connsiteY149" fmla="*/ 1898476 h 3055154"/>
              <a:gd name="connsiteX150" fmla="*/ 544850 w 5019316"/>
              <a:gd name="connsiteY150" fmla="*/ 1860428 h 3055154"/>
              <a:gd name="connsiteX151" fmla="*/ 517457 w 5019316"/>
              <a:gd name="connsiteY151" fmla="*/ 1826945 h 3055154"/>
              <a:gd name="connsiteX152" fmla="*/ 487017 w 5019316"/>
              <a:gd name="connsiteY152" fmla="*/ 1791940 h 3055154"/>
              <a:gd name="connsiteX153" fmla="*/ 452013 w 5019316"/>
              <a:gd name="connsiteY153" fmla="*/ 1761502 h 3055154"/>
              <a:gd name="connsiteX154" fmla="*/ 413964 w 5019316"/>
              <a:gd name="connsiteY154" fmla="*/ 1732585 h 3055154"/>
              <a:gd name="connsiteX155" fmla="*/ 375916 w 5019316"/>
              <a:gd name="connsiteY155" fmla="*/ 1703669 h 3055154"/>
              <a:gd name="connsiteX156" fmla="*/ 337869 w 5019316"/>
              <a:gd name="connsiteY156" fmla="*/ 1674752 h 3055154"/>
              <a:gd name="connsiteX157" fmla="*/ 301341 w 5019316"/>
              <a:gd name="connsiteY157" fmla="*/ 1645834 h 3055154"/>
              <a:gd name="connsiteX158" fmla="*/ 266337 w 5019316"/>
              <a:gd name="connsiteY158" fmla="*/ 1613874 h 3055154"/>
              <a:gd name="connsiteX159" fmla="*/ 235899 w 5019316"/>
              <a:gd name="connsiteY159" fmla="*/ 1581914 h 3055154"/>
              <a:gd name="connsiteX160" fmla="*/ 210028 w 5019316"/>
              <a:gd name="connsiteY160" fmla="*/ 1545386 h 3055154"/>
              <a:gd name="connsiteX161" fmla="*/ 190243 w 5019316"/>
              <a:gd name="connsiteY161" fmla="*/ 1507338 h 3055154"/>
              <a:gd name="connsiteX162" fmla="*/ 176545 w 5019316"/>
              <a:gd name="connsiteY162" fmla="*/ 1461681 h 3055154"/>
              <a:gd name="connsiteX163" fmla="*/ 170457 w 5019316"/>
              <a:gd name="connsiteY163" fmla="*/ 1414500 h 3055154"/>
              <a:gd name="connsiteX164" fmla="*/ 168934 w 5019316"/>
              <a:gd name="connsiteY164" fmla="*/ 1365796 h 3055154"/>
              <a:gd name="connsiteX165" fmla="*/ 173500 w 5019316"/>
              <a:gd name="connsiteY165" fmla="*/ 1314051 h 3055154"/>
              <a:gd name="connsiteX166" fmla="*/ 179588 w 5019316"/>
              <a:gd name="connsiteY166" fmla="*/ 1262305 h 3055154"/>
              <a:gd name="connsiteX167" fmla="*/ 187198 w 5019316"/>
              <a:gd name="connsiteY167" fmla="*/ 1210558 h 3055154"/>
              <a:gd name="connsiteX168" fmla="*/ 193285 w 5019316"/>
              <a:gd name="connsiteY168" fmla="*/ 1158813 h 3055154"/>
              <a:gd name="connsiteX169" fmla="*/ 196330 w 5019316"/>
              <a:gd name="connsiteY169" fmla="*/ 1107067 h 3055154"/>
              <a:gd name="connsiteX170" fmla="*/ 196330 w 5019316"/>
              <a:gd name="connsiteY170" fmla="*/ 1056842 h 3055154"/>
              <a:gd name="connsiteX171" fmla="*/ 190243 w 5019316"/>
              <a:gd name="connsiteY171" fmla="*/ 1009663 h 3055154"/>
              <a:gd name="connsiteX172" fmla="*/ 178067 w 5019316"/>
              <a:gd name="connsiteY172" fmla="*/ 962482 h 3055154"/>
              <a:gd name="connsiteX173" fmla="*/ 159803 w 5019316"/>
              <a:gd name="connsiteY173" fmla="*/ 918345 h 3055154"/>
              <a:gd name="connsiteX174" fmla="*/ 136974 w 5019316"/>
              <a:gd name="connsiteY174" fmla="*/ 872687 h 3055154"/>
              <a:gd name="connsiteX175" fmla="*/ 111101 w 5019316"/>
              <a:gd name="connsiteY175" fmla="*/ 827030 h 3055154"/>
              <a:gd name="connsiteX176" fmla="*/ 83708 w 5019316"/>
              <a:gd name="connsiteY176" fmla="*/ 781371 h 3055154"/>
              <a:gd name="connsiteX177" fmla="*/ 57835 w 5019316"/>
              <a:gd name="connsiteY177" fmla="*/ 737233 h 3055154"/>
              <a:gd name="connsiteX178" fmla="*/ 35005 w 5019316"/>
              <a:gd name="connsiteY178" fmla="*/ 690054 h 3055154"/>
              <a:gd name="connsiteX179" fmla="*/ 16743 w 5019316"/>
              <a:gd name="connsiteY179" fmla="*/ 644395 h 3055154"/>
              <a:gd name="connsiteX180" fmla="*/ 4567 w 5019316"/>
              <a:gd name="connsiteY180" fmla="*/ 597215 h 3055154"/>
              <a:gd name="connsiteX181" fmla="*/ 0 w 5019316"/>
              <a:gd name="connsiteY181" fmla="*/ 548512 h 3055154"/>
              <a:gd name="connsiteX182" fmla="*/ 4567 w 5019316"/>
              <a:gd name="connsiteY182" fmla="*/ 499811 h 3055154"/>
              <a:gd name="connsiteX183" fmla="*/ 16743 w 5019316"/>
              <a:gd name="connsiteY183" fmla="*/ 452631 h 3055154"/>
              <a:gd name="connsiteX184" fmla="*/ 35005 w 5019316"/>
              <a:gd name="connsiteY184" fmla="*/ 406972 h 3055154"/>
              <a:gd name="connsiteX185" fmla="*/ 57835 w 5019316"/>
              <a:gd name="connsiteY185" fmla="*/ 359793 h 3055154"/>
              <a:gd name="connsiteX186" fmla="*/ 83708 w 5019316"/>
              <a:gd name="connsiteY186" fmla="*/ 315655 h 3055154"/>
              <a:gd name="connsiteX187" fmla="*/ 111101 w 5019316"/>
              <a:gd name="connsiteY187" fmla="*/ 269998 h 3055154"/>
              <a:gd name="connsiteX188" fmla="*/ 136974 w 5019316"/>
              <a:gd name="connsiteY188" fmla="*/ 224339 h 3055154"/>
              <a:gd name="connsiteX189" fmla="*/ 159803 w 5019316"/>
              <a:gd name="connsiteY189" fmla="*/ 178682 h 3055154"/>
              <a:gd name="connsiteX190" fmla="*/ 178067 w 5019316"/>
              <a:gd name="connsiteY190" fmla="*/ 134544 h 3055154"/>
              <a:gd name="connsiteX191" fmla="*/ 190243 w 5019316"/>
              <a:gd name="connsiteY191" fmla="*/ 87363 h 3055154"/>
              <a:gd name="connsiteX192" fmla="*/ 196330 w 5019316"/>
              <a:gd name="connsiteY192" fmla="*/ 40184 h 30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019316" h="3055154">
                <a:moveTo>
                  <a:pt x="196330" y="0"/>
                </a:moveTo>
                <a:lnTo>
                  <a:pt x="4822988" y="0"/>
                </a:lnTo>
                <a:lnTo>
                  <a:pt x="4822988" y="40184"/>
                </a:lnTo>
                <a:lnTo>
                  <a:pt x="4829076" y="87363"/>
                </a:lnTo>
                <a:lnTo>
                  <a:pt x="4841250" y="134544"/>
                </a:lnTo>
                <a:lnTo>
                  <a:pt x="4859514" y="178682"/>
                </a:lnTo>
                <a:lnTo>
                  <a:pt x="4883865" y="224339"/>
                </a:lnTo>
                <a:lnTo>
                  <a:pt x="4908215" y="269998"/>
                </a:lnTo>
                <a:lnTo>
                  <a:pt x="4935610" y="315655"/>
                </a:lnTo>
                <a:lnTo>
                  <a:pt x="4961482" y="359793"/>
                </a:lnTo>
                <a:lnTo>
                  <a:pt x="4984312" y="406972"/>
                </a:lnTo>
                <a:lnTo>
                  <a:pt x="5002574" y="452631"/>
                </a:lnTo>
                <a:lnTo>
                  <a:pt x="5014750" y="499811"/>
                </a:lnTo>
                <a:lnTo>
                  <a:pt x="5019316" y="548512"/>
                </a:lnTo>
                <a:lnTo>
                  <a:pt x="5014750" y="597215"/>
                </a:lnTo>
                <a:lnTo>
                  <a:pt x="5002574" y="644395"/>
                </a:lnTo>
                <a:lnTo>
                  <a:pt x="4984312" y="690054"/>
                </a:lnTo>
                <a:lnTo>
                  <a:pt x="4961482" y="737233"/>
                </a:lnTo>
                <a:lnTo>
                  <a:pt x="4935610" y="781371"/>
                </a:lnTo>
                <a:lnTo>
                  <a:pt x="4908215" y="827030"/>
                </a:lnTo>
                <a:lnTo>
                  <a:pt x="4883865" y="872687"/>
                </a:lnTo>
                <a:lnTo>
                  <a:pt x="4859514" y="918345"/>
                </a:lnTo>
                <a:lnTo>
                  <a:pt x="4841250" y="962482"/>
                </a:lnTo>
                <a:lnTo>
                  <a:pt x="4829076" y="1009663"/>
                </a:lnTo>
                <a:lnTo>
                  <a:pt x="4822988" y="1056842"/>
                </a:lnTo>
                <a:lnTo>
                  <a:pt x="4822988" y="1107067"/>
                </a:lnTo>
                <a:lnTo>
                  <a:pt x="4826031" y="1158813"/>
                </a:lnTo>
                <a:lnTo>
                  <a:pt x="4832119" y="1210558"/>
                </a:lnTo>
                <a:lnTo>
                  <a:pt x="4839728" y="1262305"/>
                </a:lnTo>
                <a:lnTo>
                  <a:pt x="4845816" y="1314051"/>
                </a:lnTo>
                <a:lnTo>
                  <a:pt x="4850383" y="1365796"/>
                </a:lnTo>
                <a:lnTo>
                  <a:pt x="4848859" y="1414500"/>
                </a:lnTo>
                <a:lnTo>
                  <a:pt x="4842773" y="1461681"/>
                </a:lnTo>
                <a:lnTo>
                  <a:pt x="4829076" y="1507338"/>
                </a:lnTo>
                <a:lnTo>
                  <a:pt x="4809290" y="1545386"/>
                </a:lnTo>
                <a:lnTo>
                  <a:pt x="4783417" y="1581914"/>
                </a:lnTo>
                <a:lnTo>
                  <a:pt x="4752978" y="1613874"/>
                </a:lnTo>
                <a:lnTo>
                  <a:pt x="4717975" y="1645834"/>
                </a:lnTo>
                <a:lnTo>
                  <a:pt x="4681447" y="1674752"/>
                </a:lnTo>
                <a:lnTo>
                  <a:pt x="4643400" y="1703669"/>
                </a:lnTo>
                <a:lnTo>
                  <a:pt x="4603831" y="1732585"/>
                </a:lnTo>
                <a:lnTo>
                  <a:pt x="4567303" y="1761502"/>
                </a:lnTo>
                <a:lnTo>
                  <a:pt x="4532299" y="1791940"/>
                </a:lnTo>
                <a:lnTo>
                  <a:pt x="4501861" y="1826945"/>
                </a:lnTo>
                <a:lnTo>
                  <a:pt x="4474466" y="1860428"/>
                </a:lnTo>
                <a:lnTo>
                  <a:pt x="4453158" y="1898476"/>
                </a:lnTo>
                <a:lnTo>
                  <a:pt x="4434896" y="1939569"/>
                </a:lnTo>
                <a:lnTo>
                  <a:pt x="4419677" y="1983706"/>
                </a:lnTo>
                <a:lnTo>
                  <a:pt x="4405979" y="2029365"/>
                </a:lnTo>
                <a:lnTo>
                  <a:pt x="4393803" y="2075023"/>
                </a:lnTo>
                <a:lnTo>
                  <a:pt x="4381628" y="2122203"/>
                </a:lnTo>
                <a:lnTo>
                  <a:pt x="4367930" y="2166339"/>
                </a:lnTo>
                <a:lnTo>
                  <a:pt x="4352711" y="2210475"/>
                </a:lnTo>
                <a:lnTo>
                  <a:pt x="4334449" y="2251568"/>
                </a:lnTo>
                <a:lnTo>
                  <a:pt x="4311619" y="2288096"/>
                </a:lnTo>
                <a:lnTo>
                  <a:pt x="4284226" y="2321577"/>
                </a:lnTo>
                <a:lnTo>
                  <a:pt x="4250743" y="2348972"/>
                </a:lnTo>
                <a:lnTo>
                  <a:pt x="4214216" y="2371801"/>
                </a:lnTo>
                <a:lnTo>
                  <a:pt x="4173123" y="2390065"/>
                </a:lnTo>
                <a:lnTo>
                  <a:pt x="4128988" y="2405284"/>
                </a:lnTo>
                <a:lnTo>
                  <a:pt x="4084853" y="2418982"/>
                </a:lnTo>
                <a:lnTo>
                  <a:pt x="4037672" y="2431158"/>
                </a:lnTo>
                <a:lnTo>
                  <a:pt x="3992014" y="2443334"/>
                </a:lnTo>
                <a:lnTo>
                  <a:pt x="3946357" y="2457031"/>
                </a:lnTo>
                <a:lnTo>
                  <a:pt x="3902222" y="2472250"/>
                </a:lnTo>
                <a:lnTo>
                  <a:pt x="3861129" y="2490514"/>
                </a:lnTo>
                <a:lnTo>
                  <a:pt x="3823082" y="2511820"/>
                </a:lnTo>
                <a:lnTo>
                  <a:pt x="3789599" y="2539215"/>
                </a:lnTo>
                <a:lnTo>
                  <a:pt x="3754595" y="2569655"/>
                </a:lnTo>
                <a:lnTo>
                  <a:pt x="3724155" y="2604660"/>
                </a:lnTo>
                <a:lnTo>
                  <a:pt x="3695239" y="2641186"/>
                </a:lnTo>
                <a:lnTo>
                  <a:pt x="3666323" y="2679234"/>
                </a:lnTo>
                <a:lnTo>
                  <a:pt x="3637406" y="2717283"/>
                </a:lnTo>
                <a:lnTo>
                  <a:pt x="3608490" y="2753810"/>
                </a:lnTo>
                <a:lnTo>
                  <a:pt x="3576529" y="2788814"/>
                </a:lnTo>
                <a:lnTo>
                  <a:pt x="3544567" y="2819253"/>
                </a:lnTo>
                <a:lnTo>
                  <a:pt x="3508043" y="2845126"/>
                </a:lnTo>
                <a:lnTo>
                  <a:pt x="3469994" y="2864912"/>
                </a:lnTo>
                <a:lnTo>
                  <a:pt x="3424336" y="2878609"/>
                </a:lnTo>
                <a:lnTo>
                  <a:pt x="3377155" y="2884697"/>
                </a:lnTo>
                <a:lnTo>
                  <a:pt x="3328455" y="2886219"/>
                </a:lnTo>
                <a:lnTo>
                  <a:pt x="3276709" y="2881652"/>
                </a:lnTo>
                <a:lnTo>
                  <a:pt x="3224964" y="2875566"/>
                </a:lnTo>
                <a:lnTo>
                  <a:pt x="3173217" y="2867955"/>
                </a:lnTo>
                <a:lnTo>
                  <a:pt x="3121473" y="2861868"/>
                </a:lnTo>
                <a:lnTo>
                  <a:pt x="3069726" y="2858824"/>
                </a:lnTo>
                <a:lnTo>
                  <a:pt x="3019503" y="2858824"/>
                </a:lnTo>
                <a:lnTo>
                  <a:pt x="2972324" y="2864912"/>
                </a:lnTo>
                <a:lnTo>
                  <a:pt x="2923623" y="2877088"/>
                </a:lnTo>
                <a:lnTo>
                  <a:pt x="2879486" y="2895350"/>
                </a:lnTo>
                <a:lnTo>
                  <a:pt x="2833829" y="2919702"/>
                </a:lnTo>
                <a:lnTo>
                  <a:pt x="2788172" y="2944054"/>
                </a:lnTo>
                <a:lnTo>
                  <a:pt x="2742513" y="2971447"/>
                </a:lnTo>
                <a:lnTo>
                  <a:pt x="2698376" y="2997321"/>
                </a:lnTo>
                <a:lnTo>
                  <a:pt x="2651198" y="3020150"/>
                </a:lnTo>
                <a:lnTo>
                  <a:pt x="2605539" y="3038414"/>
                </a:lnTo>
                <a:lnTo>
                  <a:pt x="2558359" y="3050590"/>
                </a:lnTo>
                <a:lnTo>
                  <a:pt x="2509659" y="3055154"/>
                </a:lnTo>
                <a:lnTo>
                  <a:pt x="2460957" y="3050590"/>
                </a:lnTo>
                <a:lnTo>
                  <a:pt x="2413777" y="3038414"/>
                </a:lnTo>
                <a:lnTo>
                  <a:pt x="2368120" y="3020150"/>
                </a:lnTo>
                <a:lnTo>
                  <a:pt x="2320940" y="2997321"/>
                </a:lnTo>
                <a:lnTo>
                  <a:pt x="2276803" y="2971447"/>
                </a:lnTo>
                <a:lnTo>
                  <a:pt x="2231146" y="2944054"/>
                </a:lnTo>
                <a:lnTo>
                  <a:pt x="2185488" y="2919702"/>
                </a:lnTo>
                <a:lnTo>
                  <a:pt x="2139831" y="2895350"/>
                </a:lnTo>
                <a:lnTo>
                  <a:pt x="2094174" y="2877088"/>
                </a:lnTo>
                <a:lnTo>
                  <a:pt x="2046994" y="2864912"/>
                </a:lnTo>
                <a:lnTo>
                  <a:pt x="1999813" y="2858824"/>
                </a:lnTo>
                <a:lnTo>
                  <a:pt x="1949589" y="2858824"/>
                </a:lnTo>
                <a:lnTo>
                  <a:pt x="1897844" y="2861868"/>
                </a:lnTo>
                <a:lnTo>
                  <a:pt x="1846099" y="2867955"/>
                </a:lnTo>
                <a:lnTo>
                  <a:pt x="1794352" y="2875566"/>
                </a:lnTo>
                <a:lnTo>
                  <a:pt x="1742606" y="2881652"/>
                </a:lnTo>
                <a:lnTo>
                  <a:pt x="1690861" y="2886219"/>
                </a:lnTo>
                <a:lnTo>
                  <a:pt x="1642161" y="2884697"/>
                </a:lnTo>
                <a:lnTo>
                  <a:pt x="1594981" y="2878609"/>
                </a:lnTo>
                <a:lnTo>
                  <a:pt x="1549322" y="2864912"/>
                </a:lnTo>
                <a:lnTo>
                  <a:pt x="1511275" y="2845126"/>
                </a:lnTo>
                <a:lnTo>
                  <a:pt x="1474747" y="2819253"/>
                </a:lnTo>
                <a:lnTo>
                  <a:pt x="1442788" y="2788814"/>
                </a:lnTo>
                <a:lnTo>
                  <a:pt x="1410827" y="2753810"/>
                </a:lnTo>
                <a:lnTo>
                  <a:pt x="1381910" y="2717283"/>
                </a:lnTo>
                <a:lnTo>
                  <a:pt x="1352994" y="2679234"/>
                </a:lnTo>
                <a:lnTo>
                  <a:pt x="1324077" y="2641186"/>
                </a:lnTo>
                <a:lnTo>
                  <a:pt x="1295161" y="2604660"/>
                </a:lnTo>
                <a:lnTo>
                  <a:pt x="1264721" y="2569655"/>
                </a:lnTo>
                <a:lnTo>
                  <a:pt x="1229717" y="2539215"/>
                </a:lnTo>
                <a:lnTo>
                  <a:pt x="1196234" y="2511820"/>
                </a:lnTo>
                <a:lnTo>
                  <a:pt x="1158187" y="2490514"/>
                </a:lnTo>
                <a:lnTo>
                  <a:pt x="1117095" y="2472250"/>
                </a:lnTo>
                <a:lnTo>
                  <a:pt x="1072959" y="2457031"/>
                </a:lnTo>
                <a:lnTo>
                  <a:pt x="1027301" y="2443334"/>
                </a:lnTo>
                <a:lnTo>
                  <a:pt x="981644" y="2431158"/>
                </a:lnTo>
                <a:lnTo>
                  <a:pt x="934464" y="2418982"/>
                </a:lnTo>
                <a:lnTo>
                  <a:pt x="890329" y="2405284"/>
                </a:lnTo>
                <a:lnTo>
                  <a:pt x="846192" y="2390065"/>
                </a:lnTo>
                <a:lnTo>
                  <a:pt x="805101" y="2371801"/>
                </a:lnTo>
                <a:lnTo>
                  <a:pt x="768573" y="2348972"/>
                </a:lnTo>
                <a:lnTo>
                  <a:pt x="735091" y="2321577"/>
                </a:lnTo>
                <a:lnTo>
                  <a:pt x="707698" y="2288096"/>
                </a:lnTo>
                <a:lnTo>
                  <a:pt x="684869" y="2251568"/>
                </a:lnTo>
                <a:lnTo>
                  <a:pt x="666605" y="2210475"/>
                </a:lnTo>
                <a:lnTo>
                  <a:pt x="651386" y="2166339"/>
                </a:lnTo>
                <a:lnTo>
                  <a:pt x="637689" y="2122203"/>
                </a:lnTo>
                <a:lnTo>
                  <a:pt x="625513" y="2075023"/>
                </a:lnTo>
                <a:lnTo>
                  <a:pt x="613337" y="2029365"/>
                </a:lnTo>
                <a:lnTo>
                  <a:pt x="599640" y="1983706"/>
                </a:lnTo>
                <a:lnTo>
                  <a:pt x="584421" y="1939569"/>
                </a:lnTo>
                <a:lnTo>
                  <a:pt x="566157" y="1898476"/>
                </a:lnTo>
                <a:lnTo>
                  <a:pt x="544850" y="1860428"/>
                </a:lnTo>
                <a:lnTo>
                  <a:pt x="517457" y="1826945"/>
                </a:lnTo>
                <a:lnTo>
                  <a:pt x="487017" y="1791940"/>
                </a:lnTo>
                <a:lnTo>
                  <a:pt x="452013" y="1761502"/>
                </a:lnTo>
                <a:lnTo>
                  <a:pt x="413964" y="1732585"/>
                </a:lnTo>
                <a:lnTo>
                  <a:pt x="375916" y="1703669"/>
                </a:lnTo>
                <a:lnTo>
                  <a:pt x="337869" y="1674752"/>
                </a:lnTo>
                <a:lnTo>
                  <a:pt x="301341" y="1645834"/>
                </a:lnTo>
                <a:lnTo>
                  <a:pt x="266337" y="1613874"/>
                </a:lnTo>
                <a:lnTo>
                  <a:pt x="235899" y="1581914"/>
                </a:lnTo>
                <a:lnTo>
                  <a:pt x="210028" y="1545386"/>
                </a:lnTo>
                <a:lnTo>
                  <a:pt x="190243" y="1507338"/>
                </a:lnTo>
                <a:lnTo>
                  <a:pt x="176545" y="1461681"/>
                </a:lnTo>
                <a:lnTo>
                  <a:pt x="170457" y="1414500"/>
                </a:lnTo>
                <a:lnTo>
                  <a:pt x="168934" y="1365796"/>
                </a:lnTo>
                <a:lnTo>
                  <a:pt x="173500" y="1314051"/>
                </a:lnTo>
                <a:lnTo>
                  <a:pt x="179588" y="1262305"/>
                </a:lnTo>
                <a:lnTo>
                  <a:pt x="187198" y="1210558"/>
                </a:lnTo>
                <a:lnTo>
                  <a:pt x="193285" y="1158813"/>
                </a:lnTo>
                <a:lnTo>
                  <a:pt x="196330" y="1107067"/>
                </a:lnTo>
                <a:lnTo>
                  <a:pt x="196330" y="1056842"/>
                </a:lnTo>
                <a:lnTo>
                  <a:pt x="190243" y="1009663"/>
                </a:lnTo>
                <a:lnTo>
                  <a:pt x="178067" y="962482"/>
                </a:lnTo>
                <a:lnTo>
                  <a:pt x="159803" y="918345"/>
                </a:lnTo>
                <a:lnTo>
                  <a:pt x="136974" y="872687"/>
                </a:lnTo>
                <a:lnTo>
                  <a:pt x="111101" y="827030"/>
                </a:lnTo>
                <a:lnTo>
                  <a:pt x="83708" y="781371"/>
                </a:lnTo>
                <a:lnTo>
                  <a:pt x="57835" y="737233"/>
                </a:lnTo>
                <a:lnTo>
                  <a:pt x="35005" y="690054"/>
                </a:lnTo>
                <a:lnTo>
                  <a:pt x="16743" y="644395"/>
                </a:lnTo>
                <a:lnTo>
                  <a:pt x="4567" y="597215"/>
                </a:lnTo>
                <a:lnTo>
                  <a:pt x="0" y="548512"/>
                </a:lnTo>
                <a:lnTo>
                  <a:pt x="4567" y="499811"/>
                </a:lnTo>
                <a:lnTo>
                  <a:pt x="16743" y="452631"/>
                </a:lnTo>
                <a:lnTo>
                  <a:pt x="35005" y="406972"/>
                </a:lnTo>
                <a:lnTo>
                  <a:pt x="57835" y="359793"/>
                </a:lnTo>
                <a:lnTo>
                  <a:pt x="83708" y="315655"/>
                </a:lnTo>
                <a:lnTo>
                  <a:pt x="111101" y="269998"/>
                </a:lnTo>
                <a:lnTo>
                  <a:pt x="136974" y="224339"/>
                </a:lnTo>
                <a:lnTo>
                  <a:pt x="159803" y="178682"/>
                </a:lnTo>
                <a:lnTo>
                  <a:pt x="178067" y="134544"/>
                </a:lnTo>
                <a:lnTo>
                  <a:pt x="190243" y="87363"/>
                </a:lnTo>
                <a:lnTo>
                  <a:pt x="196330" y="40184"/>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1" name="Freeform: Shape 40">
            <a:extLst>
              <a:ext uri="{FF2B5EF4-FFF2-40B4-BE49-F238E27FC236}">
                <a16:creationId xmlns:a16="http://schemas.microsoft.com/office/drawing/2014/main" id="{055B12B5-937D-4928-A7A3-634A569C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476" y="1433267"/>
            <a:ext cx="4335537" cy="5424732"/>
          </a:xfrm>
          <a:custGeom>
            <a:avLst/>
            <a:gdLst>
              <a:gd name="connsiteX0" fmla="*/ 2948563 w 4335537"/>
              <a:gd name="connsiteY0" fmla="*/ 0 h 5424732"/>
              <a:gd name="connsiteX1" fmla="*/ 3005780 w 4335537"/>
              <a:gd name="connsiteY1" fmla="*/ 5363 h 5424732"/>
              <a:gd name="connsiteX2" fmla="*/ 3061211 w 4335537"/>
              <a:gd name="connsiteY2" fmla="*/ 19669 h 5424732"/>
              <a:gd name="connsiteX3" fmla="*/ 3114855 w 4335537"/>
              <a:gd name="connsiteY3" fmla="*/ 41127 h 5424732"/>
              <a:gd name="connsiteX4" fmla="*/ 3170284 w 4335537"/>
              <a:gd name="connsiteY4" fmla="*/ 67948 h 5424732"/>
              <a:gd name="connsiteX5" fmla="*/ 3222140 w 4335537"/>
              <a:gd name="connsiteY5" fmla="*/ 98346 h 5424732"/>
              <a:gd name="connsiteX6" fmla="*/ 3275784 w 4335537"/>
              <a:gd name="connsiteY6" fmla="*/ 130533 h 5424732"/>
              <a:gd name="connsiteX7" fmla="*/ 3329425 w 4335537"/>
              <a:gd name="connsiteY7" fmla="*/ 159141 h 5424732"/>
              <a:gd name="connsiteX8" fmla="*/ 3383067 w 4335537"/>
              <a:gd name="connsiteY8" fmla="*/ 187752 h 5424732"/>
              <a:gd name="connsiteX9" fmla="*/ 3434923 w 4335537"/>
              <a:gd name="connsiteY9" fmla="*/ 209208 h 5424732"/>
              <a:gd name="connsiteX10" fmla="*/ 3492142 w 4335537"/>
              <a:gd name="connsiteY10" fmla="*/ 223514 h 5424732"/>
              <a:gd name="connsiteX11" fmla="*/ 3547571 w 4335537"/>
              <a:gd name="connsiteY11" fmla="*/ 230666 h 5424732"/>
              <a:gd name="connsiteX12" fmla="*/ 3606578 w 4335537"/>
              <a:gd name="connsiteY12" fmla="*/ 230666 h 5424732"/>
              <a:gd name="connsiteX13" fmla="*/ 3667374 w 4335537"/>
              <a:gd name="connsiteY13" fmla="*/ 227091 h 5424732"/>
              <a:gd name="connsiteX14" fmla="*/ 3728169 w 4335537"/>
              <a:gd name="connsiteY14" fmla="*/ 219938 h 5424732"/>
              <a:gd name="connsiteX15" fmla="*/ 3788965 w 4335537"/>
              <a:gd name="connsiteY15" fmla="*/ 210998 h 5424732"/>
              <a:gd name="connsiteX16" fmla="*/ 3849759 w 4335537"/>
              <a:gd name="connsiteY16" fmla="*/ 203845 h 5424732"/>
              <a:gd name="connsiteX17" fmla="*/ 3910555 w 4335537"/>
              <a:gd name="connsiteY17" fmla="*/ 198480 h 5424732"/>
              <a:gd name="connsiteX18" fmla="*/ 3967772 w 4335537"/>
              <a:gd name="connsiteY18" fmla="*/ 200268 h 5424732"/>
              <a:gd name="connsiteX19" fmla="*/ 4023204 w 4335537"/>
              <a:gd name="connsiteY19" fmla="*/ 207421 h 5424732"/>
              <a:gd name="connsiteX20" fmla="*/ 4076847 w 4335537"/>
              <a:gd name="connsiteY20" fmla="*/ 223514 h 5424732"/>
              <a:gd name="connsiteX21" fmla="*/ 4121551 w 4335537"/>
              <a:gd name="connsiteY21" fmla="*/ 246759 h 5424732"/>
              <a:gd name="connsiteX22" fmla="*/ 4164463 w 4335537"/>
              <a:gd name="connsiteY22" fmla="*/ 277158 h 5424732"/>
              <a:gd name="connsiteX23" fmla="*/ 4202013 w 4335537"/>
              <a:gd name="connsiteY23" fmla="*/ 312919 h 5424732"/>
              <a:gd name="connsiteX24" fmla="*/ 4239564 w 4335537"/>
              <a:gd name="connsiteY24" fmla="*/ 354046 h 5424732"/>
              <a:gd name="connsiteX25" fmla="*/ 4273537 w 4335537"/>
              <a:gd name="connsiteY25" fmla="*/ 396960 h 5424732"/>
              <a:gd name="connsiteX26" fmla="*/ 4307511 w 4335537"/>
              <a:gd name="connsiteY26" fmla="*/ 441664 h 5424732"/>
              <a:gd name="connsiteX27" fmla="*/ 4335537 w 4335537"/>
              <a:gd name="connsiteY27" fmla="*/ 478541 h 5424732"/>
              <a:gd name="connsiteX28" fmla="*/ 4335537 w 4335537"/>
              <a:gd name="connsiteY28" fmla="*/ 5411497 h 5424732"/>
              <a:gd name="connsiteX29" fmla="*/ 4325479 w 4335537"/>
              <a:gd name="connsiteY29" fmla="*/ 5424732 h 5424732"/>
              <a:gd name="connsiteX30" fmla="*/ 1571645 w 4335537"/>
              <a:gd name="connsiteY30" fmla="*/ 5424732 h 5424732"/>
              <a:gd name="connsiteX31" fmla="*/ 1555640 w 4335537"/>
              <a:gd name="connsiteY31" fmla="*/ 5403672 h 5424732"/>
              <a:gd name="connsiteX32" fmla="*/ 1521666 w 4335537"/>
              <a:gd name="connsiteY32" fmla="*/ 5360758 h 5424732"/>
              <a:gd name="connsiteX33" fmla="*/ 1485903 w 4335537"/>
              <a:gd name="connsiteY33" fmla="*/ 5319632 h 5424732"/>
              <a:gd name="connsiteX34" fmla="*/ 1444777 w 4335537"/>
              <a:gd name="connsiteY34" fmla="*/ 5283868 h 5424732"/>
              <a:gd name="connsiteX35" fmla="*/ 1405439 w 4335537"/>
              <a:gd name="connsiteY35" fmla="*/ 5251682 h 5424732"/>
              <a:gd name="connsiteX36" fmla="*/ 1360737 w 4335537"/>
              <a:gd name="connsiteY36" fmla="*/ 5226651 h 5424732"/>
              <a:gd name="connsiteX37" fmla="*/ 1312459 w 4335537"/>
              <a:gd name="connsiteY37" fmla="*/ 5205192 h 5424732"/>
              <a:gd name="connsiteX38" fmla="*/ 1260605 w 4335537"/>
              <a:gd name="connsiteY38" fmla="*/ 5187312 h 5424732"/>
              <a:gd name="connsiteX39" fmla="*/ 1206961 w 4335537"/>
              <a:gd name="connsiteY39" fmla="*/ 5171219 h 5424732"/>
              <a:gd name="connsiteX40" fmla="*/ 1153319 w 4335537"/>
              <a:gd name="connsiteY40" fmla="*/ 5156913 h 5424732"/>
              <a:gd name="connsiteX41" fmla="*/ 1097888 w 4335537"/>
              <a:gd name="connsiteY41" fmla="*/ 5142608 h 5424732"/>
              <a:gd name="connsiteX42" fmla="*/ 1046034 w 4335537"/>
              <a:gd name="connsiteY42" fmla="*/ 5126515 h 5424732"/>
              <a:gd name="connsiteX43" fmla="*/ 994178 w 4335537"/>
              <a:gd name="connsiteY43" fmla="*/ 5108634 h 5424732"/>
              <a:gd name="connsiteX44" fmla="*/ 945901 w 4335537"/>
              <a:gd name="connsiteY44" fmla="*/ 5087176 h 5424732"/>
              <a:gd name="connsiteX45" fmla="*/ 902986 w 4335537"/>
              <a:gd name="connsiteY45" fmla="*/ 5060355 h 5424732"/>
              <a:gd name="connsiteX46" fmla="*/ 863647 w 4335537"/>
              <a:gd name="connsiteY46" fmla="*/ 5028169 h 5424732"/>
              <a:gd name="connsiteX47" fmla="*/ 831463 w 4335537"/>
              <a:gd name="connsiteY47" fmla="*/ 4988832 h 5424732"/>
              <a:gd name="connsiteX48" fmla="*/ 804643 w 4335537"/>
              <a:gd name="connsiteY48" fmla="*/ 4945915 h 5424732"/>
              <a:gd name="connsiteX49" fmla="*/ 783185 w 4335537"/>
              <a:gd name="connsiteY49" fmla="*/ 4897636 h 5424732"/>
              <a:gd name="connsiteX50" fmla="*/ 765304 w 4335537"/>
              <a:gd name="connsiteY50" fmla="*/ 4845782 h 5424732"/>
              <a:gd name="connsiteX51" fmla="*/ 749211 w 4335537"/>
              <a:gd name="connsiteY51" fmla="*/ 4793927 h 5424732"/>
              <a:gd name="connsiteX52" fmla="*/ 734906 w 4335537"/>
              <a:gd name="connsiteY52" fmla="*/ 4738495 h 5424732"/>
              <a:gd name="connsiteX53" fmla="*/ 720601 w 4335537"/>
              <a:gd name="connsiteY53" fmla="*/ 4684853 h 5424732"/>
              <a:gd name="connsiteX54" fmla="*/ 704508 w 4335537"/>
              <a:gd name="connsiteY54" fmla="*/ 4631208 h 5424732"/>
              <a:gd name="connsiteX55" fmla="*/ 686627 w 4335537"/>
              <a:gd name="connsiteY55" fmla="*/ 4579352 h 5424732"/>
              <a:gd name="connsiteX56" fmla="*/ 665170 w 4335537"/>
              <a:gd name="connsiteY56" fmla="*/ 4531073 h 5424732"/>
              <a:gd name="connsiteX57" fmla="*/ 640137 w 4335537"/>
              <a:gd name="connsiteY57" fmla="*/ 4486371 h 5424732"/>
              <a:gd name="connsiteX58" fmla="*/ 607953 w 4335537"/>
              <a:gd name="connsiteY58" fmla="*/ 4447032 h 5424732"/>
              <a:gd name="connsiteX59" fmla="*/ 572190 w 4335537"/>
              <a:gd name="connsiteY59" fmla="*/ 4405905 h 5424732"/>
              <a:gd name="connsiteX60" fmla="*/ 531064 w 4335537"/>
              <a:gd name="connsiteY60" fmla="*/ 4370144 h 5424732"/>
              <a:gd name="connsiteX61" fmla="*/ 486360 w 4335537"/>
              <a:gd name="connsiteY61" fmla="*/ 4336170 h 5424732"/>
              <a:gd name="connsiteX62" fmla="*/ 441659 w 4335537"/>
              <a:gd name="connsiteY62" fmla="*/ 4302196 h 5424732"/>
              <a:gd name="connsiteX63" fmla="*/ 396958 w 4335537"/>
              <a:gd name="connsiteY63" fmla="*/ 4268222 h 5424732"/>
              <a:gd name="connsiteX64" fmla="*/ 354042 w 4335537"/>
              <a:gd name="connsiteY64" fmla="*/ 4234246 h 5424732"/>
              <a:gd name="connsiteX65" fmla="*/ 312916 w 4335537"/>
              <a:gd name="connsiteY65" fmla="*/ 4196697 h 5424732"/>
              <a:gd name="connsiteX66" fmla="*/ 277155 w 4335537"/>
              <a:gd name="connsiteY66" fmla="*/ 4159148 h 5424732"/>
              <a:gd name="connsiteX67" fmla="*/ 246759 w 4335537"/>
              <a:gd name="connsiteY67" fmla="*/ 4116232 h 5424732"/>
              <a:gd name="connsiteX68" fmla="*/ 223513 w 4335537"/>
              <a:gd name="connsiteY68" fmla="*/ 4071530 h 5424732"/>
              <a:gd name="connsiteX69" fmla="*/ 207420 w 4335537"/>
              <a:gd name="connsiteY69" fmla="*/ 4017888 h 5424732"/>
              <a:gd name="connsiteX70" fmla="*/ 200268 w 4335537"/>
              <a:gd name="connsiteY70" fmla="*/ 3962456 h 5424732"/>
              <a:gd name="connsiteX71" fmla="*/ 198478 w 4335537"/>
              <a:gd name="connsiteY71" fmla="*/ 3905234 h 5424732"/>
              <a:gd name="connsiteX72" fmla="*/ 203843 w 4335537"/>
              <a:gd name="connsiteY72" fmla="*/ 3844439 h 5424732"/>
              <a:gd name="connsiteX73" fmla="*/ 210996 w 4335537"/>
              <a:gd name="connsiteY73" fmla="*/ 3783644 h 5424732"/>
              <a:gd name="connsiteX74" fmla="*/ 219936 w 4335537"/>
              <a:gd name="connsiteY74" fmla="*/ 3722847 h 5424732"/>
              <a:gd name="connsiteX75" fmla="*/ 227088 w 4335537"/>
              <a:gd name="connsiteY75" fmla="*/ 3662052 h 5424732"/>
              <a:gd name="connsiteX76" fmla="*/ 230666 w 4335537"/>
              <a:gd name="connsiteY76" fmla="*/ 3601257 h 5424732"/>
              <a:gd name="connsiteX77" fmla="*/ 230666 w 4335537"/>
              <a:gd name="connsiteY77" fmla="*/ 3542248 h 5424732"/>
              <a:gd name="connsiteX78" fmla="*/ 223513 w 4335537"/>
              <a:gd name="connsiteY78" fmla="*/ 3486818 h 5424732"/>
              <a:gd name="connsiteX79" fmla="*/ 209208 w 4335537"/>
              <a:gd name="connsiteY79" fmla="*/ 3431386 h 5424732"/>
              <a:gd name="connsiteX80" fmla="*/ 187750 w 4335537"/>
              <a:gd name="connsiteY80" fmla="*/ 3379529 h 5424732"/>
              <a:gd name="connsiteX81" fmla="*/ 160929 w 4335537"/>
              <a:gd name="connsiteY81" fmla="*/ 3325887 h 5424732"/>
              <a:gd name="connsiteX82" fmla="*/ 130531 w 4335537"/>
              <a:gd name="connsiteY82" fmla="*/ 3272245 h 5424732"/>
              <a:gd name="connsiteX83" fmla="*/ 98347 w 4335537"/>
              <a:gd name="connsiteY83" fmla="*/ 3218601 h 5424732"/>
              <a:gd name="connsiteX84" fmla="*/ 67949 w 4335537"/>
              <a:gd name="connsiteY84" fmla="*/ 3166744 h 5424732"/>
              <a:gd name="connsiteX85" fmla="*/ 41126 w 4335537"/>
              <a:gd name="connsiteY85" fmla="*/ 3111314 h 5424732"/>
              <a:gd name="connsiteX86" fmla="*/ 19670 w 4335537"/>
              <a:gd name="connsiteY86" fmla="*/ 3057670 h 5424732"/>
              <a:gd name="connsiteX87" fmla="*/ 5365 w 4335537"/>
              <a:gd name="connsiteY87" fmla="*/ 3002238 h 5424732"/>
              <a:gd name="connsiteX88" fmla="*/ 0 w 4335537"/>
              <a:gd name="connsiteY88" fmla="*/ 2945018 h 5424732"/>
              <a:gd name="connsiteX89" fmla="*/ 5365 w 4335537"/>
              <a:gd name="connsiteY89" fmla="*/ 2887800 h 5424732"/>
              <a:gd name="connsiteX90" fmla="*/ 19670 w 4335537"/>
              <a:gd name="connsiteY90" fmla="*/ 2832369 h 5424732"/>
              <a:gd name="connsiteX91" fmla="*/ 41126 w 4335537"/>
              <a:gd name="connsiteY91" fmla="*/ 2778724 h 5424732"/>
              <a:gd name="connsiteX92" fmla="*/ 67949 w 4335537"/>
              <a:gd name="connsiteY92" fmla="*/ 2723294 h 5424732"/>
              <a:gd name="connsiteX93" fmla="*/ 98347 w 4335537"/>
              <a:gd name="connsiteY93" fmla="*/ 2671438 h 5424732"/>
              <a:gd name="connsiteX94" fmla="*/ 130531 w 4335537"/>
              <a:gd name="connsiteY94" fmla="*/ 2617795 h 5424732"/>
              <a:gd name="connsiteX95" fmla="*/ 160929 w 4335537"/>
              <a:gd name="connsiteY95" fmla="*/ 2564151 h 5424732"/>
              <a:gd name="connsiteX96" fmla="*/ 187750 w 4335537"/>
              <a:gd name="connsiteY96" fmla="*/ 2510509 h 5424732"/>
              <a:gd name="connsiteX97" fmla="*/ 209208 w 4335537"/>
              <a:gd name="connsiteY97" fmla="*/ 2458652 h 5424732"/>
              <a:gd name="connsiteX98" fmla="*/ 223513 w 4335537"/>
              <a:gd name="connsiteY98" fmla="*/ 2403220 h 5424732"/>
              <a:gd name="connsiteX99" fmla="*/ 230666 w 4335537"/>
              <a:gd name="connsiteY99" fmla="*/ 2347790 h 5424732"/>
              <a:gd name="connsiteX100" fmla="*/ 230666 w 4335537"/>
              <a:gd name="connsiteY100" fmla="*/ 2288783 h 5424732"/>
              <a:gd name="connsiteX101" fmla="*/ 227088 w 4335537"/>
              <a:gd name="connsiteY101" fmla="*/ 2227986 h 5424732"/>
              <a:gd name="connsiteX102" fmla="*/ 219936 w 4335537"/>
              <a:gd name="connsiteY102" fmla="*/ 2167191 h 5424732"/>
              <a:gd name="connsiteX103" fmla="*/ 210996 w 4335537"/>
              <a:gd name="connsiteY103" fmla="*/ 2106394 h 5424732"/>
              <a:gd name="connsiteX104" fmla="*/ 203843 w 4335537"/>
              <a:gd name="connsiteY104" fmla="*/ 2045599 h 5424732"/>
              <a:gd name="connsiteX105" fmla="*/ 198478 w 4335537"/>
              <a:gd name="connsiteY105" fmla="*/ 1984804 h 5424732"/>
              <a:gd name="connsiteX106" fmla="*/ 200268 w 4335537"/>
              <a:gd name="connsiteY106" fmla="*/ 1927585 h 5424732"/>
              <a:gd name="connsiteX107" fmla="*/ 207420 w 4335537"/>
              <a:gd name="connsiteY107" fmla="*/ 1872153 h 5424732"/>
              <a:gd name="connsiteX108" fmla="*/ 223513 w 4335537"/>
              <a:gd name="connsiteY108" fmla="*/ 1818508 h 5424732"/>
              <a:gd name="connsiteX109" fmla="*/ 246759 w 4335537"/>
              <a:gd name="connsiteY109" fmla="*/ 1773807 h 5424732"/>
              <a:gd name="connsiteX110" fmla="*/ 277155 w 4335537"/>
              <a:gd name="connsiteY110" fmla="*/ 1730892 h 5424732"/>
              <a:gd name="connsiteX111" fmla="*/ 312916 w 4335537"/>
              <a:gd name="connsiteY111" fmla="*/ 1693341 h 5424732"/>
              <a:gd name="connsiteX112" fmla="*/ 354042 w 4335537"/>
              <a:gd name="connsiteY112" fmla="*/ 1655792 h 5424732"/>
              <a:gd name="connsiteX113" fmla="*/ 396958 w 4335537"/>
              <a:gd name="connsiteY113" fmla="*/ 1621816 h 5424732"/>
              <a:gd name="connsiteX114" fmla="*/ 441659 w 4335537"/>
              <a:gd name="connsiteY114" fmla="*/ 1587842 h 5424732"/>
              <a:gd name="connsiteX115" fmla="*/ 486360 w 4335537"/>
              <a:gd name="connsiteY115" fmla="*/ 1553868 h 5424732"/>
              <a:gd name="connsiteX116" fmla="*/ 531064 w 4335537"/>
              <a:gd name="connsiteY116" fmla="*/ 1519895 h 5424732"/>
              <a:gd name="connsiteX117" fmla="*/ 572190 w 4335537"/>
              <a:gd name="connsiteY117" fmla="*/ 1484133 h 5424732"/>
              <a:gd name="connsiteX118" fmla="*/ 607953 w 4335537"/>
              <a:gd name="connsiteY118" fmla="*/ 1443007 h 5424732"/>
              <a:gd name="connsiteX119" fmla="*/ 640137 w 4335537"/>
              <a:gd name="connsiteY119" fmla="*/ 1403668 h 5424732"/>
              <a:gd name="connsiteX120" fmla="*/ 665170 w 4335537"/>
              <a:gd name="connsiteY120" fmla="*/ 1358966 h 5424732"/>
              <a:gd name="connsiteX121" fmla="*/ 686627 w 4335537"/>
              <a:gd name="connsiteY121" fmla="*/ 1310687 h 5424732"/>
              <a:gd name="connsiteX122" fmla="*/ 704508 w 4335537"/>
              <a:gd name="connsiteY122" fmla="*/ 1258830 h 5424732"/>
              <a:gd name="connsiteX123" fmla="*/ 720601 w 4335537"/>
              <a:gd name="connsiteY123" fmla="*/ 1205186 h 5424732"/>
              <a:gd name="connsiteX124" fmla="*/ 734906 w 4335537"/>
              <a:gd name="connsiteY124" fmla="*/ 1151543 h 5424732"/>
              <a:gd name="connsiteX125" fmla="*/ 749211 w 4335537"/>
              <a:gd name="connsiteY125" fmla="*/ 1096111 h 5424732"/>
              <a:gd name="connsiteX126" fmla="*/ 765304 w 4335537"/>
              <a:gd name="connsiteY126" fmla="*/ 1044257 h 5424732"/>
              <a:gd name="connsiteX127" fmla="*/ 783185 w 4335537"/>
              <a:gd name="connsiteY127" fmla="*/ 992400 h 5424732"/>
              <a:gd name="connsiteX128" fmla="*/ 804643 w 4335537"/>
              <a:gd name="connsiteY128" fmla="*/ 944123 h 5424732"/>
              <a:gd name="connsiteX129" fmla="*/ 831463 w 4335537"/>
              <a:gd name="connsiteY129" fmla="*/ 901209 h 5424732"/>
              <a:gd name="connsiteX130" fmla="*/ 863647 w 4335537"/>
              <a:gd name="connsiteY130" fmla="*/ 861870 h 5424732"/>
              <a:gd name="connsiteX131" fmla="*/ 902986 w 4335537"/>
              <a:gd name="connsiteY131" fmla="*/ 829684 h 5424732"/>
              <a:gd name="connsiteX132" fmla="*/ 945901 w 4335537"/>
              <a:gd name="connsiteY132" fmla="*/ 802863 h 5424732"/>
              <a:gd name="connsiteX133" fmla="*/ 994178 w 4335537"/>
              <a:gd name="connsiteY133" fmla="*/ 781405 h 5424732"/>
              <a:gd name="connsiteX134" fmla="*/ 1046034 w 4335537"/>
              <a:gd name="connsiteY134" fmla="*/ 763524 h 5424732"/>
              <a:gd name="connsiteX135" fmla="*/ 1097888 w 4335537"/>
              <a:gd name="connsiteY135" fmla="*/ 747431 h 5424732"/>
              <a:gd name="connsiteX136" fmla="*/ 1153319 w 4335537"/>
              <a:gd name="connsiteY136" fmla="*/ 733125 h 5424732"/>
              <a:gd name="connsiteX137" fmla="*/ 1206961 w 4335537"/>
              <a:gd name="connsiteY137" fmla="*/ 718820 h 5424732"/>
              <a:gd name="connsiteX138" fmla="*/ 1260605 w 4335537"/>
              <a:gd name="connsiteY138" fmla="*/ 702727 h 5424732"/>
              <a:gd name="connsiteX139" fmla="*/ 1312459 w 4335537"/>
              <a:gd name="connsiteY139" fmla="*/ 684846 h 5424732"/>
              <a:gd name="connsiteX140" fmla="*/ 1360737 w 4335537"/>
              <a:gd name="connsiteY140" fmla="*/ 663388 h 5424732"/>
              <a:gd name="connsiteX141" fmla="*/ 1405439 w 4335537"/>
              <a:gd name="connsiteY141" fmla="*/ 638356 h 5424732"/>
              <a:gd name="connsiteX142" fmla="*/ 1444777 w 4335537"/>
              <a:gd name="connsiteY142" fmla="*/ 606170 h 5424732"/>
              <a:gd name="connsiteX143" fmla="*/ 1485903 w 4335537"/>
              <a:gd name="connsiteY143" fmla="*/ 570407 h 5424732"/>
              <a:gd name="connsiteX144" fmla="*/ 1521666 w 4335537"/>
              <a:gd name="connsiteY144" fmla="*/ 529280 h 5424732"/>
              <a:gd name="connsiteX145" fmla="*/ 1555640 w 4335537"/>
              <a:gd name="connsiteY145" fmla="*/ 486366 h 5424732"/>
              <a:gd name="connsiteX146" fmla="*/ 1589613 w 4335537"/>
              <a:gd name="connsiteY146" fmla="*/ 441664 h 5424732"/>
              <a:gd name="connsiteX147" fmla="*/ 1623587 w 4335537"/>
              <a:gd name="connsiteY147" fmla="*/ 396960 h 5424732"/>
              <a:gd name="connsiteX148" fmla="*/ 1657560 w 4335537"/>
              <a:gd name="connsiteY148" fmla="*/ 354046 h 5424732"/>
              <a:gd name="connsiteX149" fmla="*/ 1695111 w 4335537"/>
              <a:gd name="connsiteY149" fmla="*/ 312919 h 5424732"/>
              <a:gd name="connsiteX150" fmla="*/ 1732660 w 4335537"/>
              <a:gd name="connsiteY150" fmla="*/ 277158 h 5424732"/>
              <a:gd name="connsiteX151" fmla="*/ 1775575 w 4335537"/>
              <a:gd name="connsiteY151" fmla="*/ 246759 h 5424732"/>
              <a:gd name="connsiteX152" fmla="*/ 1820277 w 4335537"/>
              <a:gd name="connsiteY152" fmla="*/ 223514 h 5424732"/>
              <a:gd name="connsiteX153" fmla="*/ 1873920 w 4335537"/>
              <a:gd name="connsiteY153" fmla="*/ 207421 h 5424732"/>
              <a:gd name="connsiteX154" fmla="*/ 1929352 w 4335537"/>
              <a:gd name="connsiteY154" fmla="*/ 200268 h 5424732"/>
              <a:gd name="connsiteX155" fmla="*/ 1986569 w 4335537"/>
              <a:gd name="connsiteY155" fmla="*/ 198480 h 5424732"/>
              <a:gd name="connsiteX156" fmla="*/ 2047363 w 4335537"/>
              <a:gd name="connsiteY156" fmla="*/ 203845 h 5424732"/>
              <a:gd name="connsiteX157" fmla="*/ 2108159 w 4335537"/>
              <a:gd name="connsiteY157" fmla="*/ 210998 h 5424732"/>
              <a:gd name="connsiteX158" fmla="*/ 2168955 w 4335537"/>
              <a:gd name="connsiteY158" fmla="*/ 219938 h 5424732"/>
              <a:gd name="connsiteX159" fmla="*/ 2229750 w 4335537"/>
              <a:gd name="connsiteY159" fmla="*/ 227091 h 5424732"/>
              <a:gd name="connsiteX160" fmla="*/ 2290544 w 4335537"/>
              <a:gd name="connsiteY160" fmla="*/ 230666 h 5424732"/>
              <a:gd name="connsiteX161" fmla="*/ 2349553 w 4335537"/>
              <a:gd name="connsiteY161" fmla="*/ 230666 h 5424732"/>
              <a:gd name="connsiteX162" fmla="*/ 2404984 w 4335537"/>
              <a:gd name="connsiteY162" fmla="*/ 223514 h 5424732"/>
              <a:gd name="connsiteX163" fmla="*/ 2460415 w 4335537"/>
              <a:gd name="connsiteY163" fmla="*/ 209208 h 5424732"/>
              <a:gd name="connsiteX164" fmla="*/ 2514057 w 4335537"/>
              <a:gd name="connsiteY164" fmla="*/ 187752 h 5424732"/>
              <a:gd name="connsiteX165" fmla="*/ 2567699 w 4335537"/>
              <a:gd name="connsiteY165" fmla="*/ 159141 h 5424732"/>
              <a:gd name="connsiteX166" fmla="*/ 2621342 w 4335537"/>
              <a:gd name="connsiteY166" fmla="*/ 130533 h 5424732"/>
              <a:gd name="connsiteX167" fmla="*/ 2674984 w 4335537"/>
              <a:gd name="connsiteY167" fmla="*/ 98346 h 5424732"/>
              <a:gd name="connsiteX168" fmla="*/ 2726840 w 4335537"/>
              <a:gd name="connsiteY168" fmla="*/ 67948 h 5424732"/>
              <a:gd name="connsiteX169" fmla="*/ 2782271 w 4335537"/>
              <a:gd name="connsiteY169" fmla="*/ 41127 h 5424732"/>
              <a:gd name="connsiteX170" fmla="*/ 2835913 w 4335537"/>
              <a:gd name="connsiteY170" fmla="*/ 19669 h 5424732"/>
              <a:gd name="connsiteX171" fmla="*/ 2891344 w 4335537"/>
              <a:gd name="connsiteY171" fmla="*/ 5363 h 542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335537" h="5424732">
                <a:moveTo>
                  <a:pt x="2948563" y="0"/>
                </a:moveTo>
                <a:lnTo>
                  <a:pt x="3005780" y="5363"/>
                </a:lnTo>
                <a:lnTo>
                  <a:pt x="3061211" y="19669"/>
                </a:lnTo>
                <a:lnTo>
                  <a:pt x="3114855" y="41127"/>
                </a:lnTo>
                <a:lnTo>
                  <a:pt x="3170284" y="67948"/>
                </a:lnTo>
                <a:lnTo>
                  <a:pt x="3222140" y="98346"/>
                </a:lnTo>
                <a:lnTo>
                  <a:pt x="3275784" y="130533"/>
                </a:lnTo>
                <a:lnTo>
                  <a:pt x="3329425" y="159141"/>
                </a:lnTo>
                <a:lnTo>
                  <a:pt x="3383067" y="187752"/>
                </a:lnTo>
                <a:lnTo>
                  <a:pt x="3434923" y="209208"/>
                </a:lnTo>
                <a:lnTo>
                  <a:pt x="3492142" y="223514"/>
                </a:lnTo>
                <a:lnTo>
                  <a:pt x="3547571" y="230666"/>
                </a:lnTo>
                <a:lnTo>
                  <a:pt x="3606578" y="230666"/>
                </a:lnTo>
                <a:lnTo>
                  <a:pt x="3667374" y="227091"/>
                </a:lnTo>
                <a:lnTo>
                  <a:pt x="3728169" y="219938"/>
                </a:lnTo>
                <a:lnTo>
                  <a:pt x="3788965" y="210998"/>
                </a:lnTo>
                <a:lnTo>
                  <a:pt x="3849759" y="203845"/>
                </a:lnTo>
                <a:lnTo>
                  <a:pt x="3910555" y="198480"/>
                </a:lnTo>
                <a:lnTo>
                  <a:pt x="3967772" y="200268"/>
                </a:lnTo>
                <a:lnTo>
                  <a:pt x="4023204" y="207421"/>
                </a:lnTo>
                <a:lnTo>
                  <a:pt x="4076847" y="223514"/>
                </a:lnTo>
                <a:lnTo>
                  <a:pt x="4121551" y="246759"/>
                </a:lnTo>
                <a:lnTo>
                  <a:pt x="4164463" y="277158"/>
                </a:lnTo>
                <a:lnTo>
                  <a:pt x="4202013" y="312919"/>
                </a:lnTo>
                <a:lnTo>
                  <a:pt x="4239564" y="354046"/>
                </a:lnTo>
                <a:lnTo>
                  <a:pt x="4273537" y="396960"/>
                </a:lnTo>
                <a:lnTo>
                  <a:pt x="4307511" y="441664"/>
                </a:lnTo>
                <a:lnTo>
                  <a:pt x="4335537" y="478541"/>
                </a:lnTo>
                <a:lnTo>
                  <a:pt x="4335537" y="5411497"/>
                </a:lnTo>
                <a:lnTo>
                  <a:pt x="4325479" y="5424732"/>
                </a:lnTo>
                <a:lnTo>
                  <a:pt x="1571645" y="5424732"/>
                </a:lnTo>
                <a:lnTo>
                  <a:pt x="1555640" y="5403672"/>
                </a:lnTo>
                <a:lnTo>
                  <a:pt x="1521666" y="5360758"/>
                </a:lnTo>
                <a:lnTo>
                  <a:pt x="1485903" y="5319632"/>
                </a:lnTo>
                <a:lnTo>
                  <a:pt x="1444777" y="5283868"/>
                </a:lnTo>
                <a:lnTo>
                  <a:pt x="1405439" y="5251682"/>
                </a:lnTo>
                <a:lnTo>
                  <a:pt x="1360737" y="5226651"/>
                </a:lnTo>
                <a:lnTo>
                  <a:pt x="1312459" y="5205192"/>
                </a:lnTo>
                <a:lnTo>
                  <a:pt x="1260605" y="5187312"/>
                </a:lnTo>
                <a:lnTo>
                  <a:pt x="1206961" y="5171219"/>
                </a:lnTo>
                <a:lnTo>
                  <a:pt x="1153319" y="5156913"/>
                </a:lnTo>
                <a:lnTo>
                  <a:pt x="1097888" y="5142608"/>
                </a:lnTo>
                <a:lnTo>
                  <a:pt x="1046034" y="5126515"/>
                </a:lnTo>
                <a:lnTo>
                  <a:pt x="994178" y="5108634"/>
                </a:lnTo>
                <a:lnTo>
                  <a:pt x="945901" y="5087176"/>
                </a:lnTo>
                <a:lnTo>
                  <a:pt x="902986" y="5060355"/>
                </a:lnTo>
                <a:lnTo>
                  <a:pt x="863647" y="5028169"/>
                </a:lnTo>
                <a:lnTo>
                  <a:pt x="831463" y="4988832"/>
                </a:lnTo>
                <a:lnTo>
                  <a:pt x="804643" y="4945915"/>
                </a:lnTo>
                <a:lnTo>
                  <a:pt x="783185" y="4897636"/>
                </a:lnTo>
                <a:lnTo>
                  <a:pt x="765304" y="4845782"/>
                </a:lnTo>
                <a:lnTo>
                  <a:pt x="749211" y="4793927"/>
                </a:lnTo>
                <a:lnTo>
                  <a:pt x="734906" y="4738495"/>
                </a:lnTo>
                <a:lnTo>
                  <a:pt x="720601" y="4684853"/>
                </a:lnTo>
                <a:lnTo>
                  <a:pt x="704508" y="4631208"/>
                </a:lnTo>
                <a:lnTo>
                  <a:pt x="686627" y="4579352"/>
                </a:lnTo>
                <a:lnTo>
                  <a:pt x="665170" y="4531073"/>
                </a:lnTo>
                <a:lnTo>
                  <a:pt x="640137" y="4486371"/>
                </a:lnTo>
                <a:lnTo>
                  <a:pt x="607953" y="4447032"/>
                </a:lnTo>
                <a:lnTo>
                  <a:pt x="572190" y="4405905"/>
                </a:lnTo>
                <a:lnTo>
                  <a:pt x="531064" y="4370144"/>
                </a:lnTo>
                <a:lnTo>
                  <a:pt x="486360" y="4336170"/>
                </a:lnTo>
                <a:lnTo>
                  <a:pt x="441659" y="4302196"/>
                </a:lnTo>
                <a:lnTo>
                  <a:pt x="396958" y="4268222"/>
                </a:lnTo>
                <a:lnTo>
                  <a:pt x="354042" y="4234246"/>
                </a:lnTo>
                <a:lnTo>
                  <a:pt x="312916" y="4196697"/>
                </a:lnTo>
                <a:lnTo>
                  <a:pt x="277155" y="4159148"/>
                </a:lnTo>
                <a:lnTo>
                  <a:pt x="246759" y="4116232"/>
                </a:lnTo>
                <a:lnTo>
                  <a:pt x="223513" y="4071530"/>
                </a:lnTo>
                <a:lnTo>
                  <a:pt x="207420" y="4017888"/>
                </a:lnTo>
                <a:lnTo>
                  <a:pt x="200268" y="3962456"/>
                </a:lnTo>
                <a:lnTo>
                  <a:pt x="198478" y="3905234"/>
                </a:lnTo>
                <a:lnTo>
                  <a:pt x="203843" y="3844439"/>
                </a:lnTo>
                <a:lnTo>
                  <a:pt x="210996" y="3783644"/>
                </a:lnTo>
                <a:lnTo>
                  <a:pt x="219936" y="3722847"/>
                </a:lnTo>
                <a:lnTo>
                  <a:pt x="227088" y="3662052"/>
                </a:lnTo>
                <a:lnTo>
                  <a:pt x="230666" y="3601257"/>
                </a:lnTo>
                <a:lnTo>
                  <a:pt x="230666" y="3542248"/>
                </a:lnTo>
                <a:lnTo>
                  <a:pt x="223513" y="3486818"/>
                </a:lnTo>
                <a:lnTo>
                  <a:pt x="209208" y="3431386"/>
                </a:lnTo>
                <a:lnTo>
                  <a:pt x="187750" y="3379529"/>
                </a:lnTo>
                <a:lnTo>
                  <a:pt x="160929" y="3325887"/>
                </a:lnTo>
                <a:lnTo>
                  <a:pt x="130531" y="3272245"/>
                </a:lnTo>
                <a:lnTo>
                  <a:pt x="98347" y="3218601"/>
                </a:lnTo>
                <a:lnTo>
                  <a:pt x="67949" y="3166744"/>
                </a:lnTo>
                <a:lnTo>
                  <a:pt x="41126" y="3111314"/>
                </a:lnTo>
                <a:lnTo>
                  <a:pt x="19670" y="3057670"/>
                </a:lnTo>
                <a:lnTo>
                  <a:pt x="5365" y="3002238"/>
                </a:lnTo>
                <a:lnTo>
                  <a:pt x="0" y="2945018"/>
                </a:lnTo>
                <a:lnTo>
                  <a:pt x="5365" y="2887800"/>
                </a:lnTo>
                <a:lnTo>
                  <a:pt x="19670" y="2832369"/>
                </a:lnTo>
                <a:lnTo>
                  <a:pt x="41126" y="2778724"/>
                </a:lnTo>
                <a:lnTo>
                  <a:pt x="67949" y="2723294"/>
                </a:lnTo>
                <a:lnTo>
                  <a:pt x="98347" y="2671438"/>
                </a:lnTo>
                <a:lnTo>
                  <a:pt x="130531" y="2617795"/>
                </a:lnTo>
                <a:lnTo>
                  <a:pt x="160929" y="2564151"/>
                </a:lnTo>
                <a:lnTo>
                  <a:pt x="187750" y="2510509"/>
                </a:lnTo>
                <a:lnTo>
                  <a:pt x="209208" y="2458652"/>
                </a:lnTo>
                <a:lnTo>
                  <a:pt x="223513" y="2403220"/>
                </a:lnTo>
                <a:lnTo>
                  <a:pt x="230666" y="2347790"/>
                </a:lnTo>
                <a:lnTo>
                  <a:pt x="230666" y="2288783"/>
                </a:lnTo>
                <a:lnTo>
                  <a:pt x="227088" y="2227986"/>
                </a:lnTo>
                <a:lnTo>
                  <a:pt x="219936" y="2167191"/>
                </a:lnTo>
                <a:lnTo>
                  <a:pt x="210996" y="2106394"/>
                </a:lnTo>
                <a:lnTo>
                  <a:pt x="203843" y="2045599"/>
                </a:lnTo>
                <a:lnTo>
                  <a:pt x="198478" y="1984804"/>
                </a:lnTo>
                <a:lnTo>
                  <a:pt x="200268" y="1927585"/>
                </a:lnTo>
                <a:lnTo>
                  <a:pt x="207420" y="1872153"/>
                </a:lnTo>
                <a:lnTo>
                  <a:pt x="223513" y="1818508"/>
                </a:lnTo>
                <a:lnTo>
                  <a:pt x="246759" y="1773807"/>
                </a:lnTo>
                <a:lnTo>
                  <a:pt x="277155" y="1730892"/>
                </a:lnTo>
                <a:lnTo>
                  <a:pt x="312916" y="1693341"/>
                </a:lnTo>
                <a:lnTo>
                  <a:pt x="354042" y="1655792"/>
                </a:lnTo>
                <a:lnTo>
                  <a:pt x="396958" y="1621816"/>
                </a:lnTo>
                <a:lnTo>
                  <a:pt x="441659" y="1587842"/>
                </a:lnTo>
                <a:lnTo>
                  <a:pt x="486360" y="1553868"/>
                </a:lnTo>
                <a:lnTo>
                  <a:pt x="531064" y="1519895"/>
                </a:lnTo>
                <a:lnTo>
                  <a:pt x="572190" y="1484133"/>
                </a:lnTo>
                <a:lnTo>
                  <a:pt x="607953" y="1443007"/>
                </a:lnTo>
                <a:lnTo>
                  <a:pt x="640137" y="1403668"/>
                </a:lnTo>
                <a:lnTo>
                  <a:pt x="665170" y="1358966"/>
                </a:lnTo>
                <a:lnTo>
                  <a:pt x="686627" y="1310687"/>
                </a:lnTo>
                <a:lnTo>
                  <a:pt x="704508" y="1258830"/>
                </a:lnTo>
                <a:lnTo>
                  <a:pt x="720601" y="1205186"/>
                </a:lnTo>
                <a:lnTo>
                  <a:pt x="734906" y="1151543"/>
                </a:lnTo>
                <a:lnTo>
                  <a:pt x="749211" y="1096111"/>
                </a:lnTo>
                <a:lnTo>
                  <a:pt x="765304" y="1044257"/>
                </a:lnTo>
                <a:lnTo>
                  <a:pt x="783185" y="992400"/>
                </a:lnTo>
                <a:lnTo>
                  <a:pt x="804643" y="944123"/>
                </a:lnTo>
                <a:lnTo>
                  <a:pt x="831463" y="901209"/>
                </a:lnTo>
                <a:lnTo>
                  <a:pt x="863647" y="861870"/>
                </a:lnTo>
                <a:lnTo>
                  <a:pt x="902986" y="829684"/>
                </a:lnTo>
                <a:lnTo>
                  <a:pt x="945901" y="802863"/>
                </a:lnTo>
                <a:lnTo>
                  <a:pt x="994178" y="781405"/>
                </a:lnTo>
                <a:lnTo>
                  <a:pt x="1046034" y="763524"/>
                </a:lnTo>
                <a:lnTo>
                  <a:pt x="1097888" y="747431"/>
                </a:lnTo>
                <a:lnTo>
                  <a:pt x="1153319" y="733125"/>
                </a:lnTo>
                <a:lnTo>
                  <a:pt x="1206961" y="718820"/>
                </a:lnTo>
                <a:lnTo>
                  <a:pt x="1260605" y="702727"/>
                </a:lnTo>
                <a:lnTo>
                  <a:pt x="1312459" y="684846"/>
                </a:lnTo>
                <a:lnTo>
                  <a:pt x="1360737" y="663388"/>
                </a:lnTo>
                <a:lnTo>
                  <a:pt x="1405439" y="638356"/>
                </a:lnTo>
                <a:lnTo>
                  <a:pt x="1444777" y="606170"/>
                </a:lnTo>
                <a:lnTo>
                  <a:pt x="1485903" y="570407"/>
                </a:lnTo>
                <a:lnTo>
                  <a:pt x="1521666" y="529280"/>
                </a:lnTo>
                <a:lnTo>
                  <a:pt x="1555640" y="486366"/>
                </a:lnTo>
                <a:lnTo>
                  <a:pt x="1589613" y="441664"/>
                </a:lnTo>
                <a:lnTo>
                  <a:pt x="1623587" y="396960"/>
                </a:lnTo>
                <a:lnTo>
                  <a:pt x="1657560" y="354046"/>
                </a:lnTo>
                <a:lnTo>
                  <a:pt x="1695111" y="312919"/>
                </a:lnTo>
                <a:lnTo>
                  <a:pt x="1732660" y="277158"/>
                </a:lnTo>
                <a:lnTo>
                  <a:pt x="1775575" y="246759"/>
                </a:lnTo>
                <a:lnTo>
                  <a:pt x="1820277" y="223514"/>
                </a:lnTo>
                <a:lnTo>
                  <a:pt x="1873920" y="207421"/>
                </a:lnTo>
                <a:lnTo>
                  <a:pt x="1929352" y="200268"/>
                </a:lnTo>
                <a:lnTo>
                  <a:pt x="1986569" y="198480"/>
                </a:lnTo>
                <a:lnTo>
                  <a:pt x="2047363" y="203845"/>
                </a:lnTo>
                <a:lnTo>
                  <a:pt x="2108159" y="210998"/>
                </a:lnTo>
                <a:lnTo>
                  <a:pt x="2168955" y="219938"/>
                </a:lnTo>
                <a:lnTo>
                  <a:pt x="2229750" y="227091"/>
                </a:lnTo>
                <a:lnTo>
                  <a:pt x="2290544" y="230666"/>
                </a:lnTo>
                <a:lnTo>
                  <a:pt x="2349553" y="230666"/>
                </a:lnTo>
                <a:lnTo>
                  <a:pt x="2404984" y="223514"/>
                </a:lnTo>
                <a:lnTo>
                  <a:pt x="2460415" y="209208"/>
                </a:lnTo>
                <a:lnTo>
                  <a:pt x="2514057" y="187752"/>
                </a:lnTo>
                <a:lnTo>
                  <a:pt x="2567699" y="159141"/>
                </a:lnTo>
                <a:lnTo>
                  <a:pt x="2621342" y="130533"/>
                </a:lnTo>
                <a:lnTo>
                  <a:pt x="2674984" y="98346"/>
                </a:lnTo>
                <a:lnTo>
                  <a:pt x="2726840" y="67948"/>
                </a:lnTo>
                <a:lnTo>
                  <a:pt x="2782271" y="41127"/>
                </a:lnTo>
                <a:lnTo>
                  <a:pt x="2835913" y="19669"/>
                </a:lnTo>
                <a:lnTo>
                  <a:pt x="2891344" y="536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pic>
        <p:nvPicPr>
          <p:cNvPr id="13" name="Picture 5">
            <a:extLst>
              <a:ext uri="{FF2B5EF4-FFF2-40B4-BE49-F238E27FC236}">
                <a16:creationId xmlns:a16="http://schemas.microsoft.com/office/drawing/2014/main" id="{B7C3D758-2E27-F4FE-3158-205AE4FD8EB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95431" y="3217319"/>
            <a:ext cx="3446042" cy="2347616"/>
          </a:xfrm>
          <a:prstGeom prst="rect">
            <a:avLst/>
          </a:prstGeom>
        </p:spPr>
      </p:pic>
      <p:pic>
        <p:nvPicPr>
          <p:cNvPr id="14" name="Picture 6">
            <a:extLst>
              <a:ext uri="{FF2B5EF4-FFF2-40B4-BE49-F238E27FC236}">
                <a16:creationId xmlns:a16="http://schemas.microsoft.com/office/drawing/2014/main" id="{7AB794A7-99BB-B8EC-382D-27E39A93DE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83967" y="98613"/>
            <a:ext cx="4216349" cy="2251687"/>
          </a:xfrm>
          <a:prstGeom prst="rect">
            <a:avLst/>
          </a:prstGeom>
        </p:spPr>
      </p:pic>
    </p:spTree>
    <p:extLst>
      <p:ext uri="{BB962C8B-B14F-4D97-AF65-F5344CB8AC3E}">
        <p14:creationId xmlns:p14="http://schemas.microsoft.com/office/powerpoint/2010/main" val="400422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28">
            <a:extLst>
              <a:ext uri="{FF2B5EF4-FFF2-40B4-BE49-F238E27FC236}">
                <a16:creationId xmlns:a16="http://schemas.microsoft.com/office/drawing/2014/main" id="{DB382400-D81D-4BC2-B825-139D3DCAC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2" name="Group 30">
            <a:extLst>
              <a:ext uri="{FF2B5EF4-FFF2-40B4-BE49-F238E27FC236}">
                <a16:creationId xmlns:a16="http://schemas.microsoft.com/office/drawing/2014/main" id="{C77639EA-C9D1-44CA-BBC0-30625E7CDB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32" name="Rectangle 31">
              <a:extLst>
                <a:ext uri="{FF2B5EF4-FFF2-40B4-BE49-F238E27FC236}">
                  <a16:creationId xmlns:a16="http://schemas.microsoft.com/office/drawing/2014/main" id="{E4CB3E84-719D-44B6-A2F1-15E226F2E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bg1"/>
            </a:solidFill>
            <a:ln w="0">
              <a:noFill/>
              <a:prstDash val="solid"/>
              <a:round/>
              <a:headEnd/>
              <a:tailEnd/>
            </a:ln>
          </p:spPr>
          <p:txBody>
            <a:bodyPr rtlCol="0" anchor="ctr"/>
            <a:lstStyle/>
            <a:p>
              <a:pPr algn="ctr" defTabSz="304815"/>
              <a:endParaRPr lang="en-US" sz="800"/>
            </a:p>
          </p:txBody>
        </p:sp>
        <p:sp>
          <p:nvSpPr>
            <p:cNvPr id="43" name="Rectangle 32">
              <a:extLst>
                <a:ext uri="{FF2B5EF4-FFF2-40B4-BE49-F238E27FC236}">
                  <a16:creationId xmlns:a16="http://schemas.microsoft.com/office/drawing/2014/main" id="{FEDE45E2-0D26-42CE-B95F-81CE7BD3E2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304815"/>
              <a:endParaRPr lang="en-US" sz="800" dirty="0"/>
            </a:p>
          </p:txBody>
        </p:sp>
      </p:grpSp>
      <p:sp>
        <p:nvSpPr>
          <p:cNvPr id="6" name="TextBox 5">
            <a:extLst>
              <a:ext uri="{FF2B5EF4-FFF2-40B4-BE49-F238E27FC236}">
                <a16:creationId xmlns:a16="http://schemas.microsoft.com/office/drawing/2014/main" id="{7F27FF3D-ED3F-D0F7-B58F-118489064008}"/>
              </a:ext>
            </a:extLst>
          </p:cNvPr>
          <p:cNvSpPr txBox="1"/>
          <p:nvPr/>
        </p:nvSpPr>
        <p:spPr>
          <a:xfrm>
            <a:off x="1140884" y="3835400"/>
            <a:ext cx="6455833" cy="2203869"/>
          </a:xfrm>
          <a:prstGeom prst="rect">
            <a:avLst/>
          </a:prstGeom>
        </p:spPr>
        <p:txBody>
          <a:bodyPr vert="horz" lIns="60960" tIns="30480" rIns="60960" bIns="30480" rtlCol="0" anchor="t">
            <a:normAutofit/>
          </a:bodyPr>
          <a:lstStyle/>
          <a:p>
            <a:pPr algn="ctr">
              <a:lnSpc>
                <a:spcPct val="90000"/>
              </a:lnSpc>
              <a:spcBef>
                <a:spcPct val="0"/>
              </a:spcBef>
              <a:spcAft>
                <a:spcPts val="400"/>
              </a:spcAft>
            </a:pPr>
            <a:r>
              <a:rPr lang="en-US" sz="8000" b="1">
                <a:solidFill>
                  <a:srgbClr val="FF0000"/>
                </a:solidFill>
                <a:latin typeface="Nunito Black" pitchFamily="2" charset="0"/>
                <a:ea typeface="+mj-ea"/>
                <a:cs typeface="+mj-cs"/>
              </a:rPr>
              <a:t>Khởi động</a:t>
            </a:r>
          </a:p>
          <a:p>
            <a:pPr algn="ctr">
              <a:lnSpc>
                <a:spcPct val="90000"/>
              </a:lnSpc>
              <a:spcBef>
                <a:spcPct val="0"/>
              </a:spcBef>
              <a:spcAft>
                <a:spcPts val="400"/>
              </a:spcAft>
            </a:pPr>
            <a:endParaRPr lang="en-US" sz="6400">
              <a:solidFill>
                <a:srgbClr val="FF0000"/>
              </a:solidFill>
              <a:latin typeface="Nunito Black" pitchFamily="2" charset="0"/>
              <a:ea typeface="+mj-ea"/>
              <a:cs typeface="+mj-cs"/>
            </a:endParaRPr>
          </a:p>
        </p:txBody>
      </p:sp>
      <p:sp>
        <p:nvSpPr>
          <p:cNvPr id="44" name="Freeform: Shape 34">
            <a:extLst>
              <a:ext uri="{FF2B5EF4-FFF2-40B4-BE49-F238E27FC236}">
                <a16:creationId xmlns:a16="http://schemas.microsoft.com/office/drawing/2014/main" id="{A0144B8D-ABC9-4F44-8451-5B06A9C80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9036" y="1286055"/>
            <a:ext cx="4482957" cy="5571944"/>
          </a:xfrm>
          <a:custGeom>
            <a:avLst/>
            <a:gdLst>
              <a:gd name="connsiteX0" fmla="*/ 3095991 w 4482957"/>
              <a:gd name="connsiteY0" fmla="*/ 0 h 5571944"/>
              <a:gd name="connsiteX1" fmla="*/ 3156069 w 4482957"/>
              <a:gd name="connsiteY1" fmla="*/ 5631 h 5571944"/>
              <a:gd name="connsiteX2" fmla="*/ 3214272 w 4482957"/>
              <a:gd name="connsiteY2" fmla="*/ 20652 h 5571944"/>
              <a:gd name="connsiteX3" fmla="*/ 3270598 w 4482957"/>
              <a:gd name="connsiteY3" fmla="*/ 43182 h 5571944"/>
              <a:gd name="connsiteX4" fmla="*/ 3328798 w 4482957"/>
              <a:gd name="connsiteY4" fmla="*/ 71344 h 5571944"/>
              <a:gd name="connsiteX5" fmla="*/ 3383247 w 4482957"/>
              <a:gd name="connsiteY5" fmla="*/ 103262 h 5571944"/>
              <a:gd name="connsiteX6" fmla="*/ 3439573 w 4482957"/>
              <a:gd name="connsiteY6" fmla="*/ 137057 h 5571944"/>
              <a:gd name="connsiteX7" fmla="*/ 3495897 w 4482957"/>
              <a:gd name="connsiteY7" fmla="*/ 167096 h 5571944"/>
              <a:gd name="connsiteX8" fmla="*/ 3552221 w 4482957"/>
              <a:gd name="connsiteY8" fmla="*/ 197137 h 5571944"/>
              <a:gd name="connsiteX9" fmla="*/ 3606669 w 4482957"/>
              <a:gd name="connsiteY9" fmla="*/ 219666 h 5571944"/>
              <a:gd name="connsiteX10" fmla="*/ 3666749 w 4482957"/>
              <a:gd name="connsiteY10" fmla="*/ 234686 h 5571944"/>
              <a:gd name="connsiteX11" fmla="*/ 3724950 w 4482957"/>
              <a:gd name="connsiteY11" fmla="*/ 242197 h 5571944"/>
              <a:gd name="connsiteX12" fmla="*/ 3786907 w 4482957"/>
              <a:gd name="connsiteY12" fmla="*/ 242197 h 5571944"/>
              <a:gd name="connsiteX13" fmla="*/ 3850743 w 4482957"/>
              <a:gd name="connsiteY13" fmla="*/ 238443 h 5571944"/>
              <a:gd name="connsiteX14" fmla="*/ 3914577 w 4482957"/>
              <a:gd name="connsiteY14" fmla="*/ 230932 h 5571944"/>
              <a:gd name="connsiteX15" fmla="*/ 3978413 w 4482957"/>
              <a:gd name="connsiteY15" fmla="*/ 221545 h 5571944"/>
              <a:gd name="connsiteX16" fmla="*/ 4042247 w 4482957"/>
              <a:gd name="connsiteY16" fmla="*/ 214035 h 5571944"/>
              <a:gd name="connsiteX17" fmla="*/ 4106083 w 4482957"/>
              <a:gd name="connsiteY17" fmla="*/ 208401 h 5571944"/>
              <a:gd name="connsiteX18" fmla="*/ 4166161 w 4482957"/>
              <a:gd name="connsiteY18" fmla="*/ 210279 h 5571944"/>
              <a:gd name="connsiteX19" fmla="*/ 4224364 w 4482957"/>
              <a:gd name="connsiteY19" fmla="*/ 217789 h 5571944"/>
              <a:gd name="connsiteX20" fmla="*/ 4280690 w 4482957"/>
              <a:gd name="connsiteY20" fmla="*/ 234686 h 5571944"/>
              <a:gd name="connsiteX21" fmla="*/ 4327628 w 4482957"/>
              <a:gd name="connsiteY21" fmla="*/ 259094 h 5571944"/>
              <a:gd name="connsiteX22" fmla="*/ 4372686 w 4482957"/>
              <a:gd name="connsiteY22" fmla="*/ 291012 h 5571944"/>
              <a:gd name="connsiteX23" fmla="*/ 4412114 w 4482957"/>
              <a:gd name="connsiteY23" fmla="*/ 328561 h 5571944"/>
              <a:gd name="connsiteX24" fmla="*/ 4451542 w 4482957"/>
              <a:gd name="connsiteY24" fmla="*/ 371743 h 5571944"/>
              <a:gd name="connsiteX25" fmla="*/ 4482957 w 4482957"/>
              <a:gd name="connsiteY25" fmla="*/ 411426 h 5571944"/>
              <a:gd name="connsiteX26" fmla="*/ 4482957 w 4482957"/>
              <a:gd name="connsiteY26" fmla="*/ 5571944 h 5571944"/>
              <a:gd name="connsiteX27" fmla="*/ 1544560 w 4482957"/>
              <a:gd name="connsiteY27" fmla="*/ 5571944 h 5571944"/>
              <a:gd name="connsiteX28" fmla="*/ 1517016 w 4482957"/>
              <a:gd name="connsiteY28" fmla="*/ 5547992 h 5571944"/>
              <a:gd name="connsiteX29" fmla="*/ 1475711 w 4482957"/>
              <a:gd name="connsiteY29" fmla="*/ 5514197 h 5571944"/>
              <a:gd name="connsiteX30" fmla="*/ 1428774 w 4482957"/>
              <a:gd name="connsiteY30" fmla="*/ 5487914 h 5571944"/>
              <a:gd name="connsiteX31" fmla="*/ 1378082 w 4482957"/>
              <a:gd name="connsiteY31" fmla="*/ 5465383 h 5571944"/>
              <a:gd name="connsiteX32" fmla="*/ 1323635 w 4482957"/>
              <a:gd name="connsiteY32" fmla="*/ 5446609 h 5571944"/>
              <a:gd name="connsiteX33" fmla="*/ 1267309 w 4482957"/>
              <a:gd name="connsiteY33" fmla="*/ 5429711 h 5571944"/>
              <a:gd name="connsiteX34" fmla="*/ 1210986 w 4482957"/>
              <a:gd name="connsiteY34" fmla="*/ 5414691 h 5571944"/>
              <a:gd name="connsiteX35" fmla="*/ 1152783 w 4482957"/>
              <a:gd name="connsiteY35" fmla="*/ 5399670 h 5571944"/>
              <a:gd name="connsiteX36" fmla="*/ 1098336 w 4482957"/>
              <a:gd name="connsiteY36" fmla="*/ 5382773 h 5571944"/>
              <a:gd name="connsiteX37" fmla="*/ 1043887 w 4482957"/>
              <a:gd name="connsiteY37" fmla="*/ 5363998 h 5571944"/>
              <a:gd name="connsiteX38" fmla="*/ 993197 w 4482957"/>
              <a:gd name="connsiteY38" fmla="*/ 5341467 h 5571944"/>
              <a:gd name="connsiteX39" fmla="*/ 948135 w 4482957"/>
              <a:gd name="connsiteY39" fmla="*/ 5313305 h 5571944"/>
              <a:gd name="connsiteX40" fmla="*/ 906830 w 4482957"/>
              <a:gd name="connsiteY40" fmla="*/ 5279510 h 5571944"/>
              <a:gd name="connsiteX41" fmla="*/ 873037 w 4482957"/>
              <a:gd name="connsiteY41" fmla="*/ 5238207 h 5571944"/>
              <a:gd name="connsiteX42" fmla="*/ 844875 w 4482957"/>
              <a:gd name="connsiteY42" fmla="*/ 5193146 h 5571944"/>
              <a:gd name="connsiteX43" fmla="*/ 822344 w 4482957"/>
              <a:gd name="connsiteY43" fmla="*/ 5142453 h 5571944"/>
              <a:gd name="connsiteX44" fmla="*/ 803570 w 4482957"/>
              <a:gd name="connsiteY44" fmla="*/ 5088007 h 5571944"/>
              <a:gd name="connsiteX45" fmla="*/ 786672 w 4482957"/>
              <a:gd name="connsiteY45" fmla="*/ 5033560 h 5571944"/>
              <a:gd name="connsiteX46" fmla="*/ 771652 w 4482957"/>
              <a:gd name="connsiteY46" fmla="*/ 4975357 h 5571944"/>
              <a:gd name="connsiteX47" fmla="*/ 756631 w 4482957"/>
              <a:gd name="connsiteY47" fmla="*/ 4919033 h 5571944"/>
              <a:gd name="connsiteX48" fmla="*/ 739734 w 4482957"/>
              <a:gd name="connsiteY48" fmla="*/ 4862708 h 5571944"/>
              <a:gd name="connsiteX49" fmla="*/ 720959 w 4482957"/>
              <a:gd name="connsiteY49" fmla="*/ 4808259 h 5571944"/>
              <a:gd name="connsiteX50" fmla="*/ 698428 w 4482957"/>
              <a:gd name="connsiteY50" fmla="*/ 4757566 h 5571944"/>
              <a:gd name="connsiteX51" fmla="*/ 672143 w 4482957"/>
              <a:gd name="connsiteY51" fmla="*/ 4710630 h 5571944"/>
              <a:gd name="connsiteX52" fmla="*/ 638351 w 4482957"/>
              <a:gd name="connsiteY52" fmla="*/ 4669325 h 5571944"/>
              <a:gd name="connsiteX53" fmla="*/ 600799 w 4482957"/>
              <a:gd name="connsiteY53" fmla="*/ 4626142 h 5571944"/>
              <a:gd name="connsiteX54" fmla="*/ 557617 w 4482957"/>
              <a:gd name="connsiteY54" fmla="*/ 4588593 h 5571944"/>
              <a:gd name="connsiteX55" fmla="*/ 510678 w 4482957"/>
              <a:gd name="connsiteY55" fmla="*/ 4552921 h 5571944"/>
              <a:gd name="connsiteX56" fmla="*/ 463742 w 4482957"/>
              <a:gd name="connsiteY56" fmla="*/ 4517249 h 5571944"/>
              <a:gd name="connsiteX57" fmla="*/ 416805 w 4482957"/>
              <a:gd name="connsiteY57" fmla="*/ 4481577 h 5571944"/>
              <a:gd name="connsiteX58" fmla="*/ 371744 w 4482957"/>
              <a:gd name="connsiteY58" fmla="*/ 4445903 h 5571944"/>
              <a:gd name="connsiteX59" fmla="*/ 328562 w 4482957"/>
              <a:gd name="connsiteY59" fmla="*/ 4406477 h 5571944"/>
              <a:gd name="connsiteX60" fmla="*/ 291012 w 4482957"/>
              <a:gd name="connsiteY60" fmla="*/ 4367050 h 5571944"/>
              <a:gd name="connsiteX61" fmla="*/ 259096 w 4482957"/>
              <a:gd name="connsiteY61" fmla="*/ 4321989 h 5571944"/>
              <a:gd name="connsiteX62" fmla="*/ 234689 w 4482957"/>
              <a:gd name="connsiteY62" fmla="*/ 4275053 h 5571944"/>
              <a:gd name="connsiteX63" fmla="*/ 217791 w 4482957"/>
              <a:gd name="connsiteY63" fmla="*/ 4218729 h 5571944"/>
              <a:gd name="connsiteX64" fmla="*/ 210281 w 4482957"/>
              <a:gd name="connsiteY64" fmla="*/ 4160526 h 5571944"/>
              <a:gd name="connsiteX65" fmla="*/ 208402 w 4482957"/>
              <a:gd name="connsiteY65" fmla="*/ 4100444 h 5571944"/>
              <a:gd name="connsiteX66" fmla="*/ 214035 w 4482957"/>
              <a:gd name="connsiteY66" fmla="*/ 4036610 h 5571944"/>
              <a:gd name="connsiteX67" fmla="*/ 221545 w 4482957"/>
              <a:gd name="connsiteY67" fmla="*/ 3972776 h 5571944"/>
              <a:gd name="connsiteX68" fmla="*/ 230932 w 4482957"/>
              <a:gd name="connsiteY68" fmla="*/ 3908940 h 5571944"/>
              <a:gd name="connsiteX69" fmla="*/ 238443 w 4482957"/>
              <a:gd name="connsiteY69" fmla="*/ 3845106 h 5571944"/>
              <a:gd name="connsiteX70" fmla="*/ 242199 w 4482957"/>
              <a:gd name="connsiteY70" fmla="*/ 3781272 h 5571944"/>
              <a:gd name="connsiteX71" fmla="*/ 242199 w 4482957"/>
              <a:gd name="connsiteY71" fmla="*/ 3719313 h 5571944"/>
              <a:gd name="connsiteX72" fmla="*/ 234689 w 4482957"/>
              <a:gd name="connsiteY72" fmla="*/ 3661113 h 5571944"/>
              <a:gd name="connsiteX73" fmla="*/ 219668 w 4482957"/>
              <a:gd name="connsiteY73" fmla="*/ 3602910 h 5571944"/>
              <a:gd name="connsiteX74" fmla="*/ 197138 w 4482957"/>
              <a:gd name="connsiteY74" fmla="*/ 3548461 h 5571944"/>
              <a:gd name="connsiteX75" fmla="*/ 168976 w 4482957"/>
              <a:gd name="connsiteY75" fmla="*/ 3492137 h 5571944"/>
              <a:gd name="connsiteX76" fmla="*/ 137057 w 4482957"/>
              <a:gd name="connsiteY76" fmla="*/ 3435814 h 5571944"/>
              <a:gd name="connsiteX77" fmla="*/ 103264 w 4482957"/>
              <a:gd name="connsiteY77" fmla="*/ 3379488 h 5571944"/>
              <a:gd name="connsiteX78" fmla="*/ 71346 w 4482957"/>
              <a:gd name="connsiteY78" fmla="*/ 3325039 h 5571944"/>
              <a:gd name="connsiteX79" fmla="*/ 43182 w 4482957"/>
              <a:gd name="connsiteY79" fmla="*/ 3266839 h 5571944"/>
              <a:gd name="connsiteX80" fmla="*/ 20654 w 4482957"/>
              <a:gd name="connsiteY80" fmla="*/ 3210513 h 5571944"/>
              <a:gd name="connsiteX81" fmla="*/ 5634 w 4482957"/>
              <a:gd name="connsiteY81" fmla="*/ 3152310 h 5571944"/>
              <a:gd name="connsiteX82" fmla="*/ 0 w 4482957"/>
              <a:gd name="connsiteY82" fmla="*/ 3092230 h 5571944"/>
              <a:gd name="connsiteX83" fmla="*/ 5634 w 4482957"/>
              <a:gd name="connsiteY83" fmla="*/ 3032152 h 5571944"/>
              <a:gd name="connsiteX84" fmla="*/ 20654 w 4482957"/>
              <a:gd name="connsiteY84" fmla="*/ 2973950 h 5571944"/>
              <a:gd name="connsiteX85" fmla="*/ 43182 w 4482957"/>
              <a:gd name="connsiteY85" fmla="*/ 2917624 h 5571944"/>
              <a:gd name="connsiteX86" fmla="*/ 71346 w 4482957"/>
              <a:gd name="connsiteY86" fmla="*/ 2859423 h 5571944"/>
              <a:gd name="connsiteX87" fmla="*/ 103264 w 4482957"/>
              <a:gd name="connsiteY87" fmla="*/ 2804974 h 5571944"/>
              <a:gd name="connsiteX88" fmla="*/ 137057 w 4482957"/>
              <a:gd name="connsiteY88" fmla="*/ 2748651 h 5571944"/>
              <a:gd name="connsiteX89" fmla="*/ 168976 w 4482957"/>
              <a:gd name="connsiteY89" fmla="*/ 2692325 h 5571944"/>
              <a:gd name="connsiteX90" fmla="*/ 197138 w 4482957"/>
              <a:gd name="connsiteY90" fmla="*/ 2636001 h 5571944"/>
              <a:gd name="connsiteX91" fmla="*/ 219668 w 4482957"/>
              <a:gd name="connsiteY91" fmla="*/ 2581552 h 5571944"/>
              <a:gd name="connsiteX92" fmla="*/ 234689 w 4482957"/>
              <a:gd name="connsiteY92" fmla="*/ 2523350 h 5571944"/>
              <a:gd name="connsiteX93" fmla="*/ 242199 w 4482957"/>
              <a:gd name="connsiteY93" fmla="*/ 2465149 h 5571944"/>
              <a:gd name="connsiteX94" fmla="*/ 242199 w 4482957"/>
              <a:gd name="connsiteY94" fmla="*/ 2403192 h 5571944"/>
              <a:gd name="connsiteX95" fmla="*/ 238443 w 4482957"/>
              <a:gd name="connsiteY95" fmla="*/ 2339356 h 5571944"/>
              <a:gd name="connsiteX96" fmla="*/ 230932 w 4482957"/>
              <a:gd name="connsiteY96" fmla="*/ 2275522 h 5571944"/>
              <a:gd name="connsiteX97" fmla="*/ 221545 w 4482957"/>
              <a:gd name="connsiteY97" fmla="*/ 2211686 h 5571944"/>
              <a:gd name="connsiteX98" fmla="*/ 214035 w 4482957"/>
              <a:gd name="connsiteY98" fmla="*/ 2147852 h 5571944"/>
              <a:gd name="connsiteX99" fmla="*/ 208402 w 4482957"/>
              <a:gd name="connsiteY99" fmla="*/ 2084018 h 5571944"/>
              <a:gd name="connsiteX100" fmla="*/ 210281 w 4482957"/>
              <a:gd name="connsiteY100" fmla="*/ 2023938 h 5571944"/>
              <a:gd name="connsiteX101" fmla="*/ 217791 w 4482957"/>
              <a:gd name="connsiteY101" fmla="*/ 1965736 h 5571944"/>
              <a:gd name="connsiteX102" fmla="*/ 234689 w 4482957"/>
              <a:gd name="connsiteY102" fmla="*/ 1909410 h 5571944"/>
              <a:gd name="connsiteX103" fmla="*/ 259096 w 4482957"/>
              <a:gd name="connsiteY103" fmla="*/ 1862474 h 5571944"/>
              <a:gd name="connsiteX104" fmla="*/ 291012 w 4482957"/>
              <a:gd name="connsiteY104" fmla="*/ 1817414 h 5571944"/>
              <a:gd name="connsiteX105" fmla="*/ 328562 w 4482957"/>
              <a:gd name="connsiteY105" fmla="*/ 1777986 h 5571944"/>
              <a:gd name="connsiteX106" fmla="*/ 371744 w 4482957"/>
              <a:gd name="connsiteY106" fmla="*/ 1738560 h 5571944"/>
              <a:gd name="connsiteX107" fmla="*/ 416805 w 4482957"/>
              <a:gd name="connsiteY107" fmla="*/ 1702885 h 5571944"/>
              <a:gd name="connsiteX108" fmla="*/ 463742 w 4482957"/>
              <a:gd name="connsiteY108" fmla="*/ 1667213 h 5571944"/>
              <a:gd name="connsiteX109" fmla="*/ 510678 w 4482957"/>
              <a:gd name="connsiteY109" fmla="*/ 1631541 h 5571944"/>
              <a:gd name="connsiteX110" fmla="*/ 557617 w 4482957"/>
              <a:gd name="connsiteY110" fmla="*/ 1595869 h 5571944"/>
              <a:gd name="connsiteX111" fmla="*/ 600799 w 4482957"/>
              <a:gd name="connsiteY111" fmla="*/ 1558320 h 5571944"/>
              <a:gd name="connsiteX112" fmla="*/ 638351 w 4482957"/>
              <a:gd name="connsiteY112" fmla="*/ 1515138 h 5571944"/>
              <a:gd name="connsiteX113" fmla="*/ 672143 w 4482957"/>
              <a:gd name="connsiteY113" fmla="*/ 1473832 h 5571944"/>
              <a:gd name="connsiteX114" fmla="*/ 698428 w 4482957"/>
              <a:gd name="connsiteY114" fmla="*/ 1426896 h 5571944"/>
              <a:gd name="connsiteX115" fmla="*/ 720959 w 4482957"/>
              <a:gd name="connsiteY115" fmla="*/ 1376203 h 5571944"/>
              <a:gd name="connsiteX116" fmla="*/ 739734 w 4482957"/>
              <a:gd name="connsiteY116" fmla="*/ 1321755 h 5571944"/>
              <a:gd name="connsiteX117" fmla="*/ 756631 w 4482957"/>
              <a:gd name="connsiteY117" fmla="*/ 1265429 h 5571944"/>
              <a:gd name="connsiteX118" fmla="*/ 771652 w 4482957"/>
              <a:gd name="connsiteY118" fmla="*/ 1209105 h 5571944"/>
              <a:gd name="connsiteX119" fmla="*/ 786672 w 4482957"/>
              <a:gd name="connsiteY119" fmla="*/ 1150903 h 5571944"/>
              <a:gd name="connsiteX120" fmla="*/ 803570 w 4482957"/>
              <a:gd name="connsiteY120" fmla="*/ 1096456 h 5571944"/>
              <a:gd name="connsiteX121" fmla="*/ 822344 w 4482957"/>
              <a:gd name="connsiteY121" fmla="*/ 1042007 h 5571944"/>
              <a:gd name="connsiteX122" fmla="*/ 844875 w 4482957"/>
              <a:gd name="connsiteY122" fmla="*/ 991317 h 5571944"/>
              <a:gd name="connsiteX123" fmla="*/ 873037 w 4482957"/>
              <a:gd name="connsiteY123" fmla="*/ 946257 h 5571944"/>
              <a:gd name="connsiteX124" fmla="*/ 906830 w 4482957"/>
              <a:gd name="connsiteY124" fmla="*/ 904952 h 5571944"/>
              <a:gd name="connsiteX125" fmla="*/ 948135 w 4482957"/>
              <a:gd name="connsiteY125" fmla="*/ 871157 h 5571944"/>
              <a:gd name="connsiteX126" fmla="*/ 993197 w 4482957"/>
              <a:gd name="connsiteY126" fmla="*/ 842995 h 5571944"/>
              <a:gd name="connsiteX127" fmla="*/ 1043887 w 4482957"/>
              <a:gd name="connsiteY127" fmla="*/ 820464 h 5571944"/>
              <a:gd name="connsiteX128" fmla="*/ 1098336 w 4482957"/>
              <a:gd name="connsiteY128" fmla="*/ 801690 h 5571944"/>
              <a:gd name="connsiteX129" fmla="*/ 1152783 w 4482957"/>
              <a:gd name="connsiteY129" fmla="*/ 784792 h 5571944"/>
              <a:gd name="connsiteX130" fmla="*/ 1210986 w 4482957"/>
              <a:gd name="connsiteY130" fmla="*/ 769772 h 5571944"/>
              <a:gd name="connsiteX131" fmla="*/ 1267309 w 4482957"/>
              <a:gd name="connsiteY131" fmla="*/ 754751 h 5571944"/>
              <a:gd name="connsiteX132" fmla="*/ 1323635 w 4482957"/>
              <a:gd name="connsiteY132" fmla="*/ 737854 h 5571944"/>
              <a:gd name="connsiteX133" fmla="*/ 1378082 w 4482957"/>
              <a:gd name="connsiteY133" fmla="*/ 719079 h 5571944"/>
              <a:gd name="connsiteX134" fmla="*/ 1428774 w 4482957"/>
              <a:gd name="connsiteY134" fmla="*/ 696549 h 5571944"/>
              <a:gd name="connsiteX135" fmla="*/ 1475711 w 4482957"/>
              <a:gd name="connsiteY135" fmla="*/ 670266 h 5571944"/>
              <a:gd name="connsiteX136" fmla="*/ 1517016 w 4482957"/>
              <a:gd name="connsiteY136" fmla="*/ 636471 h 5571944"/>
              <a:gd name="connsiteX137" fmla="*/ 1560199 w 4482957"/>
              <a:gd name="connsiteY137" fmla="*/ 598919 h 5571944"/>
              <a:gd name="connsiteX138" fmla="*/ 1597750 w 4482957"/>
              <a:gd name="connsiteY138" fmla="*/ 555737 h 5571944"/>
              <a:gd name="connsiteX139" fmla="*/ 1633422 w 4482957"/>
              <a:gd name="connsiteY139" fmla="*/ 510678 h 5571944"/>
              <a:gd name="connsiteX140" fmla="*/ 1669094 w 4482957"/>
              <a:gd name="connsiteY140" fmla="*/ 463741 h 5571944"/>
              <a:gd name="connsiteX141" fmla="*/ 1704766 w 4482957"/>
              <a:gd name="connsiteY141" fmla="*/ 416803 h 5571944"/>
              <a:gd name="connsiteX142" fmla="*/ 1740438 w 4482957"/>
              <a:gd name="connsiteY142" fmla="*/ 371743 h 5571944"/>
              <a:gd name="connsiteX143" fmla="*/ 1779867 w 4482957"/>
              <a:gd name="connsiteY143" fmla="*/ 328561 h 5571944"/>
              <a:gd name="connsiteX144" fmla="*/ 1819293 w 4482957"/>
              <a:gd name="connsiteY144" fmla="*/ 291012 h 5571944"/>
              <a:gd name="connsiteX145" fmla="*/ 1864354 w 4482957"/>
              <a:gd name="connsiteY145" fmla="*/ 259094 h 5571944"/>
              <a:gd name="connsiteX146" fmla="*/ 1911291 w 4482957"/>
              <a:gd name="connsiteY146" fmla="*/ 234686 h 5571944"/>
              <a:gd name="connsiteX147" fmla="*/ 1967617 w 4482957"/>
              <a:gd name="connsiteY147" fmla="*/ 217789 h 5571944"/>
              <a:gd name="connsiteX148" fmla="*/ 2025819 w 4482957"/>
              <a:gd name="connsiteY148" fmla="*/ 210279 h 5571944"/>
              <a:gd name="connsiteX149" fmla="*/ 2085897 w 4482957"/>
              <a:gd name="connsiteY149" fmla="*/ 208401 h 5571944"/>
              <a:gd name="connsiteX150" fmla="*/ 2149731 w 4482957"/>
              <a:gd name="connsiteY150" fmla="*/ 214035 h 5571944"/>
              <a:gd name="connsiteX151" fmla="*/ 2213567 w 4482957"/>
              <a:gd name="connsiteY151" fmla="*/ 221545 h 5571944"/>
              <a:gd name="connsiteX152" fmla="*/ 2277403 w 4482957"/>
              <a:gd name="connsiteY152" fmla="*/ 230932 h 5571944"/>
              <a:gd name="connsiteX153" fmla="*/ 2341237 w 4482957"/>
              <a:gd name="connsiteY153" fmla="*/ 238443 h 5571944"/>
              <a:gd name="connsiteX154" fmla="*/ 2405071 w 4482957"/>
              <a:gd name="connsiteY154" fmla="*/ 242197 h 5571944"/>
              <a:gd name="connsiteX155" fmla="*/ 2467030 w 4482957"/>
              <a:gd name="connsiteY155" fmla="*/ 242197 h 5571944"/>
              <a:gd name="connsiteX156" fmla="*/ 2525233 w 4482957"/>
              <a:gd name="connsiteY156" fmla="*/ 234686 h 5571944"/>
              <a:gd name="connsiteX157" fmla="*/ 2583436 w 4482957"/>
              <a:gd name="connsiteY157" fmla="*/ 219666 h 5571944"/>
              <a:gd name="connsiteX158" fmla="*/ 2639760 w 4482957"/>
              <a:gd name="connsiteY158" fmla="*/ 197137 h 5571944"/>
              <a:gd name="connsiteX159" fmla="*/ 2696083 w 4482957"/>
              <a:gd name="connsiteY159" fmla="*/ 167096 h 5571944"/>
              <a:gd name="connsiteX160" fmla="*/ 2752409 w 4482957"/>
              <a:gd name="connsiteY160" fmla="*/ 137057 h 5571944"/>
              <a:gd name="connsiteX161" fmla="*/ 2808733 w 4482957"/>
              <a:gd name="connsiteY161" fmla="*/ 103262 h 5571944"/>
              <a:gd name="connsiteX162" fmla="*/ 2863182 w 4482957"/>
              <a:gd name="connsiteY162" fmla="*/ 71344 h 5571944"/>
              <a:gd name="connsiteX163" fmla="*/ 2921385 w 4482957"/>
              <a:gd name="connsiteY163" fmla="*/ 43182 h 5571944"/>
              <a:gd name="connsiteX164" fmla="*/ 2977708 w 4482957"/>
              <a:gd name="connsiteY164" fmla="*/ 20652 h 5571944"/>
              <a:gd name="connsiteX165" fmla="*/ 3035911 w 4482957"/>
              <a:gd name="connsiteY165" fmla="*/ 5631 h 557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482957" h="5571944">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2957" y="411426"/>
                </a:lnTo>
                <a:lnTo>
                  <a:pt x="4482957" y="5571944"/>
                </a:lnTo>
                <a:lnTo>
                  <a:pt x="1544560" y="5571944"/>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45" name="Freeform: Shape 36">
            <a:extLst>
              <a:ext uri="{FF2B5EF4-FFF2-40B4-BE49-F238E27FC236}">
                <a16:creationId xmlns:a16="http://schemas.microsoft.com/office/drawing/2014/main" id="{30581CF1-C445-4EA2-8A1B-47EFAA87E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2288" y="0"/>
            <a:ext cx="5344102" cy="3217319"/>
          </a:xfrm>
          <a:custGeom>
            <a:avLst/>
            <a:gdLst>
              <a:gd name="connsiteX0" fmla="*/ 209034 w 5344102"/>
              <a:gd name="connsiteY0" fmla="*/ 0 h 3217319"/>
              <a:gd name="connsiteX1" fmla="*/ 5135071 w 5344102"/>
              <a:gd name="connsiteY1" fmla="*/ 0 h 3217319"/>
              <a:gd name="connsiteX2" fmla="*/ 5135071 w 5344102"/>
              <a:gd name="connsiteY2" fmla="*/ 7298 h 3217319"/>
              <a:gd name="connsiteX3" fmla="*/ 5141552 w 5344102"/>
              <a:gd name="connsiteY3" fmla="*/ 57529 h 3217319"/>
              <a:gd name="connsiteX4" fmla="*/ 5154514 w 5344102"/>
              <a:gd name="connsiteY4" fmla="*/ 107762 h 3217319"/>
              <a:gd name="connsiteX5" fmla="*/ 5173960 w 5344102"/>
              <a:gd name="connsiteY5" fmla="*/ 154755 h 3217319"/>
              <a:gd name="connsiteX6" fmla="*/ 5199887 w 5344102"/>
              <a:gd name="connsiteY6" fmla="*/ 203366 h 3217319"/>
              <a:gd name="connsiteX7" fmla="*/ 5225812 w 5344102"/>
              <a:gd name="connsiteY7" fmla="*/ 251980 h 3217319"/>
              <a:gd name="connsiteX8" fmla="*/ 5254980 w 5344102"/>
              <a:gd name="connsiteY8" fmla="*/ 300590 h 3217319"/>
              <a:gd name="connsiteX9" fmla="*/ 5282526 w 5344102"/>
              <a:gd name="connsiteY9" fmla="*/ 347583 h 3217319"/>
              <a:gd name="connsiteX10" fmla="*/ 5306833 w 5344102"/>
              <a:gd name="connsiteY10" fmla="*/ 397815 h 3217319"/>
              <a:gd name="connsiteX11" fmla="*/ 5326276 w 5344102"/>
              <a:gd name="connsiteY11" fmla="*/ 446428 h 3217319"/>
              <a:gd name="connsiteX12" fmla="*/ 5339241 w 5344102"/>
              <a:gd name="connsiteY12" fmla="*/ 496660 h 3217319"/>
              <a:gd name="connsiteX13" fmla="*/ 5344102 w 5344102"/>
              <a:gd name="connsiteY13" fmla="*/ 548512 h 3217319"/>
              <a:gd name="connsiteX14" fmla="*/ 5339241 w 5344102"/>
              <a:gd name="connsiteY14" fmla="*/ 600365 h 3217319"/>
              <a:gd name="connsiteX15" fmla="*/ 5326276 w 5344102"/>
              <a:gd name="connsiteY15" fmla="*/ 650598 h 3217319"/>
              <a:gd name="connsiteX16" fmla="*/ 5306833 w 5344102"/>
              <a:gd name="connsiteY16" fmla="*/ 699211 h 3217319"/>
              <a:gd name="connsiteX17" fmla="*/ 5282526 w 5344102"/>
              <a:gd name="connsiteY17" fmla="*/ 749442 h 3217319"/>
              <a:gd name="connsiteX18" fmla="*/ 5254980 w 5344102"/>
              <a:gd name="connsiteY18" fmla="*/ 796435 h 3217319"/>
              <a:gd name="connsiteX19" fmla="*/ 5225812 w 5344102"/>
              <a:gd name="connsiteY19" fmla="*/ 845048 h 3217319"/>
              <a:gd name="connsiteX20" fmla="*/ 5199887 w 5344102"/>
              <a:gd name="connsiteY20" fmla="*/ 893659 h 3217319"/>
              <a:gd name="connsiteX21" fmla="*/ 5173960 w 5344102"/>
              <a:gd name="connsiteY21" fmla="*/ 942270 h 3217319"/>
              <a:gd name="connsiteX22" fmla="*/ 5154514 w 5344102"/>
              <a:gd name="connsiteY22" fmla="*/ 989263 h 3217319"/>
              <a:gd name="connsiteX23" fmla="*/ 5141552 w 5344102"/>
              <a:gd name="connsiteY23" fmla="*/ 1039497 h 3217319"/>
              <a:gd name="connsiteX24" fmla="*/ 5135071 w 5344102"/>
              <a:gd name="connsiteY24" fmla="*/ 1089727 h 3217319"/>
              <a:gd name="connsiteX25" fmla="*/ 5135071 w 5344102"/>
              <a:gd name="connsiteY25" fmla="*/ 1143202 h 3217319"/>
              <a:gd name="connsiteX26" fmla="*/ 5138311 w 5344102"/>
              <a:gd name="connsiteY26" fmla="*/ 1198295 h 3217319"/>
              <a:gd name="connsiteX27" fmla="*/ 5144792 w 5344102"/>
              <a:gd name="connsiteY27" fmla="*/ 1253388 h 3217319"/>
              <a:gd name="connsiteX28" fmla="*/ 5152894 w 5344102"/>
              <a:gd name="connsiteY28" fmla="*/ 1308483 h 3217319"/>
              <a:gd name="connsiteX29" fmla="*/ 5159375 w 5344102"/>
              <a:gd name="connsiteY29" fmla="*/ 1363576 h 3217319"/>
              <a:gd name="connsiteX30" fmla="*/ 5164237 w 5344102"/>
              <a:gd name="connsiteY30" fmla="*/ 1418669 h 3217319"/>
              <a:gd name="connsiteX31" fmla="*/ 5162616 w 5344102"/>
              <a:gd name="connsiteY31" fmla="*/ 1470524 h 3217319"/>
              <a:gd name="connsiteX32" fmla="*/ 5156135 w 5344102"/>
              <a:gd name="connsiteY32" fmla="*/ 1520757 h 3217319"/>
              <a:gd name="connsiteX33" fmla="*/ 5141552 w 5344102"/>
              <a:gd name="connsiteY33" fmla="*/ 1569369 h 3217319"/>
              <a:gd name="connsiteX34" fmla="*/ 5120486 w 5344102"/>
              <a:gd name="connsiteY34" fmla="*/ 1609878 h 3217319"/>
              <a:gd name="connsiteX35" fmla="*/ 5092939 w 5344102"/>
              <a:gd name="connsiteY35" fmla="*/ 1648768 h 3217319"/>
              <a:gd name="connsiteX36" fmla="*/ 5060529 w 5344102"/>
              <a:gd name="connsiteY36" fmla="*/ 1682797 h 3217319"/>
              <a:gd name="connsiteX37" fmla="*/ 5023262 w 5344102"/>
              <a:gd name="connsiteY37" fmla="*/ 1716824 h 3217319"/>
              <a:gd name="connsiteX38" fmla="*/ 4984371 w 5344102"/>
              <a:gd name="connsiteY38" fmla="*/ 1747613 h 3217319"/>
              <a:gd name="connsiteX39" fmla="*/ 4943861 w 5344102"/>
              <a:gd name="connsiteY39" fmla="*/ 1778400 h 3217319"/>
              <a:gd name="connsiteX40" fmla="*/ 4901732 w 5344102"/>
              <a:gd name="connsiteY40" fmla="*/ 1809188 h 3217319"/>
              <a:gd name="connsiteX41" fmla="*/ 4862842 w 5344102"/>
              <a:gd name="connsiteY41" fmla="*/ 1839975 h 3217319"/>
              <a:gd name="connsiteX42" fmla="*/ 4825572 w 5344102"/>
              <a:gd name="connsiteY42" fmla="*/ 1872383 h 3217319"/>
              <a:gd name="connsiteX43" fmla="*/ 4793164 w 5344102"/>
              <a:gd name="connsiteY43" fmla="*/ 1909652 h 3217319"/>
              <a:gd name="connsiteX44" fmla="*/ 4763996 w 5344102"/>
              <a:gd name="connsiteY44" fmla="*/ 1945301 h 3217319"/>
              <a:gd name="connsiteX45" fmla="*/ 4741309 w 5344102"/>
              <a:gd name="connsiteY45" fmla="*/ 1985810 h 3217319"/>
              <a:gd name="connsiteX46" fmla="*/ 4721865 w 5344102"/>
              <a:gd name="connsiteY46" fmla="*/ 2029562 h 3217319"/>
              <a:gd name="connsiteX47" fmla="*/ 4705661 w 5344102"/>
              <a:gd name="connsiteY47" fmla="*/ 2076555 h 3217319"/>
              <a:gd name="connsiteX48" fmla="*/ 4691078 w 5344102"/>
              <a:gd name="connsiteY48" fmla="*/ 2125168 h 3217319"/>
              <a:gd name="connsiteX49" fmla="*/ 4678114 w 5344102"/>
              <a:gd name="connsiteY49" fmla="*/ 2173779 h 3217319"/>
              <a:gd name="connsiteX50" fmla="*/ 4665151 w 5344102"/>
              <a:gd name="connsiteY50" fmla="*/ 2224012 h 3217319"/>
              <a:gd name="connsiteX51" fmla="*/ 4650566 w 5344102"/>
              <a:gd name="connsiteY51" fmla="*/ 2271004 h 3217319"/>
              <a:gd name="connsiteX52" fmla="*/ 4634363 w 5344102"/>
              <a:gd name="connsiteY52" fmla="*/ 2317994 h 3217319"/>
              <a:gd name="connsiteX53" fmla="*/ 4614920 w 5344102"/>
              <a:gd name="connsiteY53" fmla="*/ 2361746 h 3217319"/>
              <a:gd name="connsiteX54" fmla="*/ 4590613 w 5344102"/>
              <a:gd name="connsiteY54" fmla="*/ 2400637 h 3217319"/>
              <a:gd name="connsiteX55" fmla="*/ 4561447 w 5344102"/>
              <a:gd name="connsiteY55" fmla="*/ 2436284 h 3217319"/>
              <a:gd name="connsiteX56" fmla="*/ 4525797 w 5344102"/>
              <a:gd name="connsiteY56" fmla="*/ 2465451 h 3217319"/>
              <a:gd name="connsiteX57" fmla="*/ 4486906 w 5344102"/>
              <a:gd name="connsiteY57" fmla="*/ 2489757 h 3217319"/>
              <a:gd name="connsiteX58" fmla="*/ 4443155 w 5344102"/>
              <a:gd name="connsiteY58" fmla="*/ 2509203 h 3217319"/>
              <a:gd name="connsiteX59" fmla="*/ 4396163 w 5344102"/>
              <a:gd name="connsiteY59" fmla="*/ 2525407 h 3217319"/>
              <a:gd name="connsiteX60" fmla="*/ 4349173 w 5344102"/>
              <a:gd name="connsiteY60" fmla="*/ 2539990 h 3217319"/>
              <a:gd name="connsiteX61" fmla="*/ 4298939 w 5344102"/>
              <a:gd name="connsiteY61" fmla="*/ 2552954 h 3217319"/>
              <a:gd name="connsiteX62" fmla="*/ 4250326 w 5344102"/>
              <a:gd name="connsiteY62" fmla="*/ 2565918 h 3217319"/>
              <a:gd name="connsiteX63" fmla="*/ 4201715 w 5344102"/>
              <a:gd name="connsiteY63" fmla="*/ 2580502 h 3217319"/>
              <a:gd name="connsiteX64" fmla="*/ 4154724 w 5344102"/>
              <a:gd name="connsiteY64" fmla="*/ 2596705 h 3217319"/>
              <a:gd name="connsiteX65" fmla="*/ 4110972 w 5344102"/>
              <a:gd name="connsiteY65" fmla="*/ 2616151 h 3217319"/>
              <a:gd name="connsiteX66" fmla="*/ 4070464 w 5344102"/>
              <a:gd name="connsiteY66" fmla="*/ 2638835 h 3217319"/>
              <a:gd name="connsiteX67" fmla="*/ 4034814 w 5344102"/>
              <a:gd name="connsiteY67" fmla="*/ 2668002 h 3217319"/>
              <a:gd name="connsiteX68" fmla="*/ 3997545 w 5344102"/>
              <a:gd name="connsiteY68" fmla="*/ 2700411 h 3217319"/>
              <a:gd name="connsiteX69" fmla="*/ 3965136 w 5344102"/>
              <a:gd name="connsiteY69" fmla="*/ 2737680 h 3217319"/>
              <a:gd name="connsiteX70" fmla="*/ 3934348 w 5344102"/>
              <a:gd name="connsiteY70" fmla="*/ 2776570 h 3217319"/>
              <a:gd name="connsiteX71" fmla="*/ 3903560 w 5344102"/>
              <a:gd name="connsiteY71" fmla="*/ 2817079 h 3217319"/>
              <a:gd name="connsiteX72" fmla="*/ 3872773 w 5344102"/>
              <a:gd name="connsiteY72" fmla="*/ 2857590 h 3217319"/>
              <a:gd name="connsiteX73" fmla="*/ 3841985 w 5344102"/>
              <a:gd name="connsiteY73" fmla="*/ 2896480 h 3217319"/>
              <a:gd name="connsiteX74" fmla="*/ 3807956 w 5344102"/>
              <a:gd name="connsiteY74" fmla="*/ 2933749 h 3217319"/>
              <a:gd name="connsiteX75" fmla="*/ 3773927 w 5344102"/>
              <a:gd name="connsiteY75" fmla="*/ 2966156 h 3217319"/>
              <a:gd name="connsiteX76" fmla="*/ 3735039 w 5344102"/>
              <a:gd name="connsiteY76" fmla="*/ 2993703 h 3217319"/>
              <a:gd name="connsiteX77" fmla="*/ 3694528 w 5344102"/>
              <a:gd name="connsiteY77" fmla="*/ 3014769 h 3217319"/>
              <a:gd name="connsiteX78" fmla="*/ 3645915 w 5344102"/>
              <a:gd name="connsiteY78" fmla="*/ 3029353 h 3217319"/>
              <a:gd name="connsiteX79" fmla="*/ 3595682 w 5344102"/>
              <a:gd name="connsiteY79" fmla="*/ 3035835 h 3217319"/>
              <a:gd name="connsiteX80" fmla="*/ 3543830 w 5344102"/>
              <a:gd name="connsiteY80" fmla="*/ 3037455 h 3217319"/>
              <a:gd name="connsiteX81" fmla="*/ 3488736 w 5344102"/>
              <a:gd name="connsiteY81" fmla="*/ 3032593 h 3217319"/>
              <a:gd name="connsiteX82" fmla="*/ 3433642 w 5344102"/>
              <a:gd name="connsiteY82" fmla="*/ 3026113 h 3217319"/>
              <a:gd name="connsiteX83" fmla="*/ 3378548 w 5344102"/>
              <a:gd name="connsiteY83" fmla="*/ 3018009 h 3217319"/>
              <a:gd name="connsiteX84" fmla="*/ 3323455 w 5344102"/>
              <a:gd name="connsiteY84" fmla="*/ 3011529 h 3217319"/>
              <a:gd name="connsiteX85" fmla="*/ 3268360 w 5344102"/>
              <a:gd name="connsiteY85" fmla="*/ 3008288 h 3217319"/>
              <a:gd name="connsiteX86" fmla="*/ 3214887 w 5344102"/>
              <a:gd name="connsiteY86" fmla="*/ 3008288 h 3217319"/>
              <a:gd name="connsiteX87" fmla="*/ 3164655 w 5344102"/>
              <a:gd name="connsiteY87" fmla="*/ 3014769 h 3217319"/>
              <a:gd name="connsiteX88" fmla="*/ 3112802 w 5344102"/>
              <a:gd name="connsiteY88" fmla="*/ 3027733 h 3217319"/>
              <a:gd name="connsiteX89" fmla="*/ 3065810 w 5344102"/>
              <a:gd name="connsiteY89" fmla="*/ 3047177 h 3217319"/>
              <a:gd name="connsiteX90" fmla="*/ 3017198 w 5344102"/>
              <a:gd name="connsiteY90" fmla="*/ 3073104 h 3217319"/>
              <a:gd name="connsiteX91" fmla="*/ 2968587 w 5344102"/>
              <a:gd name="connsiteY91" fmla="*/ 3099031 h 3217319"/>
              <a:gd name="connsiteX92" fmla="*/ 2919974 w 5344102"/>
              <a:gd name="connsiteY92" fmla="*/ 3128197 h 3217319"/>
              <a:gd name="connsiteX93" fmla="*/ 2872980 w 5344102"/>
              <a:gd name="connsiteY93" fmla="*/ 3155745 h 3217319"/>
              <a:gd name="connsiteX94" fmla="*/ 2822750 w 5344102"/>
              <a:gd name="connsiteY94" fmla="*/ 3180050 h 3217319"/>
              <a:gd name="connsiteX95" fmla="*/ 2774137 w 5344102"/>
              <a:gd name="connsiteY95" fmla="*/ 3199496 h 3217319"/>
              <a:gd name="connsiteX96" fmla="*/ 2723903 w 5344102"/>
              <a:gd name="connsiteY96" fmla="*/ 3212459 h 3217319"/>
              <a:gd name="connsiteX97" fmla="*/ 2672052 w 5344102"/>
              <a:gd name="connsiteY97" fmla="*/ 3217319 h 3217319"/>
              <a:gd name="connsiteX98" fmla="*/ 2620199 w 5344102"/>
              <a:gd name="connsiteY98" fmla="*/ 3212459 h 3217319"/>
              <a:gd name="connsiteX99" fmla="*/ 2569966 w 5344102"/>
              <a:gd name="connsiteY99" fmla="*/ 3199496 h 3217319"/>
              <a:gd name="connsiteX100" fmla="*/ 2521355 w 5344102"/>
              <a:gd name="connsiteY100" fmla="*/ 3180050 h 3217319"/>
              <a:gd name="connsiteX101" fmla="*/ 2471122 w 5344102"/>
              <a:gd name="connsiteY101" fmla="*/ 3155745 h 3217319"/>
              <a:gd name="connsiteX102" fmla="*/ 2424129 w 5344102"/>
              <a:gd name="connsiteY102" fmla="*/ 3128197 h 3217319"/>
              <a:gd name="connsiteX103" fmla="*/ 2375517 w 5344102"/>
              <a:gd name="connsiteY103" fmla="*/ 3099031 h 3217319"/>
              <a:gd name="connsiteX104" fmla="*/ 2326904 w 5344102"/>
              <a:gd name="connsiteY104" fmla="*/ 3073104 h 3217319"/>
              <a:gd name="connsiteX105" fmla="*/ 2278293 w 5344102"/>
              <a:gd name="connsiteY105" fmla="*/ 3047177 h 3217319"/>
              <a:gd name="connsiteX106" fmla="*/ 2229682 w 5344102"/>
              <a:gd name="connsiteY106" fmla="*/ 3027733 h 3217319"/>
              <a:gd name="connsiteX107" fmla="*/ 2179449 w 5344102"/>
              <a:gd name="connsiteY107" fmla="*/ 3014769 h 3217319"/>
              <a:gd name="connsiteX108" fmla="*/ 2129216 w 5344102"/>
              <a:gd name="connsiteY108" fmla="*/ 3008288 h 3217319"/>
              <a:gd name="connsiteX109" fmla="*/ 2075741 w 5344102"/>
              <a:gd name="connsiteY109" fmla="*/ 3008288 h 3217319"/>
              <a:gd name="connsiteX110" fmla="*/ 2020648 w 5344102"/>
              <a:gd name="connsiteY110" fmla="*/ 3011529 h 3217319"/>
              <a:gd name="connsiteX111" fmla="*/ 1965555 w 5344102"/>
              <a:gd name="connsiteY111" fmla="*/ 3018009 h 3217319"/>
              <a:gd name="connsiteX112" fmla="*/ 1910460 w 5344102"/>
              <a:gd name="connsiteY112" fmla="*/ 3026113 h 3217319"/>
              <a:gd name="connsiteX113" fmla="*/ 1855365 w 5344102"/>
              <a:gd name="connsiteY113" fmla="*/ 3032593 h 3217319"/>
              <a:gd name="connsiteX114" fmla="*/ 1800272 w 5344102"/>
              <a:gd name="connsiteY114" fmla="*/ 3037455 h 3217319"/>
              <a:gd name="connsiteX115" fmla="*/ 1748420 w 5344102"/>
              <a:gd name="connsiteY115" fmla="*/ 3035835 h 3217319"/>
              <a:gd name="connsiteX116" fmla="*/ 1698188 w 5344102"/>
              <a:gd name="connsiteY116" fmla="*/ 3029353 h 3217319"/>
              <a:gd name="connsiteX117" fmla="*/ 1649575 w 5344102"/>
              <a:gd name="connsiteY117" fmla="*/ 3014769 h 3217319"/>
              <a:gd name="connsiteX118" fmla="*/ 1609065 w 5344102"/>
              <a:gd name="connsiteY118" fmla="*/ 2993703 h 3217319"/>
              <a:gd name="connsiteX119" fmla="*/ 1570174 w 5344102"/>
              <a:gd name="connsiteY119" fmla="*/ 2966156 h 3217319"/>
              <a:gd name="connsiteX120" fmla="*/ 1536147 w 5344102"/>
              <a:gd name="connsiteY120" fmla="*/ 2933749 h 3217319"/>
              <a:gd name="connsiteX121" fmla="*/ 1502117 w 5344102"/>
              <a:gd name="connsiteY121" fmla="*/ 2896480 h 3217319"/>
              <a:gd name="connsiteX122" fmla="*/ 1471330 w 5344102"/>
              <a:gd name="connsiteY122" fmla="*/ 2857590 h 3217319"/>
              <a:gd name="connsiteX123" fmla="*/ 1440542 w 5344102"/>
              <a:gd name="connsiteY123" fmla="*/ 2817079 h 3217319"/>
              <a:gd name="connsiteX124" fmla="*/ 1409755 w 5344102"/>
              <a:gd name="connsiteY124" fmla="*/ 2776570 h 3217319"/>
              <a:gd name="connsiteX125" fmla="*/ 1378968 w 5344102"/>
              <a:gd name="connsiteY125" fmla="*/ 2737680 h 3217319"/>
              <a:gd name="connsiteX126" fmla="*/ 1346559 w 5344102"/>
              <a:gd name="connsiteY126" fmla="*/ 2700411 h 3217319"/>
              <a:gd name="connsiteX127" fmla="*/ 1309289 w 5344102"/>
              <a:gd name="connsiteY127" fmla="*/ 2668002 h 3217319"/>
              <a:gd name="connsiteX128" fmla="*/ 1273640 w 5344102"/>
              <a:gd name="connsiteY128" fmla="*/ 2638835 h 3217319"/>
              <a:gd name="connsiteX129" fmla="*/ 1233130 w 5344102"/>
              <a:gd name="connsiteY129" fmla="*/ 2616151 h 3217319"/>
              <a:gd name="connsiteX130" fmla="*/ 1189379 w 5344102"/>
              <a:gd name="connsiteY130" fmla="*/ 2596705 h 3217319"/>
              <a:gd name="connsiteX131" fmla="*/ 1142388 w 5344102"/>
              <a:gd name="connsiteY131" fmla="*/ 2580502 h 3217319"/>
              <a:gd name="connsiteX132" fmla="*/ 1093775 w 5344102"/>
              <a:gd name="connsiteY132" fmla="*/ 2565918 h 3217319"/>
              <a:gd name="connsiteX133" fmla="*/ 1045164 w 5344102"/>
              <a:gd name="connsiteY133" fmla="*/ 2552954 h 3217319"/>
              <a:gd name="connsiteX134" fmla="*/ 994931 w 5344102"/>
              <a:gd name="connsiteY134" fmla="*/ 2539990 h 3217319"/>
              <a:gd name="connsiteX135" fmla="*/ 947939 w 5344102"/>
              <a:gd name="connsiteY135" fmla="*/ 2525407 h 3217319"/>
              <a:gd name="connsiteX136" fmla="*/ 900946 w 5344102"/>
              <a:gd name="connsiteY136" fmla="*/ 2509203 h 3217319"/>
              <a:gd name="connsiteX137" fmla="*/ 857197 w 5344102"/>
              <a:gd name="connsiteY137" fmla="*/ 2489757 h 3217319"/>
              <a:gd name="connsiteX138" fmla="*/ 818305 w 5344102"/>
              <a:gd name="connsiteY138" fmla="*/ 2465451 h 3217319"/>
              <a:gd name="connsiteX139" fmla="*/ 782657 w 5344102"/>
              <a:gd name="connsiteY139" fmla="*/ 2436284 h 3217319"/>
              <a:gd name="connsiteX140" fmla="*/ 753491 w 5344102"/>
              <a:gd name="connsiteY140" fmla="*/ 2400637 h 3217319"/>
              <a:gd name="connsiteX141" fmla="*/ 729185 w 5344102"/>
              <a:gd name="connsiteY141" fmla="*/ 2361746 h 3217319"/>
              <a:gd name="connsiteX142" fmla="*/ 709739 w 5344102"/>
              <a:gd name="connsiteY142" fmla="*/ 2317994 h 3217319"/>
              <a:gd name="connsiteX143" fmla="*/ 693536 w 5344102"/>
              <a:gd name="connsiteY143" fmla="*/ 2271004 h 3217319"/>
              <a:gd name="connsiteX144" fmla="*/ 678952 w 5344102"/>
              <a:gd name="connsiteY144" fmla="*/ 2224012 h 3217319"/>
              <a:gd name="connsiteX145" fmla="*/ 665989 w 5344102"/>
              <a:gd name="connsiteY145" fmla="*/ 2173779 h 3217319"/>
              <a:gd name="connsiteX146" fmla="*/ 653024 w 5344102"/>
              <a:gd name="connsiteY146" fmla="*/ 2125168 h 3217319"/>
              <a:gd name="connsiteX147" fmla="*/ 638441 w 5344102"/>
              <a:gd name="connsiteY147" fmla="*/ 2076555 h 3217319"/>
              <a:gd name="connsiteX148" fmla="*/ 622237 w 5344102"/>
              <a:gd name="connsiteY148" fmla="*/ 2029562 h 3217319"/>
              <a:gd name="connsiteX149" fmla="*/ 602791 w 5344102"/>
              <a:gd name="connsiteY149" fmla="*/ 1985810 h 3217319"/>
              <a:gd name="connsiteX150" fmla="*/ 580106 w 5344102"/>
              <a:gd name="connsiteY150" fmla="*/ 1945301 h 3217319"/>
              <a:gd name="connsiteX151" fmla="*/ 550941 w 5344102"/>
              <a:gd name="connsiteY151" fmla="*/ 1909652 h 3217319"/>
              <a:gd name="connsiteX152" fmla="*/ 518531 w 5344102"/>
              <a:gd name="connsiteY152" fmla="*/ 1872383 h 3217319"/>
              <a:gd name="connsiteX153" fmla="*/ 481262 w 5344102"/>
              <a:gd name="connsiteY153" fmla="*/ 1839975 h 3217319"/>
              <a:gd name="connsiteX154" fmla="*/ 440750 w 5344102"/>
              <a:gd name="connsiteY154" fmla="*/ 1809188 h 3217319"/>
              <a:gd name="connsiteX155" fmla="*/ 400241 w 5344102"/>
              <a:gd name="connsiteY155" fmla="*/ 1778400 h 3217319"/>
              <a:gd name="connsiteX156" fmla="*/ 359731 w 5344102"/>
              <a:gd name="connsiteY156" fmla="*/ 1747613 h 3217319"/>
              <a:gd name="connsiteX157" fmla="*/ 320841 w 5344102"/>
              <a:gd name="connsiteY157" fmla="*/ 1716824 h 3217319"/>
              <a:gd name="connsiteX158" fmla="*/ 283572 w 5344102"/>
              <a:gd name="connsiteY158" fmla="*/ 1682797 h 3217319"/>
              <a:gd name="connsiteX159" fmla="*/ 251164 w 5344102"/>
              <a:gd name="connsiteY159" fmla="*/ 1648768 h 3217319"/>
              <a:gd name="connsiteX160" fmla="*/ 223618 w 5344102"/>
              <a:gd name="connsiteY160" fmla="*/ 1609878 h 3217319"/>
              <a:gd name="connsiteX161" fmla="*/ 202553 w 5344102"/>
              <a:gd name="connsiteY161" fmla="*/ 1569369 h 3217319"/>
              <a:gd name="connsiteX162" fmla="*/ 187969 w 5344102"/>
              <a:gd name="connsiteY162" fmla="*/ 1520757 h 3217319"/>
              <a:gd name="connsiteX163" fmla="*/ 181487 w 5344102"/>
              <a:gd name="connsiteY163" fmla="*/ 1470524 h 3217319"/>
              <a:gd name="connsiteX164" fmla="*/ 179866 w 5344102"/>
              <a:gd name="connsiteY164" fmla="*/ 1418669 h 3217319"/>
              <a:gd name="connsiteX165" fmla="*/ 184727 w 5344102"/>
              <a:gd name="connsiteY165" fmla="*/ 1363576 h 3217319"/>
              <a:gd name="connsiteX166" fmla="*/ 191209 w 5344102"/>
              <a:gd name="connsiteY166" fmla="*/ 1308483 h 3217319"/>
              <a:gd name="connsiteX167" fmla="*/ 199310 w 5344102"/>
              <a:gd name="connsiteY167" fmla="*/ 1253388 h 3217319"/>
              <a:gd name="connsiteX168" fmla="*/ 205793 w 5344102"/>
              <a:gd name="connsiteY168" fmla="*/ 1198295 h 3217319"/>
              <a:gd name="connsiteX169" fmla="*/ 209034 w 5344102"/>
              <a:gd name="connsiteY169" fmla="*/ 1143202 h 3217319"/>
              <a:gd name="connsiteX170" fmla="*/ 209034 w 5344102"/>
              <a:gd name="connsiteY170" fmla="*/ 1089727 h 3217319"/>
              <a:gd name="connsiteX171" fmla="*/ 202553 w 5344102"/>
              <a:gd name="connsiteY171" fmla="*/ 1039497 h 3217319"/>
              <a:gd name="connsiteX172" fmla="*/ 189589 w 5344102"/>
              <a:gd name="connsiteY172" fmla="*/ 989263 h 3217319"/>
              <a:gd name="connsiteX173" fmla="*/ 170144 w 5344102"/>
              <a:gd name="connsiteY173" fmla="*/ 942270 h 3217319"/>
              <a:gd name="connsiteX174" fmla="*/ 145838 w 5344102"/>
              <a:gd name="connsiteY174" fmla="*/ 893659 h 3217319"/>
              <a:gd name="connsiteX175" fmla="*/ 118290 w 5344102"/>
              <a:gd name="connsiteY175" fmla="*/ 845048 h 3217319"/>
              <a:gd name="connsiteX176" fmla="*/ 89124 w 5344102"/>
              <a:gd name="connsiteY176" fmla="*/ 796435 h 3217319"/>
              <a:gd name="connsiteX177" fmla="*/ 61577 w 5344102"/>
              <a:gd name="connsiteY177" fmla="*/ 749442 h 3217319"/>
              <a:gd name="connsiteX178" fmla="*/ 37269 w 5344102"/>
              <a:gd name="connsiteY178" fmla="*/ 699211 h 3217319"/>
              <a:gd name="connsiteX179" fmla="*/ 17826 w 5344102"/>
              <a:gd name="connsiteY179" fmla="*/ 650598 h 3217319"/>
              <a:gd name="connsiteX180" fmla="*/ 4863 w 5344102"/>
              <a:gd name="connsiteY180" fmla="*/ 600365 h 3217319"/>
              <a:gd name="connsiteX181" fmla="*/ 0 w 5344102"/>
              <a:gd name="connsiteY181" fmla="*/ 548512 h 3217319"/>
              <a:gd name="connsiteX182" fmla="*/ 4863 w 5344102"/>
              <a:gd name="connsiteY182" fmla="*/ 496660 h 3217319"/>
              <a:gd name="connsiteX183" fmla="*/ 17826 w 5344102"/>
              <a:gd name="connsiteY183" fmla="*/ 446428 h 3217319"/>
              <a:gd name="connsiteX184" fmla="*/ 37269 w 5344102"/>
              <a:gd name="connsiteY184" fmla="*/ 397815 h 3217319"/>
              <a:gd name="connsiteX185" fmla="*/ 61577 w 5344102"/>
              <a:gd name="connsiteY185" fmla="*/ 347583 h 3217319"/>
              <a:gd name="connsiteX186" fmla="*/ 89124 w 5344102"/>
              <a:gd name="connsiteY186" fmla="*/ 300590 h 3217319"/>
              <a:gd name="connsiteX187" fmla="*/ 118290 w 5344102"/>
              <a:gd name="connsiteY187" fmla="*/ 251980 h 3217319"/>
              <a:gd name="connsiteX188" fmla="*/ 145838 w 5344102"/>
              <a:gd name="connsiteY188" fmla="*/ 203366 h 3217319"/>
              <a:gd name="connsiteX189" fmla="*/ 170144 w 5344102"/>
              <a:gd name="connsiteY189" fmla="*/ 154755 h 3217319"/>
              <a:gd name="connsiteX190" fmla="*/ 189589 w 5344102"/>
              <a:gd name="connsiteY190" fmla="*/ 107762 h 3217319"/>
              <a:gd name="connsiteX191" fmla="*/ 202553 w 5344102"/>
              <a:gd name="connsiteY191" fmla="*/ 57529 h 3217319"/>
              <a:gd name="connsiteX192" fmla="*/ 209034 w 5344102"/>
              <a:gd name="connsiteY192" fmla="*/ 7298 h 321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344102" h="3217319">
                <a:moveTo>
                  <a:pt x="209034" y="0"/>
                </a:moveTo>
                <a:lnTo>
                  <a:pt x="5135071" y="0"/>
                </a:lnTo>
                <a:lnTo>
                  <a:pt x="5135071" y="7298"/>
                </a:lnTo>
                <a:lnTo>
                  <a:pt x="5141552" y="57529"/>
                </a:lnTo>
                <a:lnTo>
                  <a:pt x="5154514" y="107762"/>
                </a:lnTo>
                <a:lnTo>
                  <a:pt x="5173960" y="154755"/>
                </a:lnTo>
                <a:lnTo>
                  <a:pt x="5199887" y="203366"/>
                </a:lnTo>
                <a:lnTo>
                  <a:pt x="5225812" y="251980"/>
                </a:lnTo>
                <a:lnTo>
                  <a:pt x="5254980" y="300590"/>
                </a:lnTo>
                <a:lnTo>
                  <a:pt x="5282526" y="347583"/>
                </a:lnTo>
                <a:lnTo>
                  <a:pt x="5306833" y="397815"/>
                </a:lnTo>
                <a:lnTo>
                  <a:pt x="5326276" y="446428"/>
                </a:lnTo>
                <a:lnTo>
                  <a:pt x="5339241" y="496660"/>
                </a:lnTo>
                <a:lnTo>
                  <a:pt x="5344102" y="548512"/>
                </a:lnTo>
                <a:lnTo>
                  <a:pt x="5339241" y="600365"/>
                </a:lnTo>
                <a:lnTo>
                  <a:pt x="5326276" y="650598"/>
                </a:lnTo>
                <a:lnTo>
                  <a:pt x="5306833" y="699211"/>
                </a:lnTo>
                <a:lnTo>
                  <a:pt x="5282526" y="749442"/>
                </a:lnTo>
                <a:lnTo>
                  <a:pt x="5254980" y="796435"/>
                </a:lnTo>
                <a:lnTo>
                  <a:pt x="5225812" y="845048"/>
                </a:lnTo>
                <a:lnTo>
                  <a:pt x="5199887" y="893659"/>
                </a:lnTo>
                <a:lnTo>
                  <a:pt x="5173960" y="942270"/>
                </a:lnTo>
                <a:lnTo>
                  <a:pt x="5154514" y="989263"/>
                </a:lnTo>
                <a:lnTo>
                  <a:pt x="5141552" y="1039497"/>
                </a:lnTo>
                <a:lnTo>
                  <a:pt x="5135071" y="1089727"/>
                </a:lnTo>
                <a:lnTo>
                  <a:pt x="5135071" y="1143202"/>
                </a:lnTo>
                <a:lnTo>
                  <a:pt x="5138311" y="1198295"/>
                </a:lnTo>
                <a:lnTo>
                  <a:pt x="5144792" y="1253388"/>
                </a:lnTo>
                <a:lnTo>
                  <a:pt x="5152894" y="1308483"/>
                </a:lnTo>
                <a:lnTo>
                  <a:pt x="5159375" y="1363576"/>
                </a:lnTo>
                <a:lnTo>
                  <a:pt x="5164237" y="1418669"/>
                </a:lnTo>
                <a:lnTo>
                  <a:pt x="5162616" y="1470524"/>
                </a:lnTo>
                <a:lnTo>
                  <a:pt x="5156135" y="1520757"/>
                </a:lnTo>
                <a:lnTo>
                  <a:pt x="5141552" y="1569369"/>
                </a:lnTo>
                <a:lnTo>
                  <a:pt x="5120486" y="1609878"/>
                </a:lnTo>
                <a:lnTo>
                  <a:pt x="5092939" y="1648768"/>
                </a:lnTo>
                <a:lnTo>
                  <a:pt x="5060529" y="1682797"/>
                </a:lnTo>
                <a:lnTo>
                  <a:pt x="5023262" y="1716824"/>
                </a:lnTo>
                <a:lnTo>
                  <a:pt x="4984371" y="1747613"/>
                </a:lnTo>
                <a:lnTo>
                  <a:pt x="4943861" y="1778400"/>
                </a:lnTo>
                <a:lnTo>
                  <a:pt x="4901732" y="1809188"/>
                </a:lnTo>
                <a:lnTo>
                  <a:pt x="4862842" y="1839975"/>
                </a:lnTo>
                <a:lnTo>
                  <a:pt x="4825572" y="1872383"/>
                </a:lnTo>
                <a:lnTo>
                  <a:pt x="4793164" y="1909652"/>
                </a:lnTo>
                <a:lnTo>
                  <a:pt x="4763996" y="1945301"/>
                </a:lnTo>
                <a:lnTo>
                  <a:pt x="4741309" y="1985810"/>
                </a:lnTo>
                <a:lnTo>
                  <a:pt x="4721865" y="2029562"/>
                </a:lnTo>
                <a:lnTo>
                  <a:pt x="4705661" y="2076555"/>
                </a:lnTo>
                <a:lnTo>
                  <a:pt x="4691078" y="2125168"/>
                </a:lnTo>
                <a:lnTo>
                  <a:pt x="4678114" y="2173779"/>
                </a:lnTo>
                <a:lnTo>
                  <a:pt x="4665151" y="2224012"/>
                </a:lnTo>
                <a:lnTo>
                  <a:pt x="4650566" y="2271004"/>
                </a:lnTo>
                <a:lnTo>
                  <a:pt x="4634363" y="2317994"/>
                </a:lnTo>
                <a:lnTo>
                  <a:pt x="4614920" y="2361746"/>
                </a:lnTo>
                <a:lnTo>
                  <a:pt x="4590613" y="2400637"/>
                </a:lnTo>
                <a:lnTo>
                  <a:pt x="4561447" y="2436284"/>
                </a:lnTo>
                <a:lnTo>
                  <a:pt x="4525797" y="2465451"/>
                </a:lnTo>
                <a:lnTo>
                  <a:pt x="4486906" y="2489757"/>
                </a:lnTo>
                <a:lnTo>
                  <a:pt x="4443155" y="2509203"/>
                </a:lnTo>
                <a:lnTo>
                  <a:pt x="4396163" y="2525407"/>
                </a:lnTo>
                <a:lnTo>
                  <a:pt x="4349173" y="2539990"/>
                </a:lnTo>
                <a:lnTo>
                  <a:pt x="4298939" y="2552954"/>
                </a:lnTo>
                <a:lnTo>
                  <a:pt x="4250326" y="2565918"/>
                </a:lnTo>
                <a:lnTo>
                  <a:pt x="4201715" y="2580502"/>
                </a:lnTo>
                <a:lnTo>
                  <a:pt x="4154724" y="2596705"/>
                </a:lnTo>
                <a:lnTo>
                  <a:pt x="4110972" y="2616151"/>
                </a:lnTo>
                <a:lnTo>
                  <a:pt x="4070464" y="2638835"/>
                </a:lnTo>
                <a:lnTo>
                  <a:pt x="4034814" y="2668002"/>
                </a:lnTo>
                <a:lnTo>
                  <a:pt x="3997545" y="2700411"/>
                </a:lnTo>
                <a:lnTo>
                  <a:pt x="3965136" y="2737680"/>
                </a:lnTo>
                <a:lnTo>
                  <a:pt x="3934348" y="2776570"/>
                </a:lnTo>
                <a:lnTo>
                  <a:pt x="3903560" y="2817079"/>
                </a:lnTo>
                <a:lnTo>
                  <a:pt x="3872773" y="2857590"/>
                </a:lnTo>
                <a:lnTo>
                  <a:pt x="3841985" y="2896480"/>
                </a:lnTo>
                <a:lnTo>
                  <a:pt x="3807956" y="2933749"/>
                </a:lnTo>
                <a:lnTo>
                  <a:pt x="3773927" y="2966156"/>
                </a:lnTo>
                <a:lnTo>
                  <a:pt x="3735039" y="2993703"/>
                </a:lnTo>
                <a:lnTo>
                  <a:pt x="3694528" y="3014769"/>
                </a:lnTo>
                <a:lnTo>
                  <a:pt x="3645915" y="3029353"/>
                </a:lnTo>
                <a:lnTo>
                  <a:pt x="3595682" y="3035835"/>
                </a:lnTo>
                <a:lnTo>
                  <a:pt x="3543830" y="3037455"/>
                </a:lnTo>
                <a:lnTo>
                  <a:pt x="3488736" y="3032593"/>
                </a:lnTo>
                <a:lnTo>
                  <a:pt x="3433642" y="3026113"/>
                </a:lnTo>
                <a:lnTo>
                  <a:pt x="3378548" y="3018009"/>
                </a:lnTo>
                <a:lnTo>
                  <a:pt x="3323455" y="3011529"/>
                </a:lnTo>
                <a:lnTo>
                  <a:pt x="3268360" y="3008288"/>
                </a:lnTo>
                <a:lnTo>
                  <a:pt x="3214887" y="3008288"/>
                </a:lnTo>
                <a:lnTo>
                  <a:pt x="3164655" y="3014769"/>
                </a:lnTo>
                <a:lnTo>
                  <a:pt x="3112802" y="3027733"/>
                </a:lnTo>
                <a:lnTo>
                  <a:pt x="3065810" y="3047177"/>
                </a:lnTo>
                <a:lnTo>
                  <a:pt x="3017198" y="3073104"/>
                </a:lnTo>
                <a:lnTo>
                  <a:pt x="2968587" y="3099031"/>
                </a:lnTo>
                <a:lnTo>
                  <a:pt x="2919974" y="3128197"/>
                </a:lnTo>
                <a:lnTo>
                  <a:pt x="2872980" y="3155745"/>
                </a:lnTo>
                <a:lnTo>
                  <a:pt x="2822750" y="3180050"/>
                </a:lnTo>
                <a:lnTo>
                  <a:pt x="2774137" y="3199496"/>
                </a:lnTo>
                <a:lnTo>
                  <a:pt x="2723903" y="3212459"/>
                </a:lnTo>
                <a:lnTo>
                  <a:pt x="2672052" y="3217319"/>
                </a:lnTo>
                <a:lnTo>
                  <a:pt x="2620199" y="3212459"/>
                </a:lnTo>
                <a:lnTo>
                  <a:pt x="2569966" y="3199496"/>
                </a:lnTo>
                <a:lnTo>
                  <a:pt x="2521355" y="3180050"/>
                </a:lnTo>
                <a:lnTo>
                  <a:pt x="2471122" y="3155745"/>
                </a:lnTo>
                <a:lnTo>
                  <a:pt x="2424129" y="3128197"/>
                </a:lnTo>
                <a:lnTo>
                  <a:pt x="2375517" y="3099031"/>
                </a:lnTo>
                <a:lnTo>
                  <a:pt x="2326904" y="3073104"/>
                </a:lnTo>
                <a:lnTo>
                  <a:pt x="2278293" y="3047177"/>
                </a:lnTo>
                <a:lnTo>
                  <a:pt x="2229682" y="3027733"/>
                </a:lnTo>
                <a:lnTo>
                  <a:pt x="2179449" y="3014769"/>
                </a:lnTo>
                <a:lnTo>
                  <a:pt x="2129216" y="3008288"/>
                </a:lnTo>
                <a:lnTo>
                  <a:pt x="2075741" y="3008288"/>
                </a:lnTo>
                <a:lnTo>
                  <a:pt x="2020648" y="3011529"/>
                </a:lnTo>
                <a:lnTo>
                  <a:pt x="1965555" y="3018009"/>
                </a:lnTo>
                <a:lnTo>
                  <a:pt x="1910460" y="3026113"/>
                </a:lnTo>
                <a:lnTo>
                  <a:pt x="1855365" y="3032593"/>
                </a:lnTo>
                <a:lnTo>
                  <a:pt x="1800272" y="3037455"/>
                </a:lnTo>
                <a:lnTo>
                  <a:pt x="1748420" y="3035835"/>
                </a:lnTo>
                <a:lnTo>
                  <a:pt x="1698188" y="3029353"/>
                </a:lnTo>
                <a:lnTo>
                  <a:pt x="1649575" y="3014769"/>
                </a:lnTo>
                <a:lnTo>
                  <a:pt x="1609065" y="2993703"/>
                </a:lnTo>
                <a:lnTo>
                  <a:pt x="1570174" y="2966156"/>
                </a:lnTo>
                <a:lnTo>
                  <a:pt x="1536147" y="2933749"/>
                </a:lnTo>
                <a:lnTo>
                  <a:pt x="1502117" y="2896480"/>
                </a:lnTo>
                <a:lnTo>
                  <a:pt x="1471330" y="2857590"/>
                </a:lnTo>
                <a:lnTo>
                  <a:pt x="1440542" y="2817079"/>
                </a:lnTo>
                <a:lnTo>
                  <a:pt x="1409755" y="2776570"/>
                </a:lnTo>
                <a:lnTo>
                  <a:pt x="1378968" y="2737680"/>
                </a:lnTo>
                <a:lnTo>
                  <a:pt x="1346559" y="2700411"/>
                </a:lnTo>
                <a:lnTo>
                  <a:pt x="1309289" y="2668002"/>
                </a:lnTo>
                <a:lnTo>
                  <a:pt x="1273640" y="2638835"/>
                </a:lnTo>
                <a:lnTo>
                  <a:pt x="1233130" y="2616151"/>
                </a:lnTo>
                <a:lnTo>
                  <a:pt x="1189379" y="2596705"/>
                </a:lnTo>
                <a:lnTo>
                  <a:pt x="1142388" y="2580502"/>
                </a:lnTo>
                <a:lnTo>
                  <a:pt x="1093775" y="2565918"/>
                </a:lnTo>
                <a:lnTo>
                  <a:pt x="1045164" y="2552954"/>
                </a:lnTo>
                <a:lnTo>
                  <a:pt x="994931" y="2539990"/>
                </a:lnTo>
                <a:lnTo>
                  <a:pt x="947939" y="2525407"/>
                </a:lnTo>
                <a:lnTo>
                  <a:pt x="900946" y="2509203"/>
                </a:lnTo>
                <a:lnTo>
                  <a:pt x="857197" y="2489757"/>
                </a:lnTo>
                <a:lnTo>
                  <a:pt x="818305" y="2465451"/>
                </a:lnTo>
                <a:lnTo>
                  <a:pt x="782657" y="2436284"/>
                </a:lnTo>
                <a:lnTo>
                  <a:pt x="753491" y="2400637"/>
                </a:lnTo>
                <a:lnTo>
                  <a:pt x="729185" y="2361746"/>
                </a:lnTo>
                <a:lnTo>
                  <a:pt x="709739" y="2317994"/>
                </a:lnTo>
                <a:lnTo>
                  <a:pt x="693536" y="2271004"/>
                </a:lnTo>
                <a:lnTo>
                  <a:pt x="678952" y="2224012"/>
                </a:lnTo>
                <a:lnTo>
                  <a:pt x="665989" y="2173779"/>
                </a:lnTo>
                <a:lnTo>
                  <a:pt x="653024" y="2125168"/>
                </a:lnTo>
                <a:lnTo>
                  <a:pt x="638441" y="2076555"/>
                </a:lnTo>
                <a:lnTo>
                  <a:pt x="622237" y="2029562"/>
                </a:lnTo>
                <a:lnTo>
                  <a:pt x="602791" y="1985810"/>
                </a:lnTo>
                <a:lnTo>
                  <a:pt x="580106" y="1945301"/>
                </a:lnTo>
                <a:lnTo>
                  <a:pt x="550941" y="1909652"/>
                </a:lnTo>
                <a:lnTo>
                  <a:pt x="518531" y="1872383"/>
                </a:lnTo>
                <a:lnTo>
                  <a:pt x="481262" y="1839975"/>
                </a:lnTo>
                <a:lnTo>
                  <a:pt x="440750" y="1809188"/>
                </a:lnTo>
                <a:lnTo>
                  <a:pt x="400241" y="1778400"/>
                </a:lnTo>
                <a:lnTo>
                  <a:pt x="359731" y="1747613"/>
                </a:lnTo>
                <a:lnTo>
                  <a:pt x="320841" y="1716824"/>
                </a:lnTo>
                <a:lnTo>
                  <a:pt x="283572" y="1682797"/>
                </a:lnTo>
                <a:lnTo>
                  <a:pt x="251164" y="1648768"/>
                </a:lnTo>
                <a:lnTo>
                  <a:pt x="223618" y="1609878"/>
                </a:lnTo>
                <a:lnTo>
                  <a:pt x="202553" y="1569369"/>
                </a:lnTo>
                <a:lnTo>
                  <a:pt x="187969" y="1520757"/>
                </a:lnTo>
                <a:lnTo>
                  <a:pt x="181487" y="1470524"/>
                </a:lnTo>
                <a:lnTo>
                  <a:pt x="179866" y="1418669"/>
                </a:lnTo>
                <a:lnTo>
                  <a:pt x="184727" y="1363576"/>
                </a:lnTo>
                <a:lnTo>
                  <a:pt x="191209" y="1308483"/>
                </a:lnTo>
                <a:lnTo>
                  <a:pt x="199310" y="1253388"/>
                </a:lnTo>
                <a:lnTo>
                  <a:pt x="205793" y="1198295"/>
                </a:lnTo>
                <a:lnTo>
                  <a:pt x="209034" y="1143202"/>
                </a:lnTo>
                <a:lnTo>
                  <a:pt x="209034" y="1089727"/>
                </a:lnTo>
                <a:lnTo>
                  <a:pt x="202553" y="1039497"/>
                </a:lnTo>
                <a:lnTo>
                  <a:pt x="189589" y="989263"/>
                </a:lnTo>
                <a:lnTo>
                  <a:pt x="170144" y="942270"/>
                </a:lnTo>
                <a:lnTo>
                  <a:pt x="145838" y="893659"/>
                </a:lnTo>
                <a:lnTo>
                  <a:pt x="118290" y="845048"/>
                </a:lnTo>
                <a:lnTo>
                  <a:pt x="89124" y="796435"/>
                </a:lnTo>
                <a:lnTo>
                  <a:pt x="61577" y="749442"/>
                </a:lnTo>
                <a:lnTo>
                  <a:pt x="37269" y="699211"/>
                </a:lnTo>
                <a:lnTo>
                  <a:pt x="17826" y="650598"/>
                </a:lnTo>
                <a:lnTo>
                  <a:pt x="4863" y="600365"/>
                </a:lnTo>
                <a:lnTo>
                  <a:pt x="0" y="548512"/>
                </a:lnTo>
                <a:lnTo>
                  <a:pt x="4863" y="496660"/>
                </a:lnTo>
                <a:lnTo>
                  <a:pt x="17826" y="446428"/>
                </a:lnTo>
                <a:lnTo>
                  <a:pt x="37269" y="397815"/>
                </a:lnTo>
                <a:lnTo>
                  <a:pt x="61577" y="347583"/>
                </a:lnTo>
                <a:lnTo>
                  <a:pt x="89124" y="300590"/>
                </a:lnTo>
                <a:lnTo>
                  <a:pt x="118290" y="251980"/>
                </a:lnTo>
                <a:lnTo>
                  <a:pt x="145838" y="203366"/>
                </a:lnTo>
                <a:lnTo>
                  <a:pt x="170144" y="154755"/>
                </a:lnTo>
                <a:lnTo>
                  <a:pt x="189589" y="107762"/>
                </a:lnTo>
                <a:lnTo>
                  <a:pt x="202553" y="57529"/>
                </a:lnTo>
                <a:lnTo>
                  <a:pt x="209034" y="729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39" name="Freeform: Shape 38">
            <a:extLst>
              <a:ext uri="{FF2B5EF4-FFF2-40B4-BE49-F238E27FC236}">
                <a16:creationId xmlns:a16="http://schemas.microsoft.com/office/drawing/2014/main" id="{83F81929-E8DA-4450-9CAE-78112B6E4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4670" y="0"/>
            <a:ext cx="5019316" cy="3055154"/>
          </a:xfrm>
          <a:custGeom>
            <a:avLst/>
            <a:gdLst>
              <a:gd name="connsiteX0" fmla="*/ 196330 w 5019316"/>
              <a:gd name="connsiteY0" fmla="*/ 0 h 3055154"/>
              <a:gd name="connsiteX1" fmla="*/ 4822988 w 5019316"/>
              <a:gd name="connsiteY1" fmla="*/ 0 h 3055154"/>
              <a:gd name="connsiteX2" fmla="*/ 4822988 w 5019316"/>
              <a:gd name="connsiteY2" fmla="*/ 40184 h 3055154"/>
              <a:gd name="connsiteX3" fmla="*/ 4829076 w 5019316"/>
              <a:gd name="connsiteY3" fmla="*/ 87363 h 3055154"/>
              <a:gd name="connsiteX4" fmla="*/ 4841250 w 5019316"/>
              <a:gd name="connsiteY4" fmla="*/ 134544 h 3055154"/>
              <a:gd name="connsiteX5" fmla="*/ 4859514 w 5019316"/>
              <a:gd name="connsiteY5" fmla="*/ 178682 h 3055154"/>
              <a:gd name="connsiteX6" fmla="*/ 4883865 w 5019316"/>
              <a:gd name="connsiteY6" fmla="*/ 224339 h 3055154"/>
              <a:gd name="connsiteX7" fmla="*/ 4908215 w 5019316"/>
              <a:gd name="connsiteY7" fmla="*/ 269998 h 3055154"/>
              <a:gd name="connsiteX8" fmla="*/ 4935610 w 5019316"/>
              <a:gd name="connsiteY8" fmla="*/ 315655 h 3055154"/>
              <a:gd name="connsiteX9" fmla="*/ 4961482 w 5019316"/>
              <a:gd name="connsiteY9" fmla="*/ 359793 h 3055154"/>
              <a:gd name="connsiteX10" fmla="*/ 4984312 w 5019316"/>
              <a:gd name="connsiteY10" fmla="*/ 406972 h 3055154"/>
              <a:gd name="connsiteX11" fmla="*/ 5002574 w 5019316"/>
              <a:gd name="connsiteY11" fmla="*/ 452631 h 3055154"/>
              <a:gd name="connsiteX12" fmla="*/ 5014750 w 5019316"/>
              <a:gd name="connsiteY12" fmla="*/ 499811 h 3055154"/>
              <a:gd name="connsiteX13" fmla="*/ 5019316 w 5019316"/>
              <a:gd name="connsiteY13" fmla="*/ 548512 h 3055154"/>
              <a:gd name="connsiteX14" fmla="*/ 5014750 w 5019316"/>
              <a:gd name="connsiteY14" fmla="*/ 597215 h 3055154"/>
              <a:gd name="connsiteX15" fmla="*/ 5002574 w 5019316"/>
              <a:gd name="connsiteY15" fmla="*/ 644395 h 3055154"/>
              <a:gd name="connsiteX16" fmla="*/ 4984312 w 5019316"/>
              <a:gd name="connsiteY16" fmla="*/ 690054 h 3055154"/>
              <a:gd name="connsiteX17" fmla="*/ 4961482 w 5019316"/>
              <a:gd name="connsiteY17" fmla="*/ 737233 h 3055154"/>
              <a:gd name="connsiteX18" fmla="*/ 4935610 w 5019316"/>
              <a:gd name="connsiteY18" fmla="*/ 781371 h 3055154"/>
              <a:gd name="connsiteX19" fmla="*/ 4908215 w 5019316"/>
              <a:gd name="connsiteY19" fmla="*/ 827030 h 3055154"/>
              <a:gd name="connsiteX20" fmla="*/ 4883865 w 5019316"/>
              <a:gd name="connsiteY20" fmla="*/ 872687 h 3055154"/>
              <a:gd name="connsiteX21" fmla="*/ 4859514 w 5019316"/>
              <a:gd name="connsiteY21" fmla="*/ 918345 h 3055154"/>
              <a:gd name="connsiteX22" fmla="*/ 4841250 w 5019316"/>
              <a:gd name="connsiteY22" fmla="*/ 962482 h 3055154"/>
              <a:gd name="connsiteX23" fmla="*/ 4829076 w 5019316"/>
              <a:gd name="connsiteY23" fmla="*/ 1009663 h 3055154"/>
              <a:gd name="connsiteX24" fmla="*/ 4822988 w 5019316"/>
              <a:gd name="connsiteY24" fmla="*/ 1056842 h 3055154"/>
              <a:gd name="connsiteX25" fmla="*/ 4822988 w 5019316"/>
              <a:gd name="connsiteY25" fmla="*/ 1107067 h 3055154"/>
              <a:gd name="connsiteX26" fmla="*/ 4826031 w 5019316"/>
              <a:gd name="connsiteY26" fmla="*/ 1158813 h 3055154"/>
              <a:gd name="connsiteX27" fmla="*/ 4832119 w 5019316"/>
              <a:gd name="connsiteY27" fmla="*/ 1210558 h 3055154"/>
              <a:gd name="connsiteX28" fmla="*/ 4839728 w 5019316"/>
              <a:gd name="connsiteY28" fmla="*/ 1262305 h 3055154"/>
              <a:gd name="connsiteX29" fmla="*/ 4845816 w 5019316"/>
              <a:gd name="connsiteY29" fmla="*/ 1314051 h 3055154"/>
              <a:gd name="connsiteX30" fmla="*/ 4850383 w 5019316"/>
              <a:gd name="connsiteY30" fmla="*/ 1365796 h 3055154"/>
              <a:gd name="connsiteX31" fmla="*/ 4848859 w 5019316"/>
              <a:gd name="connsiteY31" fmla="*/ 1414500 h 3055154"/>
              <a:gd name="connsiteX32" fmla="*/ 4842773 w 5019316"/>
              <a:gd name="connsiteY32" fmla="*/ 1461681 h 3055154"/>
              <a:gd name="connsiteX33" fmla="*/ 4829076 w 5019316"/>
              <a:gd name="connsiteY33" fmla="*/ 1507338 h 3055154"/>
              <a:gd name="connsiteX34" fmla="*/ 4809290 w 5019316"/>
              <a:gd name="connsiteY34" fmla="*/ 1545386 h 3055154"/>
              <a:gd name="connsiteX35" fmla="*/ 4783417 w 5019316"/>
              <a:gd name="connsiteY35" fmla="*/ 1581914 h 3055154"/>
              <a:gd name="connsiteX36" fmla="*/ 4752978 w 5019316"/>
              <a:gd name="connsiteY36" fmla="*/ 1613874 h 3055154"/>
              <a:gd name="connsiteX37" fmla="*/ 4717975 w 5019316"/>
              <a:gd name="connsiteY37" fmla="*/ 1645834 h 3055154"/>
              <a:gd name="connsiteX38" fmla="*/ 4681447 w 5019316"/>
              <a:gd name="connsiteY38" fmla="*/ 1674752 h 3055154"/>
              <a:gd name="connsiteX39" fmla="*/ 4643400 w 5019316"/>
              <a:gd name="connsiteY39" fmla="*/ 1703669 h 3055154"/>
              <a:gd name="connsiteX40" fmla="*/ 4603831 w 5019316"/>
              <a:gd name="connsiteY40" fmla="*/ 1732585 h 3055154"/>
              <a:gd name="connsiteX41" fmla="*/ 4567303 w 5019316"/>
              <a:gd name="connsiteY41" fmla="*/ 1761502 h 3055154"/>
              <a:gd name="connsiteX42" fmla="*/ 4532299 w 5019316"/>
              <a:gd name="connsiteY42" fmla="*/ 1791940 h 3055154"/>
              <a:gd name="connsiteX43" fmla="*/ 4501861 w 5019316"/>
              <a:gd name="connsiteY43" fmla="*/ 1826945 h 3055154"/>
              <a:gd name="connsiteX44" fmla="*/ 4474466 w 5019316"/>
              <a:gd name="connsiteY44" fmla="*/ 1860428 h 3055154"/>
              <a:gd name="connsiteX45" fmla="*/ 4453158 w 5019316"/>
              <a:gd name="connsiteY45" fmla="*/ 1898476 h 3055154"/>
              <a:gd name="connsiteX46" fmla="*/ 4434896 w 5019316"/>
              <a:gd name="connsiteY46" fmla="*/ 1939569 h 3055154"/>
              <a:gd name="connsiteX47" fmla="*/ 4419677 w 5019316"/>
              <a:gd name="connsiteY47" fmla="*/ 1983706 h 3055154"/>
              <a:gd name="connsiteX48" fmla="*/ 4405979 w 5019316"/>
              <a:gd name="connsiteY48" fmla="*/ 2029365 h 3055154"/>
              <a:gd name="connsiteX49" fmla="*/ 4393803 w 5019316"/>
              <a:gd name="connsiteY49" fmla="*/ 2075023 h 3055154"/>
              <a:gd name="connsiteX50" fmla="*/ 4381628 w 5019316"/>
              <a:gd name="connsiteY50" fmla="*/ 2122203 h 3055154"/>
              <a:gd name="connsiteX51" fmla="*/ 4367930 w 5019316"/>
              <a:gd name="connsiteY51" fmla="*/ 2166339 h 3055154"/>
              <a:gd name="connsiteX52" fmla="*/ 4352711 w 5019316"/>
              <a:gd name="connsiteY52" fmla="*/ 2210475 h 3055154"/>
              <a:gd name="connsiteX53" fmla="*/ 4334449 w 5019316"/>
              <a:gd name="connsiteY53" fmla="*/ 2251568 h 3055154"/>
              <a:gd name="connsiteX54" fmla="*/ 4311619 w 5019316"/>
              <a:gd name="connsiteY54" fmla="*/ 2288096 h 3055154"/>
              <a:gd name="connsiteX55" fmla="*/ 4284226 w 5019316"/>
              <a:gd name="connsiteY55" fmla="*/ 2321577 h 3055154"/>
              <a:gd name="connsiteX56" fmla="*/ 4250743 w 5019316"/>
              <a:gd name="connsiteY56" fmla="*/ 2348972 h 3055154"/>
              <a:gd name="connsiteX57" fmla="*/ 4214216 w 5019316"/>
              <a:gd name="connsiteY57" fmla="*/ 2371801 h 3055154"/>
              <a:gd name="connsiteX58" fmla="*/ 4173123 w 5019316"/>
              <a:gd name="connsiteY58" fmla="*/ 2390065 h 3055154"/>
              <a:gd name="connsiteX59" fmla="*/ 4128988 w 5019316"/>
              <a:gd name="connsiteY59" fmla="*/ 2405284 h 3055154"/>
              <a:gd name="connsiteX60" fmla="*/ 4084853 w 5019316"/>
              <a:gd name="connsiteY60" fmla="*/ 2418982 h 3055154"/>
              <a:gd name="connsiteX61" fmla="*/ 4037672 w 5019316"/>
              <a:gd name="connsiteY61" fmla="*/ 2431158 h 3055154"/>
              <a:gd name="connsiteX62" fmla="*/ 3992014 w 5019316"/>
              <a:gd name="connsiteY62" fmla="*/ 2443334 h 3055154"/>
              <a:gd name="connsiteX63" fmla="*/ 3946357 w 5019316"/>
              <a:gd name="connsiteY63" fmla="*/ 2457031 h 3055154"/>
              <a:gd name="connsiteX64" fmla="*/ 3902222 w 5019316"/>
              <a:gd name="connsiteY64" fmla="*/ 2472250 h 3055154"/>
              <a:gd name="connsiteX65" fmla="*/ 3861129 w 5019316"/>
              <a:gd name="connsiteY65" fmla="*/ 2490514 h 3055154"/>
              <a:gd name="connsiteX66" fmla="*/ 3823082 w 5019316"/>
              <a:gd name="connsiteY66" fmla="*/ 2511820 h 3055154"/>
              <a:gd name="connsiteX67" fmla="*/ 3789599 w 5019316"/>
              <a:gd name="connsiteY67" fmla="*/ 2539215 h 3055154"/>
              <a:gd name="connsiteX68" fmla="*/ 3754595 w 5019316"/>
              <a:gd name="connsiteY68" fmla="*/ 2569655 h 3055154"/>
              <a:gd name="connsiteX69" fmla="*/ 3724155 w 5019316"/>
              <a:gd name="connsiteY69" fmla="*/ 2604660 h 3055154"/>
              <a:gd name="connsiteX70" fmla="*/ 3695239 w 5019316"/>
              <a:gd name="connsiteY70" fmla="*/ 2641186 h 3055154"/>
              <a:gd name="connsiteX71" fmla="*/ 3666323 w 5019316"/>
              <a:gd name="connsiteY71" fmla="*/ 2679234 h 3055154"/>
              <a:gd name="connsiteX72" fmla="*/ 3637406 w 5019316"/>
              <a:gd name="connsiteY72" fmla="*/ 2717283 h 3055154"/>
              <a:gd name="connsiteX73" fmla="*/ 3608490 w 5019316"/>
              <a:gd name="connsiteY73" fmla="*/ 2753810 h 3055154"/>
              <a:gd name="connsiteX74" fmla="*/ 3576529 w 5019316"/>
              <a:gd name="connsiteY74" fmla="*/ 2788814 h 3055154"/>
              <a:gd name="connsiteX75" fmla="*/ 3544567 w 5019316"/>
              <a:gd name="connsiteY75" fmla="*/ 2819253 h 3055154"/>
              <a:gd name="connsiteX76" fmla="*/ 3508043 w 5019316"/>
              <a:gd name="connsiteY76" fmla="*/ 2845126 h 3055154"/>
              <a:gd name="connsiteX77" fmla="*/ 3469994 w 5019316"/>
              <a:gd name="connsiteY77" fmla="*/ 2864912 h 3055154"/>
              <a:gd name="connsiteX78" fmla="*/ 3424336 w 5019316"/>
              <a:gd name="connsiteY78" fmla="*/ 2878609 h 3055154"/>
              <a:gd name="connsiteX79" fmla="*/ 3377155 w 5019316"/>
              <a:gd name="connsiteY79" fmla="*/ 2884697 h 3055154"/>
              <a:gd name="connsiteX80" fmla="*/ 3328455 w 5019316"/>
              <a:gd name="connsiteY80" fmla="*/ 2886219 h 3055154"/>
              <a:gd name="connsiteX81" fmla="*/ 3276709 w 5019316"/>
              <a:gd name="connsiteY81" fmla="*/ 2881652 h 3055154"/>
              <a:gd name="connsiteX82" fmla="*/ 3224964 w 5019316"/>
              <a:gd name="connsiteY82" fmla="*/ 2875566 h 3055154"/>
              <a:gd name="connsiteX83" fmla="*/ 3173217 w 5019316"/>
              <a:gd name="connsiteY83" fmla="*/ 2867955 h 3055154"/>
              <a:gd name="connsiteX84" fmla="*/ 3121473 w 5019316"/>
              <a:gd name="connsiteY84" fmla="*/ 2861868 h 3055154"/>
              <a:gd name="connsiteX85" fmla="*/ 3069726 w 5019316"/>
              <a:gd name="connsiteY85" fmla="*/ 2858824 h 3055154"/>
              <a:gd name="connsiteX86" fmla="*/ 3019503 w 5019316"/>
              <a:gd name="connsiteY86" fmla="*/ 2858824 h 3055154"/>
              <a:gd name="connsiteX87" fmla="*/ 2972324 w 5019316"/>
              <a:gd name="connsiteY87" fmla="*/ 2864912 h 3055154"/>
              <a:gd name="connsiteX88" fmla="*/ 2923623 w 5019316"/>
              <a:gd name="connsiteY88" fmla="*/ 2877088 h 3055154"/>
              <a:gd name="connsiteX89" fmla="*/ 2879486 w 5019316"/>
              <a:gd name="connsiteY89" fmla="*/ 2895350 h 3055154"/>
              <a:gd name="connsiteX90" fmla="*/ 2833829 w 5019316"/>
              <a:gd name="connsiteY90" fmla="*/ 2919702 h 3055154"/>
              <a:gd name="connsiteX91" fmla="*/ 2788172 w 5019316"/>
              <a:gd name="connsiteY91" fmla="*/ 2944054 h 3055154"/>
              <a:gd name="connsiteX92" fmla="*/ 2742513 w 5019316"/>
              <a:gd name="connsiteY92" fmla="*/ 2971447 h 3055154"/>
              <a:gd name="connsiteX93" fmla="*/ 2698376 w 5019316"/>
              <a:gd name="connsiteY93" fmla="*/ 2997321 h 3055154"/>
              <a:gd name="connsiteX94" fmla="*/ 2651198 w 5019316"/>
              <a:gd name="connsiteY94" fmla="*/ 3020150 h 3055154"/>
              <a:gd name="connsiteX95" fmla="*/ 2605539 w 5019316"/>
              <a:gd name="connsiteY95" fmla="*/ 3038414 h 3055154"/>
              <a:gd name="connsiteX96" fmla="*/ 2558359 w 5019316"/>
              <a:gd name="connsiteY96" fmla="*/ 3050590 h 3055154"/>
              <a:gd name="connsiteX97" fmla="*/ 2509659 w 5019316"/>
              <a:gd name="connsiteY97" fmla="*/ 3055154 h 3055154"/>
              <a:gd name="connsiteX98" fmla="*/ 2460957 w 5019316"/>
              <a:gd name="connsiteY98" fmla="*/ 3050590 h 3055154"/>
              <a:gd name="connsiteX99" fmla="*/ 2413777 w 5019316"/>
              <a:gd name="connsiteY99" fmla="*/ 3038414 h 3055154"/>
              <a:gd name="connsiteX100" fmla="*/ 2368120 w 5019316"/>
              <a:gd name="connsiteY100" fmla="*/ 3020150 h 3055154"/>
              <a:gd name="connsiteX101" fmla="*/ 2320940 w 5019316"/>
              <a:gd name="connsiteY101" fmla="*/ 2997321 h 3055154"/>
              <a:gd name="connsiteX102" fmla="*/ 2276803 w 5019316"/>
              <a:gd name="connsiteY102" fmla="*/ 2971447 h 3055154"/>
              <a:gd name="connsiteX103" fmla="*/ 2231146 w 5019316"/>
              <a:gd name="connsiteY103" fmla="*/ 2944054 h 3055154"/>
              <a:gd name="connsiteX104" fmla="*/ 2185488 w 5019316"/>
              <a:gd name="connsiteY104" fmla="*/ 2919702 h 3055154"/>
              <a:gd name="connsiteX105" fmla="*/ 2139831 w 5019316"/>
              <a:gd name="connsiteY105" fmla="*/ 2895350 h 3055154"/>
              <a:gd name="connsiteX106" fmla="*/ 2094174 w 5019316"/>
              <a:gd name="connsiteY106" fmla="*/ 2877088 h 3055154"/>
              <a:gd name="connsiteX107" fmla="*/ 2046994 w 5019316"/>
              <a:gd name="connsiteY107" fmla="*/ 2864912 h 3055154"/>
              <a:gd name="connsiteX108" fmla="*/ 1999813 w 5019316"/>
              <a:gd name="connsiteY108" fmla="*/ 2858824 h 3055154"/>
              <a:gd name="connsiteX109" fmla="*/ 1949589 w 5019316"/>
              <a:gd name="connsiteY109" fmla="*/ 2858824 h 3055154"/>
              <a:gd name="connsiteX110" fmla="*/ 1897844 w 5019316"/>
              <a:gd name="connsiteY110" fmla="*/ 2861868 h 3055154"/>
              <a:gd name="connsiteX111" fmla="*/ 1846099 w 5019316"/>
              <a:gd name="connsiteY111" fmla="*/ 2867955 h 3055154"/>
              <a:gd name="connsiteX112" fmla="*/ 1794352 w 5019316"/>
              <a:gd name="connsiteY112" fmla="*/ 2875566 h 3055154"/>
              <a:gd name="connsiteX113" fmla="*/ 1742606 w 5019316"/>
              <a:gd name="connsiteY113" fmla="*/ 2881652 h 3055154"/>
              <a:gd name="connsiteX114" fmla="*/ 1690861 w 5019316"/>
              <a:gd name="connsiteY114" fmla="*/ 2886219 h 3055154"/>
              <a:gd name="connsiteX115" fmla="*/ 1642161 w 5019316"/>
              <a:gd name="connsiteY115" fmla="*/ 2884697 h 3055154"/>
              <a:gd name="connsiteX116" fmla="*/ 1594981 w 5019316"/>
              <a:gd name="connsiteY116" fmla="*/ 2878609 h 3055154"/>
              <a:gd name="connsiteX117" fmla="*/ 1549322 w 5019316"/>
              <a:gd name="connsiteY117" fmla="*/ 2864912 h 3055154"/>
              <a:gd name="connsiteX118" fmla="*/ 1511275 w 5019316"/>
              <a:gd name="connsiteY118" fmla="*/ 2845126 h 3055154"/>
              <a:gd name="connsiteX119" fmla="*/ 1474747 w 5019316"/>
              <a:gd name="connsiteY119" fmla="*/ 2819253 h 3055154"/>
              <a:gd name="connsiteX120" fmla="*/ 1442788 w 5019316"/>
              <a:gd name="connsiteY120" fmla="*/ 2788814 h 3055154"/>
              <a:gd name="connsiteX121" fmla="*/ 1410827 w 5019316"/>
              <a:gd name="connsiteY121" fmla="*/ 2753810 h 3055154"/>
              <a:gd name="connsiteX122" fmla="*/ 1381910 w 5019316"/>
              <a:gd name="connsiteY122" fmla="*/ 2717283 h 3055154"/>
              <a:gd name="connsiteX123" fmla="*/ 1352994 w 5019316"/>
              <a:gd name="connsiteY123" fmla="*/ 2679234 h 3055154"/>
              <a:gd name="connsiteX124" fmla="*/ 1324077 w 5019316"/>
              <a:gd name="connsiteY124" fmla="*/ 2641186 h 3055154"/>
              <a:gd name="connsiteX125" fmla="*/ 1295161 w 5019316"/>
              <a:gd name="connsiteY125" fmla="*/ 2604660 h 3055154"/>
              <a:gd name="connsiteX126" fmla="*/ 1264721 w 5019316"/>
              <a:gd name="connsiteY126" fmla="*/ 2569655 h 3055154"/>
              <a:gd name="connsiteX127" fmla="*/ 1229717 w 5019316"/>
              <a:gd name="connsiteY127" fmla="*/ 2539215 h 3055154"/>
              <a:gd name="connsiteX128" fmla="*/ 1196234 w 5019316"/>
              <a:gd name="connsiteY128" fmla="*/ 2511820 h 3055154"/>
              <a:gd name="connsiteX129" fmla="*/ 1158187 w 5019316"/>
              <a:gd name="connsiteY129" fmla="*/ 2490514 h 3055154"/>
              <a:gd name="connsiteX130" fmla="*/ 1117095 w 5019316"/>
              <a:gd name="connsiteY130" fmla="*/ 2472250 h 3055154"/>
              <a:gd name="connsiteX131" fmla="*/ 1072959 w 5019316"/>
              <a:gd name="connsiteY131" fmla="*/ 2457031 h 3055154"/>
              <a:gd name="connsiteX132" fmla="*/ 1027301 w 5019316"/>
              <a:gd name="connsiteY132" fmla="*/ 2443334 h 3055154"/>
              <a:gd name="connsiteX133" fmla="*/ 981644 w 5019316"/>
              <a:gd name="connsiteY133" fmla="*/ 2431158 h 3055154"/>
              <a:gd name="connsiteX134" fmla="*/ 934464 w 5019316"/>
              <a:gd name="connsiteY134" fmla="*/ 2418982 h 3055154"/>
              <a:gd name="connsiteX135" fmla="*/ 890329 w 5019316"/>
              <a:gd name="connsiteY135" fmla="*/ 2405284 h 3055154"/>
              <a:gd name="connsiteX136" fmla="*/ 846192 w 5019316"/>
              <a:gd name="connsiteY136" fmla="*/ 2390065 h 3055154"/>
              <a:gd name="connsiteX137" fmla="*/ 805101 w 5019316"/>
              <a:gd name="connsiteY137" fmla="*/ 2371801 h 3055154"/>
              <a:gd name="connsiteX138" fmla="*/ 768573 w 5019316"/>
              <a:gd name="connsiteY138" fmla="*/ 2348972 h 3055154"/>
              <a:gd name="connsiteX139" fmla="*/ 735091 w 5019316"/>
              <a:gd name="connsiteY139" fmla="*/ 2321577 h 3055154"/>
              <a:gd name="connsiteX140" fmla="*/ 707698 w 5019316"/>
              <a:gd name="connsiteY140" fmla="*/ 2288096 h 3055154"/>
              <a:gd name="connsiteX141" fmla="*/ 684869 w 5019316"/>
              <a:gd name="connsiteY141" fmla="*/ 2251568 h 3055154"/>
              <a:gd name="connsiteX142" fmla="*/ 666605 w 5019316"/>
              <a:gd name="connsiteY142" fmla="*/ 2210475 h 3055154"/>
              <a:gd name="connsiteX143" fmla="*/ 651386 w 5019316"/>
              <a:gd name="connsiteY143" fmla="*/ 2166339 h 3055154"/>
              <a:gd name="connsiteX144" fmla="*/ 637689 w 5019316"/>
              <a:gd name="connsiteY144" fmla="*/ 2122203 h 3055154"/>
              <a:gd name="connsiteX145" fmla="*/ 625513 w 5019316"/>
              <a:gd name="connsiteY145" fmla="*/ 2075023 h 3055154"/>
              <a:gd name="connsiteX146" fmla="*/ 613337 w 5019316"/>
              <a:gd name="connsiteY146" fmla="*/ 2029365 h 3055154"/>
              <a:gd name="connsiteX147" fmla="*/ 599640 w 5019316"/>
              <a:gd name="connsiteY147" fmla="*/ 1983706 h 3055154"/>
              <a:gd name="connsiteX148" fmla="*/ 584421 w 5019316"/>
              <a:gd name="connsiteY148" fmla="*/ 1939569 h 3055154"/>
              <a:gd name="connsiteX149" fmla="*/ 566157 w 5019316"/>
              <a:gd name="connsiteY149" fmla="*/ 1898476 h 3055154"/>
              <a:gd name="connsiteX150" fmla="*/ 544850 w 5019316"/>
              <a:gd name="connsiteY150" fmla="*/ 1860428 h 3055154"/>
              <a:gd name="connsiteX151" fmla="*/ 517457 w 5019316"/>
              <a:gd name="connsiteY151" fmla="*/ 1826945 h 3055154"/>
              <a:gd name="connsiteX152" fmla="*/ 487017 w 5019316"/>
              <a:gd name="connsiteY152" fmla="*/ 1791940 h 3055154"/>
              <a:gd name="connsiteX153" fmla="*/ 452013 w 5019316"/>
              <a:gd name="connsiteY153" fmla="*/ 1761502 h 3055154"/>
              <a:gd name="connsiteX154" fmla="*/ 413964 w 5019316"/>
              <a:gd name="connsiteY154" fmla="*/ 1732585 h 3055154"/>
              <a:gd name="connsiteX155" fmla="*/ 375916 w 5019316"/>
              <a:gd name="connsiteY155" fmla="*/ 1703669 h 3055154"/>
              <a:gd name="connsiteX156" fmla="*/ 337869 w 5019316"/>
              <a:gd name="connsiteY156" fmla="*/ 1674752 h 3055154"/>
              <a:gd name="connsiteX157" fmla="*/ 301341 w 5019316"/>
              <a:gd name="connsiteY157" fmla="*/ 1645834 h 3055154"/>
              <a:gd name="connsiteX158" fmla="*/ 266337 w 5019316"/>
              <a:gd name="connsiteY158" fmla="*/ 1613874 h 3055154"/>
              <a:gd name="connsiteX159" fmla="*/ 235899 w 5019316"/>
              <a:gd name="connsiteY159" fmla="*/ 1581914 h 3055154"/>
              <a:gd name="connsiteX160" fmla="*/ 210028 w 5019316"/>
              <a:gd name="connsiteY160" fmla="*/ 1545386 h 3055154"/>
              <a:gd name="connsiteX161" fmla="*/ 190243 w 5019316"/>
              <a:gd name="connsiteY161" fmla="*/ 1507338 h 3055154"/>
              <a:gd name="connsiteX162" fmla="*/ 176545 w 5019316"/>
              <a:gd name="connsiteY162" fmla="*/ 1461681 h 3055154"/>
              <a:gd name="connsiteX163" fmla="*/ 170457 w 5019316"/>
              <a:gd name="connsiteY163" fmla="*/ 1414500 h 3055154"/>
              <a:gd name="connsiteX164" fmla="*/ 168934 w 5019316"/>
              <a:gd name="connsiteY164" fmla="*/ 1365796 h 3055154"/>
              <a:gd name="connsiteX165" fmla="*/ 173500 w 5019316"/>
              <a:gd name="connsiteY165" fmla="*/ 1314051 h 3055154"/>
              <a:gd name="connsiteX166" fmla="*/ 179588 w 5019316"/>
              <a:gd name="connsiteY166" fmla="*/ 1262305 h 3055154"/>
              <a:gd name="connsiteX167" fmla="*/ 187198 w 5019316"/>
              <a:gd name="connsiteY167" fmla="*/ 1210558 h 3055154"/>
              <a:gd name="connsiteX168" fmla="*/ 193285 w 5019316"/>
              <a:gd name="connsiteY168" fmla="*/ 1158813 h 3055154"/>
              <a:gd name="connsiteX169" fmla="*/ 196330 w 5019316"/>
              <a:gd name="connsiteY169" fmla="*/ 1107067 h 3055154"/>
              <a:gd name="connsiteX170" fmla="*/ 196330 w 5019316"/>
              <a:gd name="connsiteY170" fmla="*/ 1056842 h 3055154"/>
              <a:gd name="connsiteX171" fmla="*/ 190243 w 5019316"/>
              <a:gd name="connsiteY171" fmla="*/ 1009663 h 3055154"/>
              <a:gd name="connsiteX172" fmla="*/ 178067 w 5019316"/>
              <a:gd name="connsiteY172" fmla="*/ 962482 h 3055154"/>
              <a:gd name="connsiteX173" fmla="*/ 159803 w 5019316"/>
              <a:gd name="connsiteY173" fmla="*/ 918345 h 3055154"/>
              <a:gd name="connsiteX174" fmla="*/ 136974 w 5019316"/>
              <a:gd name="connsiteY174" fmla="*/ 872687 h 3055154"/>
              <a:gd name="connsiteX175" fmla="*/ 111101 w 5019316"/>
              <a:gd name="connsiteY175" fmla="*/ 827030 h 3055154"/>
              <a:gd name="connsiteX176" fmla="*/ 83708 w 5019316"/>
              <a:gd name="connsiteY176" fmla="*/ 781371 h 3055154"/>
              <a:gd name="connsiteX177" fmla="*/ 57835 w 5019316"/>
              <a:gd name="connsiteY177" fmla="*/ 737233 h 3055154"/>
              <a:gd name="connsiteX178" fmla="*/ 35005 w 5019316"/>
              <a:gd name="connsiteY178" fmla="*/ 690054 h 3055154"/>
              <a:gd name="connsiteX179" fmla="*/ 16743 w 5019316"/>
              <a:gd name="connsiteY179" fmla="*/ 644395 h 3055154"/>
              <a:gd name="connsiteX180" fmla="*/ 4567 w 5019316"/>
              <a:gd name="connsiteY180" fmla="*/ 597215 h 3055154"/>
              <a:gd name="connsiteX181" fmla="*/ 0 w 5019316"/>
              <a:gd name="connsiteY181" fmla="*/ 548512 h 3055154"/>
              <a:gd name="connsiteX182" fmla="*/ 4567 w 5019316"/>
              <a:gd name="connsiteY182" fmla="*/ 499811 h 3055154"/>
              <a:gd name="connsiteX183" fmla="*/ 16743 w 5019316"/>
              <a:gd name="connsiteY183" fmla="*/ 452631 h 3055154"/>
              <a:gd name="connsiteX184" fmla="*/ 35005 w 5019316"/>
              <a:gd name="connsiteY184" fmla="*/ 406972 h 3055154"/>
              <a:gd name="connsiteX185" fmla="*/ 57835 w 5019316"/>
              <a:gd name="connsiteY185" fmla="*/ 359793 h 3055154"/>
              <a:gd name="connsiteX186" fmla="*/ 83708 w 5019316"/>
              <a:gd name="connsiteY186" fmla="*/ 315655 h 3055154"/>
              <a:gd name="connsiteX187" fmla="*/ 111101 w 5019316"/>
              <a:gd name="connsiteY187" fmla="*/ 269998 h 3055154"/>
              <a:gd name="connsiteX188" fmla="*/ 136974 w 5019316"/>
              <a:gd name="connsiteY188" fmla="*/ 224339 h 3055154"/>
              <a:gd name="connsiteX189" fmla="*/ 159803 w 5019316"/>
              <a:gd name="connsiteY189" fmla="*/ 178682 h 3055154"/>
              <a:gd name="connsiteX190" fmla="*/ 178067 w 5019316"/>
              <a:gd name="connsiteY190" fmla="*/ 134544 h 3055154"/>
              <a:gd name="connsiteX191" fmla="*/ 190243 w 5019316"/>
              <a:gd name="connsiteY191" fmla="*/ 87363 h 3055154"/>
              <a:gd name="connsiteX192" fmla="*/ 196330 w 5019316"/>
              <a:gd name="connsiteY192" fmla="*/ 40184 h 30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019316" h="3055154">
                <a:moveTo>
                  <a:pt x="196330" y="0"/>
                </a:moveTo>
                <a:lnTo>
                  <a:pt x="4822988" y="0"/>
                </a:lnTo>
                <a:lnTo>
                  <a:pt x="4822988" y="40184"/>
                </a:lnTo>
                <a:lnTo>
                  <a:pt x="4829076" y="87363"/>
                </a:lnTo>
                <a:lnTo>
                  <a:pt x="4841250" y="134544"/>
                </a:lnTo>
                <a:lnTo>
                  <a:pt x="4859514" y="178682"/>
                </a:lnTo>
                <a:lnTo>
                  <a:pt x="4883865" y="224339"/>
                </a:lnTo>
                <a:lnTo>
                  <a:pt x="4908215" y="269998"/>
                </a:lnTo>
                <a:lnTo>
                  <a:pt x="4935610" y="315655"/>
                </a:lnTo>
                <a:lnTo>
                  <a:pt x="4961482" y="359793"/>
                </a:lnTo>
                <a:lnTo>
                  <a:pt x="4984312" y="406972"/>
                </a:lnTo>
                <a:lnTo>
                  <a:pt x="5002574" y="452631"/>
                </a:lnTo>
                <a:lnTo>
                  <a:pt x="5014750" y="499811"/>
                </a:lnTo>
                <a:lnTo>
                  <a:pt x="5019316" y="548512"/>
                </a:lnTo>
                <a:lnTo>
                  <a:pt x="5014750" y="597215"/>
                </a:lnTo>
                <a:lnTo>
                  <a:pt x="5002574" y="644395"/>
                </a:lnTo>
                <a:lnTo>
                  <a:pt x="4984312" y="690054"/>
                </a:lnTo>
                <a:lnTo>
                  <a:pt x="4961482" y="737233"/>
                </a:lnTo>
                <a:lnTo>
                  <a:pt x="4935610" y="781371"/>
                </a:lnTo>
                <a:lnTo>
                  <a:pt x="4908215" y="827030"/>
                </a:lnTo>
                <a:lnTo>
                  <a:pt x="4883865" y="872687"/>
                </a:lnTo>
                <a:lnTo>
                  <a:pt x="4859514" y="918345"/>
                </a:lnTo>
                <a:lnTo>
                  <a:pt x="4841250" y="962482"/>
                </a:lnTo>
                <a:lnTo>
                  <a:pt x="4829076" y="1009663"/>
                </a:lnTo>
                <a:lnTo>
                  <a:pt x="4822988" y="1056842"/>
                </a:lnTo>
                <a:lnTo>
                  <a:pt x="4822988" y="1107067"/>
                </a:lnTo>
                <a:lnTo>
                  <a:pt x="4826031" y="1158813"/>
                </a:lnTo>
                <a:lnTo>
                  <a:pt x="4832119" y="1210558"/>
                </a:lnTo>
                <a:lnTo>
                  <a:pt x="4839728" y="1262305"/>
                </a:lnTo>
                <a:lnTo>
                  <a:pt x="4845816" y="1314051"/>
                </a:lnTo>
                <a:lnTo>
                  <a:pt x="4850383" y="1365796"/>
                </a:lnTo>
                <a:lnTo>
                  <a:pt x="4848859" y="1414500"/>
                </a:lnTo>
                <a:lnTo>
                  <a:pt x="4842773" y="1461681"/>
                </a:lnTo>
                <a:lnTo>
                  <a:pt x="4829076" y="1507338"/>
                </a:lnTo>
                <a:lnTo>
                  <a:pt x="4809290" y="1545386"/>
                </a:lnTo>
                <a:lnTo>
                  <a:pt x="4783417" y="1581914"/>
                </a:lnTo>
                <a:lnTo>
                  <a:pt x="4752978" y="1613874"/>
                </a:lnTo>
                <a:lnTo>
                  <a:pt x="4717975" y="1645834"/>
                </a:lnTo>
                <a:lnTo>
                  <a:pt x="4681447" y="1674752"/>
                </a:lnTo>
                <a:lnTo>
                  <a:pt x="4643400" y="1703669"/>
                </a:lnTo>
                <a:lnTo>
                  <a:pt x="4603831" y="1732585"/>
                </a:lnTo>
                <a:lnTo>
                  <a:pt x="4567303" y="1761502"/>
                </a:lnTo>
                <a:lnTo>
                  <a:pt x="4532299" y="1791940"/>
                </a:lnTo>
                <a:lnTo>
                  <a:pt x="4501861" y="1826945"/>
                </a:lnTo>
                <a:lnTo>
                  <a:pt x="4474466" y="1860428"/>
                </a:lnTo>
                <a:lnTo>
                  <a:pt x="4453158" y="1898476"/>
                </a:lnTo>
                <a:lnTo>
                  <a:pt x="4434896" y="1939569"/>
                </a:lnTo>
                <a:lnTo>
                  <a:pt x="4419677" y="1983706"/>
                </a:lnTo>
                <a:lnTo>
                  <a:pt x="4405979" y="2029365"/>
                </a:lnTo>
                <a:lnTo>
                  <a:pt x="4393803" y="2075023"/>
                </a:lnTo>
                <a:lnTo>
                  <a:pt x="4381628" y="2122203"/>
                </a:lnTo>
                <a:lnTo>
                  <a:pt x="4367930" y="2166339"/>
                </a:lnTo>
                <a:lnTo>
                  <a:pt x="4352711" y="2210475"/>
                </a:lnTo>
                <a:lnTo>
                  <a:pt x="4334449" y="2251568"/>
                </a:lnTo>
                <a:lnTo>
                  <a:pt x="4311619" y="2288096"/>
                </a:lnTo>
                <a:lnTo>
                  <a:pt x="4284226" y="2321577"/>
                </a:lnTo>
                <a:lnTo>
                  <a:pt x="4250743" y="2348972"/>
                </a:lnTo>
                <a:lnTo>
                  <a:pt x="4214216" y="2371801"/>
                </a:lnTo>
                <a:lnTo>
                  <a:pt x="4173123" y="2390065"/>
                </a:lnTo>
                <a:lnTo>
                  <a:pt x="4128988" y="2405284"/>
                </a:lnTo>
                <a:lnTo>
                  <a:pt x="4084853" y="2418982"/>
                </a:lnTo>
                <a:lnTo>
                  <a:pt x="4037672" y="2431158"/>
                </a:lnTo>
                <a:lnTo>
                  <a:pt x="3992014" y="2443334"/>
                </a:lnTo>
                <a:lnTo>
                  <a:pt x="3946357" y="2457031"/>
                </a:lnTo>
                <a:lnTo>
                  <a:pt x="3902222" y="2472250"/>
                </a:lnTo>
                <a:lnTo>
                  <a:pt x="3861129" y="2490514"/>
                </a:lnTo>
                <a:lnTo>
                  <a:pt x="3823082" y="2511820"/>
                </a:lnTo>
                <a:lnTo>
                  <a:pt x="3789599" y="2539215"/>
                </a:lnTo>
                <a:lnTo>
                  <a:pt x="3754595" y="2569655"/>
                </a:lnTo>
                <a:lnTo>
                  <a:pt x="3724155" y="2604660"/>
                </a:lnTo>
                <a:lnTo>
                  <a:pt x="3695239" y="2641186"/>
                </a:lnTo>
                <a:lnTo>
                  <a:pt x="3666323" y="2679234"/>
                </a:lnTo>
                <a:lnTo>
                  <a:pt x="3637406" y="2717283"/>
                </a:lnTo>
                <a:lnTo>
                  <a:pt x="3608490" y="2753810"/>
                </a:lnTo>
                <a:lnTo>
                  <a:pt x="3576529" y="2788814"/>
                </a:lnTo>
                <a:lnTo>
                  <a:pt x="3544567" y="2819253"/>
                </a:lnTo>
                <a:lnTo>
                  <a:pt x="3508043" y="2845126"/>
                </a:lnTo>
                <a:lnTo>
                  <a:pt x="3469994" y="2864912"/>
                </a:lnTo>
                <a:lnTo>
                  <a:pt x="3424336" y="2878609"/>
                </a:lnTo>
                <a:lnTo>
                  <a:pt x="3377155" y="2884697"/>
                </a:lnTo>
                <a:lnTo>
                  <a:pt x="3328455" y="2886219"/>
                </a:lnTo>
                <a:lnTo>
                  <a:pt x="3276709" y="2881652"/>
                </a:lnTo>
                <a:lnTo>
                  <a:pt x="3224964" y="2875566"/>
                </a:lnTo>
                <a:lnTo>
                  <a:pt x="3173217" y="2867955"/>
                </a:lnTo>
                <a:lnTo>
                  <a:pt x="3121473" y="2861868"/>
                </a:lnTo>
                <a:lnTo>
                  <a:pt x="3069726" y="2858824"/>
                </a:lnTo>
                <a:lnTo>
                  <a:pt x="3019503" y="2858824"/>
                </a:lnTo>
                <a:lnTo>
                  <a:pt x="2972324" y="2864912"/>
                </a:lnTo>
                <a:lnTo>
                  <a:pt x="2923623" y="2877088"/>
                </a:lnTo>
                <a:lnTo>
                  <a:pt x="2879486" y="2895350"/>
                </a:lnTo>
                <a:lnTo>
                  <a:pt x="2833829" y="2919702"/>
                </a:lnTo>
                <a:lnTo>
                  <a:pt x="2788172" y="2944054"/>
                </a:lnTo>
                <a:lnTo>
                  <a:pt x="2742513" y="2971447"/>
                </a:lnTo>
                <a:lnTo>
                  <a:pt x="2698376" y="2997321"/>
                </a:lnTo>
                <a:lnTo>
                  <a:pt x="2651198" y="3020150"/>
                </a:lnTo>
                <a:lnTo>
                  <a:pt x="2605539" y="3038414"/>
                </a:lnTo>
                <a:lnTo>
                  <a:pt x="2558359" y="3050590"/>
                </a:lnTo>
                <a:lnTo>
                  <a:pt x="2509659" y="3055154"/>
                </a:lnTo>
                <a:lnTo>
                  <a:pt x="2460957" y="3050590"/>
                </a:lnTo>
                <a:lnTo>
                  <a:pt x="2413777" y="3038414"/>
                </a:lnTo>
                <a:lnTo>
                  <a:pt x="2368120" y="3020150"/>
                </a:lnTo>
                <a:lnTo>
                  <a:pt x="2320940" y="2997321"/>
                </a:lnTo>
                <a:lnTo>
                  <a:pt x="2276803" y="2971447"/>
                </a:lnTo>
                <a:lnTo>
                  <a:pt x="2231146" y="2944054"/>
                </a:lnTo>
                <a:lnTo>
                  <a:pt x="2185488" y="2919702"/>
                </a:lnTo>
                <a:lnTo>
                  <a:pt x="2139831" y="2895350"/>
                </a:lnTo>
                <a:lnTo>
                  <a:pt x="2094174" y="2877088"/>
                </a:lnTo>
                <a:lnTo>
                  <a:pt x="2046994" y="2864912"/>
                </a:lnTo>
                <a:lnTo>
                  <a:pt x="1999813" y="2858824"/>
                </a:lnTo>
                <a:lnTo>
                  <a:pt x="1949589" y="2858824"/>
                </a:lnTo>
                <a:lnTo>
                  <a:pt x="1897844" y="2861868"/>
                </a:lnTo>
                <a:lnTo>
                  <a:pt x="1846099" y="2867955"/>
                </a:lnTo>
                <a:lnTo>
                  <a:pt x="1794352" y="2875566"/>
                </a:lnTo>
                <a:lnTo>
                  <a:pt x="1742606" y="2881652"/>
                </a:lnTo>
                <a:lnTo>
                  <a:pt x="1690861" y="2886219"/>
                </a:lnTo>
                <a:lnTo>
                  <a:pt x="1642161" y="2884697"/>
                </a:lnTo>
                <a:lnTo>
                  <a:pt x="1594981" y="2878609"/>
                </a:lnTo>
                <a:lnTo>
                  <a:pt x="1549322" y="2864912"/>
                </a:lnTo>
                <a:lnTo>
                  <a:pt x="1511275" y="2845126"/>
                </a:lnTo>
                <a:lnTo>
                  <a:pt x="1474747" y="2819253"/>
                </a:lnTo>
                <a:lnTo>
                  <a:pt x="1442788" y="2788814"/>
                </a:lnTo>
                <a:lnTo>
                  <a:pt x="1410827" y="2753810"/>
                </a:lnTo>
                <a:lnTo>
                  <a:pt x="1381910" y="2717283"/>
                </a:lnTo>
                <a:lnTo>
                  <a:pt x="1352994" y="2679234"/>
                </a:lnTo>
                <a:lnTo>
                  <a:pt x="1324077" y="2641186"/>
                </a:lnTo>
                <a:lnTo>
                  <a:pt x="1295161" y="2604660"/>
                </a:lnTo>
                <a:lnTo>
                  <a:pt x="1264721" y="2569655"/>
                </a:lnTo>
                <a:lnTo>
                  <a:pt x="1229717" y="2539215"/>
                </a:lnTo>
                <a:lnTo>
                  <a:pt x="1196234" y="2511820"/>
                </a:lnTo>
                <a:lnTo>
                  <a:pt x="1158187" y="2490514"/>
                </a:lnTo>
                <a:lnTo>
                  <a:pt x="1117095" y="2472250"/>
                </a:lnTo>
                <a:lnTo>
                  <a:pt x="1072959" y="2457031"/>
                </a:lnTo>
                <a:lnTo>
                  <a:pt x="1027301" y="2443334"/>
                </a:lnTo>
                <a:lnTo>
                  <a:pt x="981644" y="2431158"/>
                </a:lnTo>
                <a:lnTo>
                  <a:pt x="934464" y="2418982"/>
                </a:lnTo>
                <a:lnTo>
                  <a:pt x="890329" y="2405284"/>
                </a:lnTo>
                <a:lnTo>
                  <a:pt x="846192" y="2390065"/>
                </a:lnTo>
                <a:lnTo>
                  <a:pt x="805101" y="2371801"/>
                </a:lnTo>
                <a:lnTo>
                  <a:pt x="768573" y="2348972"/>
                </a:lnTo>
                <a:lnTo>
                  <a:pt x="735091" y="2321577"/>
                </a:lnTo>
                <a:lnTo>
                  <a:pt x="707698" y="2288096"/>
                </a:lnTo>
                <a:lnTo>
                  <a:pt x="684869" y="2251568"/>
                </a:lnTo>
                <a:lnTo>
                  <a:pt x="666605" y="2210475"/>
                </a:lnTo>
                <a:lnTo>
                  <a:pt x="651386" y="2166339"/>
                </a:lnTo>
                <a:lnTo>
                  <a:pt x="637689" y="2122203"/>
                </a:lnTo>
                <a:lnTo>
                  <a:pt x="625513" y="2075023"/>
                </a:lnTo>
                <a:lnTo>
                  <a:pt x="613337" y="2029365"/>
                </a:lnTo>
                <a:lnTo>
                  <a:pt x="599640" y="1983706"/>
                </a:lnTo>
                <a:lnTo>
                  <a:pt x="584421" y="1939569"/>
                </a:lnTo>
                <a:lnTo>
                  <a:pt x="566157" y="1898476"/>
                </a:lnTo>
                <a:lnTo>
                  <a:pt x="544850" y="1860428"/>
                </a:lnTo>
                <a:lnTo>
                  <a:pt x="517457" y="1826945"/>
                </a:lnTo>
                <a:lnTo>
                  <a:pt x="487017" y="1791940"/>
                </a:lnTo>
                <a:lnTo>
                  <a:pt x="452013" y="1761502"/>
                </a:lnTo>
                <a:lnTo>
                  <a:pt x="413964" y="1732585"/>
                </a:lnTo>
                <a:lnTo>
                  <a:pt x="375916" y="1703669"/>
                </a:lnTo>
                <a:lnTo>
                  <a:pt x="337869" y="1674752"/>
                </a:lnTo>
                <a:lnTo>
                  <a:pt x="301341" y="1645834"/>
                </a:lnTo>
                <a:lnTo>
                  <a:pt x="266337" y="1613874"/>
                </a:lnTo>
                <a:lnTo>
                  <a:pt x="235899" y="1581914"/>
                </a:lnTo>
                <a:lnTo>
                  <a:pt x="210028" y="1545386"/>
                </a:lnTo>
                <a:lnTo>
                  <a:pt x="190243" y="1507338"/>
                </a:lnTo>
                <a:lnTo>
                  <a:pt x="176545" y="1461681"/>
                </a:lnTo>
                <a:lnTo>
                  <a:pt x="170457" y="1414500"/>
                </a:lnTo>
                <a:lnTo>
                  <a:pt x="168934" y="1365796"/>
                </a:lnTo>
                <a:lnTo>
                  <a:pt x="173500" y="1314051"/>
                </a:lnTo>
                <a:lnTo>
                  <a:pt x="179588" y="1262305"/>
                </a:lnTo>
                <a:lnTo>
                  <a:pt x="187198" y="1210558"/>
                </a:lnTo>
                <a:lnTo>
                  <a:pt x="193285" y="1158813"/>
                </a:lnTo>
                <a:lnTo>
                  <a:pt x="196330" y="1107067"/>
                </a:lnTo>
                <a:lnTo>
                  <a:pt x="196330" y="1056842"/>
                </a:lnTo>
                <a:lnTo>
                  <a:pt x="190243" y="1009663"/>
                </a:lnTo>
                <a:lnTo>
                  <a:pt x="178067" y="962482"/>
                </a:lnTo>
                <a:lnTo>
                  <a:pt x="159803" y="918345"/>
                </a:lnTo>
                <a:lnTo>
                  <a:pt x="136974" y="872687"/>
                </a:lnTo>
                <a:lnTo>
                  <a:pt x="111101" y="827030"/>
                </a:lnTo>
                <a:lnTo>
                  <a:pt x="83708" y="781371"/>
                </a:lnTo>
                <a:lnTo>
                  <a:pt x="57835" y="737233"/>
                </a:lnTo>
                <a:lnTo>
                  <a:pt x="35005" y="690054"/>
                </a:lnTo>
                <a:lnTo>
                  <a:pt x="16743" y="644395"/>
                </a:lnTo>
                <a:lnTo>
                  <a:pt x="4567" y="597215"/>
                </a:lnTo>
                <a:lnTo>
                  <a:pt x="0" y="548512"/>
                </a:lnTo>
                <a:lnTo>
                  <a:pt x="4567" y="499811"/>
                </a:lnTo>
                <a:lnTo>
                  <a:pt x="16743" y="452631"/>
                </a:lnTo>
                <a:lnTo>
                  <a:pt x="35005" y="406972"/>
                </a:lnTo>
                <a:lnTo>
                  <a:pt x="57835" y="359793"/>
                </a:lnTo>
                <a:lnTo>
                  <a:pt x="83708" y="315655"/>
                </a:lnTo>
                <a:lnTo>
                  <a:pt x="111101" y="269998"/>
                </a:lnTo>
                <a:lnTo>
                  <a:pt x="136974" y="224339"/>
                </a:lnTo>
                <a:lnTo>
                  <a:pt x="159803" y="178682"/>
                </a:lnTo>
                <a:lnTo>
                  <a:pt x="178067" y="134544"/>
                </a:lnTo>
                <a:lnTo>
                  <a:pt x="190243" y="87363"/>
                </a:lnTo>
                <a:lnTo>
                  <a:pt x="196330" y="40184"/>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1" name="Freeform: Shape 40">
            <a:extLst>
              <a:ext uri="{FF2B5EF4-FFF2-40B4-BE49-F238E27FC236}">
                <a16:creationId xmlns:a16="http://schemas.microsoft.com/office/drawing/2014/main" id="{055B12B5-937D-4928-A7A3-634A569C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476" y="1433267"/>
            <a:ext cx="4335537" cy="5424732"/>
          </a:xfrm>
          <a:custGeom>
            <a:avLst/>
            <a:gdLst>
              <a:gd name="connsiteX0" fmla="*/ 2948563 w 4335537"/>
              <a:gd name="connsiteY0" fmla="*/ 0 h 5424732"/>
              <a:gd name="connsiteX1" fmla="*/ 3005780 w 4335537"/>
              <a:gd name="connsiteY1" fmla="*/ 5363 h 5424732"/>
              <a:gd name="connsiteX2" fmla="*/ 3061211 w 4335537"/>
              <a:gd name="connsiteY2" fmla="*/ 19669 h 5424732"/>
              <a:gd name="connsiteX3" fmla="*/ 3114855 w 4335537"/>
              <a:gd name="connsiteY3" fmla="*/ 41127 h 5424732"/>
              <a:gd name="connsiteX4" fmla="*/ 3170284 w 4335537"/>
              <a:gd name="connsiteY4" fmla="*/ 67948 h 5424732"/>
              <a:gd name="connsiteX5" fmla="*/ 3222140 w 4335537"/>
              <a:gd name="connsiteY5" fmla="*/ 98346 h 5424732"/>
              <a:gd name="connsiteX6" fmla="*/ 3275784 w 4335537"/>
              <a:gd name="connsiteY6" fmla="*/ 130533 h 5424732"/>
              <a:gd name="connsiteX7" fmla="*/ 3329425 w 4335537"/>
              <a:gd name="connsiteY7" fmla="*/ 159141 h 5424732"/>
              <a:gd name="connsiteX8" fmla="*/ 3383067 w 4335537"/>
              <a:gd name="connsiteY8" fmla="*/ 187752 h 5424732"/>
              <a:gd name="connsiteX9" fmla="*/ 3434923 w 4335537"/>
              <a:gd name="connsiteY9" fmla="*/ 209208 h 5424732"/>
              <a:gd name="connsiteX10" fmla="*/ 3492142 w 4335537"/>
              <a:gd name="connsiteY10" fmla="*/ 223514 h 5424732"/>
              <a:gd name="connsiteX11" fmla="*/ 3547571 w 4335537"/>
              <a:gd name="connsiteY11" fmla="*/ 230666 h 5424732"/>
              <a:gd name="connsiteX12" fmla="*/ 3606578 w 4335537"/>
              <a:gd name="connsiteY12" fmla="*/ 230666 h 5424732"/>
              <a:gd name="connsiteX13" fmla="*/ 3667374 w 4335537"/>
              <a:gd name="connsiteY13" fmla="*/ 227091 h 5424732"/>
              <a:gd name="connsiteX14" fmla="*/ 3728169 w 4335537"/>
              <a:gd name="connsiteY14" fmla="*/ 219938 h 5424732"/>
              <a:gd name="connsiteX15" fmla="*/ 3788965 w 4335537"/>
              <a:gd name="connsiteY15" fmla="*/ 210998 h 5424732"/>
              <a:gd name="connsiteX16" fmla="*/ 3849759 w 4335537"/>
              <a:gd name="connsiteY16" fmla="*/ 203845 h 5424732"/>
              <a:gd name="connsiteX17" fmla="*/ 3910555 w 4335537"/>
              <a:gd name="connsiteY17" fmla="*/ 198480 h 5424732"/>
              <a:gd name="connsiteX18" fmla="*/ 3967772 w 4335537"/>
              <a:gd name="connsiteY18" fmla="*/ 200268 h 5424732"/>
              <a:gd name="connsiteX19" fmla="*/ 4023204 w 4335537"/>
              <a:gd name="connsiteY19" fmla="*/ 207421 h 5424732"/>
              <a:gd name="connsiteX20" fmla="*/ 4076847 w 4335537"/>
              <a:gd name="connsiteY20" fmla="*/ 223514 h 5424732"/>
              <a:gd name="connsiteX21" fmla="*/ 4121551 w 4335537"/>
              <a:gd name="connsiteY21" fmla="*/ 246759 h 5424732"/>
              <a:gd name="connsiteX22" fmla="*/ 4164463 w 4335537"/>
              <a:gd name="connsiteY22" fmla="*/ 277158 h 5424732"/>
              <a:gd name="connsiteX23" fmla="*/ 4202013 w 4335537"/>
              <a:gd name="connsiteY23" fmla="*/ 312919 h 5424732"/>
              <a:gd name="connsiteX24" fmla="*/ 4239564 w 4335537"/>
              <a:gd name="connsiteY24" fmla="*/ 354046 h 5424732"/>
              <a:gd name="connsiteX25" fmla="*/ 4273537 w 4335537"/>
              <a:gd name="connsiteY25" fmla="*/ 396960 h 5424732"/>
              <a:gd name="connsiteX26" fmla="*/ 4307511 w 4335537"/>
              <a:gd name="connsiteY26" fmla="*/ 441664 h 5424732"/>
              <a:gd name="connsiteX27" fmla="*/ 4335537 w 4335537"/>
              <a:gd name="connsiteY27" fmla="*/ 478541 h 5424732"/>
              <a:gd name="connsiteX28" fmla="*/ 4335537 w 4335537"/>
              <a:gd name="connsiteY28" fmla="*/ 5411497 h 5424732"/>
              <a:gd name="connsiteX29" fmla="*/ 4325479 w 4335537"/>
              <a:gd name="connsiteY29" fmla="*/ 5424732 h 5424732"/>
              <a:gd name="connsiteX30" fmla="*/ 1571645 w 4335537"/>
              <a:gd name="connsiteY30" fmla="*/ 5424732 h 5424732"/>
              <a:gd name="connsiteX31" fmla="*/ 1555640 w 4335537"/>
              <a:gd name="connsiteY31" fmla="*/ 5403672 h 5424732"/>
              <a:gd name="connsiteX32" fmla="*/ 1521666 w 4335537"/>
              <a:gd name="connsiteY32" fmla="*/ 5360758 h 5424732"/>
              <a:gd name="connsiteX33" fmla="*/ 1485903 w 4335537"/>
              <a:gd name="connsiteY33" fmla="*/ 5319632 h 5424732"/>
              <a:gd name="connsiteX34" fmla="*/ 1444777 w 4335537"/>
              <a:gd name="connsiteY34" fmla="*/ 5283868 h 5424732"/>
              <a:gd name="connsiteX35" fmla="*/ 1405439 w 4335537"/>
              <a:gd name="connsiteY35" fmla="*/ 5251682 h 5424732"/>
              <a:gd name="connsiteX36" fmla="*/ 1360737 w 4335537"/>
              <a:gd name="connsiteY36" fmla="*/ 5226651 h 5424732"/>
              <a:gd name="connsiteX37" fmla="*/ 1312459 w 4335537"/>
              <a:gd name="connsiteY37" fmla="*/ 5205192 h 5424732"/>
              <a:gd name="connsiteX38" fmla="*/ 1260605 w 4335537"/>
              <a:gd name="connsiteY38" fmla="*/ 5187312 h 5424732"/>
              <a:gd name="connsiteX39" fmla="*/ 1206961 w 4335537"/>
              <a:gd name="connsiteY39" fmla="*/ 5171219 h 5424732"/>
              <a:gd name="connsiteX40" fmla="*/ 1153319 w 4335537"/>
              <a:gd name="connsiteY40" fmla="*/ 5156913 h 5424732"/>
              <a:gd name="connsiteX41" fmla="*/ 1097888 w 4335537"/>
              <a:gd name="connsiteY41" fmla="*/ 5142608 h 5424732"/>
              <a:gd name="connsiteX42" fmla="*/ 1046034 w 4335537"/>
              <a:gd name="connsiteY42" fmla="*/ 5126515 h 5424732"/>
              <a:gd name="connsiteX43" fmla="*/ 994178 w 4335537"/>
              <a:gd name="connsiteY43" fmla="*/ 5108634 h 5424732"/>
              <a:gd name="connsiteX44" fmla="*/ 945901 w 4335537"/>
              <a:gd name="connsiteY44" fmla="*/ 5087176 h 5424732"/>
              <a:gd name="connsiteX45" fmla="*/ 902986 w 4335537"/>
              <a:gd name="connsiteY45" fmla="*/ 5060355 h 5424732"/>
              <a:gd name="connsiteX46" fmla="*/ 863647 w 4335537"/>
              <a:gd name="connsiteY46" fmla="*/ 5028169 h 5424732"/>
              <a:gd name="connsiteX47" fmla="*/ 831463 w 4335537"/>
              <a:gd name="connsiteY47" fmla="*/ 4988832 h 5424732"/>
              <a:gd name="connsiteX48" fmla="*/ 804643 w 4335537"/>
              <a:gd name="connsiteY48" fmla="*/ 4945915 h 5424732"/>
              <a:gd name="connsiteX49" fmla="*/ 783185 w 4335537"/>
              <a:gd name="connsiteY49" fmla="*/ 4897636 h 5424732"/>
              <a:gd name="connsiteX50" fmla="*/ 765304 w 4335537"/>
              <a:gd name="connsiteY50" fmla="*/ 4845782 h 5424732"/>
              <a:gd name="connsiteX51" fmla="*/ 749211 w 4335537"/>
              <a:gd name="connsiteY51" fmla="*/ 4793927 h 5424732"/>
              <a:gd name="connsiteX52" fmla="*/ 734906 w 4335537"/>
              <a:gd name="connsiteY52" fmla="*/ 4738495 h 5424732"/>
              <a:gd name="connsiteX53" fmla="*/ 720601 w 4335537"/>
              <a:gd name="connsiteY53" fmla="*/ 4684853 h 5424732"/>
              <a:gd name="connsiteX54" fmla="*/ 704508 w 4335537"/>
              <a:gd name="connsiteY54" fmla="*/ 4631208 h 5424732"/>
              <a:gd name="connsiteX55" fmla="*/ 686627 w 4335537"/>
              <a:gd name="connsiteY55" fmla="*/ 4579352 h 5424732"/>
              <a:gd name="connsiteX56" fmla="*/ 665170 w 4335537"/>
              <a:gd name="connsiteY56" fmla="*/ 4531073 h 5424732"/>
              <a:gd name="connsiteX57" fmla="*/ 640137 w 4335537"/>
              <a:gd name="connsiteY57" fmla="*/ 4486371 h 5424732"/>
              <a:gd name="connsiteX58" fmla="*/ 607953 w 4335537"/>
              <a:gd name="connsiteY58" fmla="*/ 4447032 h 5424732"/>
              <a:gd name="connsiteX59" fmla="*/ 572190 w 4335537"/>
              <a:gd name="connsiteY59" fmla="*/ 4405905 h 5424732"/>
              <a:gd name="connsiteX60" fmla="*/ 531064 w 4335537"/>
              <a:gd name="connsiteY60" fmla="*/ 4370144 h 5424732"/>
              <a:gd name="connsiteX61" fmla="*/ 486360 w 4335537"/>
              <a:gd name="connsiteY61" fmla="*/ 4336170 h 5424732"/>
              <a:gd name="connsiteX62" fmla="*/ 441659 w 4335537"/>
              <a:gd name="connsiteY62" fmla="*/ 4302196 h 5424732"/>
              <a:gd name="connsiteX63" fmla="*/ 396958 w 4335537"/>
              <a:gd name="connsiteY63" fmla="*/ 4268222 h 5424732"/>
              <a:gd name="connsiteX64" fmla="*/ 354042 w 4335537"/>
              <a:gd name="connsiteY64" fmla="*/ 4234246 h 5424732"/>
              <a:gd name="connsiteX65" fmla="*/ 312916 w 4335537"/>
              <a:gd name="connsiteY65" fmla="*/ 4196697 h 5424732"/>
              <a:gd name="connsiteX66" fmla="*/ 277155 w 4335537"/>
              <a:gd name="connsiteY66" fmla="*/ 4159148 h 5424732"/>
              <a:gd name="connsiteX67" fmla="*/ 246759 w 4335537"/>
              <a:gd name="connsiteY67" fmla="*/ 4116232 h 5424732"/>
              <a:gd name="connsiteX68" fmla="*/ 223513 w 4335537"/>
              <a:gd name="connsiteY68" fmla="*/ 4071530 h 5424732"/>
              <a:gd name="connsiteX69" fmla="*/ 207420 w 4335537"/>
              <a:gd name="connsiteY69" fmla="*/ 4017888 h 5424732"/>
              <a:gd name="connsiteX70" fmla="*/ 200268 w 4335537"/>
              <a:gd name="connsiteY70" fmla="*/ 3962456 h 5424732"/>
              <a:gd name="connsiteX71" fmla="*/ 198478 w 4335537"/>
              <a:gd name="connsiteY71" fmla="*/ 3905234 h 5424732"/>
              <a:gd name="connsiteX72" fmla="*/ 203843 w 4335537"/>
              <a:gd name="connsiteY72" fmla="*/ 3844439 h 5424732"/>
              <a:gd name="connsiteX73" fmla="*/ 210996 w 4335537"/>
              <a:gd name="connsiteY73" fmla="*/ 3783644 h 5424732"/>
              <a:gd name="connsiteX74" fmla="*/ 219936 w 4335537"/>
              <a:gd name="connsiteY74" fmla="*/ 3722847 h 5424732"/>
              <a:gd name="connsiteX75" fmla="*/ 227088 w 4335537"/>
              <a:gd name="connsiteY75" fmla="*/ 3662052 h 5424732"/>
              <a:gd name="connsiteX76" fmla="*/ 230666 w 4335537"/>
              <a:gd name="connsiteY76" fmla="*/ 3601257 h 5424732"/>
              <a:gd name="connsiteX77" fmla="*/ 230666 w 4335537"/>
              <a:gd name="connsiteY77" fmla="*/ 3542248 h 5424732"/>
              <a:gd name="connsiteX78" fmla="*/ 223513 w 4335537"/>
              <a:gd name="connsiteY78" fmla="*/ 3486818 h 5424732"/>
              <a:gd name="connsiteX79" fmla="*/ 209208 w 4335537"/>
              <a:gd name="connsiteY79" fmla="*/ 3431386 h 5424732"/>
              <a:gd name="connsiteX80" fmla="*/ 187750 w 4335537"/>
              <a:gd name="connsiteY80" fmla="*/ 3379529 h 5424732"/>
              <a:gd name="connsiteX81" fmla="*/ 160929 w 4335537"/>
              <a:gd name="connsiteY81" fmla="*/ 3325887 h 5424732"/>
              <a:gd name="connsiteX82" fmla="*/ 130531 w 4335537"/>
              <a:gd name="connsiteY82" fmla="*/ 3272245 h 5424732"/>
              <a:gd name="connsiteX83" fmla="*/ 98347 w 4335537"/>
              <a:gd name="connsiteY83" fmla="*/ 3218601 h 5424732"/>
              <a:gd name="connsiteX84" fmla="*/ 67949 w 4335537"/>
              <a:gd name="connsiteY84" fmla="*/ 3166744 h 5424732"/>
              <a:gd name="connsiteX85" fmla="*/ 41126 w 4335537"/>
              <a:gd name="connsiteY85" fmla="*/ 3111314 h 5424732"/>
              <a:gd name="connsiteX86" fmla="*/ 19670 w 4335537"/>
              <a:gd name="connsiteY86" fmla="*/ 3057670 h 5424732"/>
              <a:gd name="connsiteX87" fmla="*/ 5365 w 4335537"/>
              <a:gd name="connsiteY87" fmla="*/ 3002238 h 5424732"/>
              <a:gd name="connsiteX88" fmla="*/ 0 w 4335537"/>
              <a:gd name="connsiteY88" fmla="*/ 2945018 h 5424732"/>
              <a:gd name="connsiteX89" fmla="*/ 5365 w 4335537"/>
              <a:gd name="connsiteY89" fmla="*/ 2887800 h 5424732"/>
              <a:gd name="connsiteX90" fmla="*/ 19670 w 4335537"/>
              <a:gd name="connsiteY90" fmla="*/ 2832369 h 5424732"/>
              <a:gd name="connsiteX91" fmla="*/ 41126 w 4335537"/>
              <a:gd name="connsiteY91" fmla="*/ 2778724 h 5424732"/>
              <a:gd name="connsiteX92" fmla="*/ 67949 w 4335537"/>
              <a:gd name="connsiteY92" fmla="*/ 2723294 h 5424732"/>
              <a:gd name="connsiteX93" fmla="*/ 98347 w 4335537"/>
              <a:gd name="connsiteY93" fmla="*/ 2671438 h 5424732"/>
              <a:gd name="connsiteX94" fmla="*/ 130531 w 4335537"/>
              <a:gd name="connsiteY94" fmla="*/ 2617795 h 5424732"/>
              <a:gd name="connsiteX95" fmla="*/ 160929 w 4335537"/>
              <a:gd name="connsiteY95" fmla="*/ 2564151 h 5424732"/>
              <a:gd name="connsiteX96" fmla="*/ 187750 w 4335537"/>
              <a:gd name="connsiteY96" fmla="*/ 2510509 h 5424732"/>
              <a:gd name="connsiteX97" fmla="*/ 209208 w 4335537"/>
              <a:gd name="connsiteY97" fmla="*/ 2458652 h 5424732"/>
              <a:gd name="connsiteX98" fmla="*/ 223513 w 4335537"/>
              <a:gd name="connsiteY98" fmla="*/ 2403220 h 5424732"/>
              <a:gd name="connsiteX99" fmla="*/ 230666 w 4335537"/>
              <a:gd name="connsiteY99" fmla="*/ 2347790 h 5424732"/>
              <a:gd name="connsiteX100" fmla="*/ 230666 w 4335537"/>
              <a:gd name="connsiteY100" fmla="*/ 2288783 h 5424732"/>
              <a:gd name="connsiteX101" fmla="*/ 227088 w 4335537"/>
              <a:gd name="connsiteY101" fmla="*/ 2227986 h 5424732"/>
              <a:gd name="connsiteX102" fmla="*/ 219936 w 4335537"/>
              <a:gd name="connsiteY102" fmla="*/ 2167191 h 5424732"/>
              <a:gd name="connsiteX103" fmla="*/ 210996 w 4335537"/>
              <a:gd name="connsiteY103" fmla="*/ 2106394 h 5424732"/>
              <a:gd name="connsiteX104" fmla="*/ 203843 w 4335537"/>
              <a:gd name="connsiteY104" fmla="*/ 2045599 h 5424732"/>
              <a:gd name="connsiteX105" fmla="*/ 198478 w 4335537"/>
              <a:gd name="connsiteY105" fmla="*/ 1984804 h 5424732"/>
              <a:gd name="connsiteX106" fmla="*/ 200268 w 4335537"/>
              <a:gd name="connsiteY106" fmla="*/ 1927585 h 5424732"/>
              <a:gd name="connsiteX107" fmla="*/ 207420 w 4335537"/>
              <a:gd name="connsiteY107" fmla="*/ 1872153 h 5424732"/>
              <a:gd name="connsiteX108" fmla="*/ 223513 w 4335537"/>
              <a:gd name="connsiteY108" fmla="*/ 1818508 h 5424732"/>
              <a:gd name="connsiteX109" fmla="*/ 246759 w 4335537"/>
              <a:gd name="connsiteY109" fmla="*/ 1773807 h 5424732"/>
              <a:gd name="connsiteX110" fmla="*/ 277155 w 4335537"/>
              <a:gd name="connsiteY110" fmla="*/ 1730892 h 5424732"/>
              <a:gd name="connsiteX111" fmla="*/ 312916 w 4335537"/>
              <a:gd name="connsiteY111" fmla="*/ 1693341 h 5424732"/>
              <a:gd name="connsiteX112" fmla="*/ 354042 w 4335537"/>
              <a:gd name="connsiteY112" fmla="*/ 1655792 h 5424732"/>
              <a:gd name="connsiteX113" fmla="*/ 396958 w 4335537"/>
              <a:gd name="connsiteY113" fmla="*/ 1621816 h 5424732"/>
              <a:gd name="connsiteX114" fmla="*/ 441659 w 4335537"/>
              <a:gd name="connsiteY114" fmla="*/ 1587842 h 5424732"/>
              <a:gd name="connsiteX115" fmla="*/ 486360 w 4335537"/>
              <a:gd name="connsiteY115" fmla="*/ 1553868 h 5424732"/>
              <a:gd name="connsiteX116" fmla="*/ 531064 w 4335537"/>
              <a:gd name="connsiteY116" fmla="*/ 1519895 h 5424732"/>
              <a:gd name="connsiteX117" fmla="*/ 572190 w 4335537"/>
              <a:gd name="connsiteY117" fmla="*/ 1484133 h 5424732"/>
              <a:gd name="connsiteX118" fmla="*/ 607953 w 4335537"/>
              <a:gd name="connsiteY118" fmla="*/ 1443007 h 5424732"/>
              <a:gd name="connsiteX119" fmla="*/ 640137 w 4335537"/>
              <a:gd name="connsiteY119" fmla="*/ 1403668 h 5424732"/>
              <a:gd name="connsiteX120" fmla="*/ 665170 w 4335537"/>
              <a:gd name="connsiteY120" fmla="*/ 1358966 h 5424732"/>
              <a:gd name="connsiteX121" fmla="*/ 686627 w 4335537"/>
              <a:gd name="connsiteY121" fmla="*/ 1310687 h 5424732"/>
              <a:gd name="connsiteX122" fmla="*/ 704508 w 4335537"/>
              <a:gd name="connsiteY122" fmla="*/ 1258830 h 5424732"/>
              <a:gd name="connsiteX123" fmla="*/ 720601 w 4335537"/>
              <a:gd name="connsiteY123" fmla="*/ 1205186 h 5424732"/>
              <a:gd name="connsiteX124" fmla="*/ 734906 w 4335537"/>
              <a:gd name="connsiteY124" fmla="*/ 1151543 h 5424732"/>
              <a:gd name="connsiteX125" fmla="*/ 749211 w 4335537"/>
              <a:gd name="connsiteY125" fmla="*/ 1096111 h 5424732"/>
              <a:gd name="connsiteX126" fmla="*/ 765304 w 4335537"/>
              <a:gd name="connsiteY126" fmla="*/ 1044257 h 5424732"/>
              <a:gd name="connsiteX127" fmla="*/ 783185 w 4335537"/>
              <a:gd name="connsiteY127" fmla="*/ 992400 h 5424732"/>
              <a:gd name="connsiteX128" fmla="*/ 804643 w 4335537"/>
              <a:gd name="connsiteY128" fmla="*/ 944123 h 5424732"/>
              <a:gd name="connsiteX129" fmla="*/ 831463 w 4335537"/>
              <a:gd name="connsiteY129" fmla="*/ 901209 h 5424732"/>
              <a:gd name="connsiteX130" fmla="*/ 863647 w 4335537"/>
              <a:gd name="connsiteY130" fmla="*/ 861870 h 5424732"/>
              <a:gd name="connsiteX131" fmla="*/ 902986 w 4335537"/>
              <a:gd name="connsiteY131" fmla="*/ 829684 h 5424732"/>
              <a:gd name="connsiteX132" fmla="*/ 945901 w 4335537"/>
              <a:gd name="connsiteY132" fmla="*/ 802863 h 5424732"/>
              <a:gd name="connsiteX133" fmla="*/ 994178 w 4335537"/>
              <a:gd name="connsiteY133" fmla="*/ 781405 h 5424732"/>
              <a:gd name="connsiteX134" fmla="*/ 1046034 w 4335537"/>
              <a:gd name="connsiteY134" fmla="*/ 763524 h 5424732"/>
              <a:gd name="connsiteX135" fmla="*/ 1097888 w 4335537"/>
              <a:gd name="connsiteY135" fmla="*/ 747431 h 5424732"/>
              <a:gd name="connsiteX136" fmla="*/ 1153319 w 4335537"/>
              <a:gd name="connsiteY136" fmla="*/ 733125 h 5424732"/>
              <a:gd name="connsiteX137" fmla="*/ 1206961 w 4335537"/>
              <a:gd name="connsiteY137" fmla="*/ 718820 h 5424732"/>
              <a:gd name="connsiteX138" fmla="*/ 1260605 w 4335537"/>
              <a:gd name="connsiteY138" fmla="*/ 702727 h 5424732"/>
              <a:gd name="connsiteX139" fmla="*/ 1312459 w 4335537"/>
              <a:gd name="connsiteY139" fmla="*/ 684846 h 5424732"/>
              <a:gd name="connsiteX140" fmla="*/ 1360737 w 4335537"/>
              <a:gd name="connsiteY140" fmla="*/ 663388 h 5424732"/>
              <a:gd name="connsiteX141" fmla="*/ 1405439 w 4335537"/>
              <a:gd name="connsiteY141" fmla="*/ 638356 h 5424732"/>
              <a:gd name="connsiteX142" fmla="*/ 1444777 w 4335537"/>
              <a:gd name="connsiteY142" fmla="*/ 606170 h 5424732"/>
              <a:gd name="connsiteX143" fmla="*/ 1485903 w 4335537"/>
              <a:gd name="connsiteY143" fmla="*/ 570407 h 5424732"/>
              <a:gd name="connsiteX144" fmla="*/ 1521666 w 4335537"/>
              <a:gd name="connsiteY144" fmla="*/ 529280 h 5424732"/>
              <a:gd name="connsiteX145" fmla="*/ 1555640 w 4335537"/>
              <a:gd name="connsiteY145" fmla="*/ 486366 h 5424732"/>
              <a:gd name="connsiteX146" fmla="*/ 1589613 w 4335537"/>
              <a:gd name="connsiteY146" fmla="*/ 441664 h 5424732"/>
              <a:gd name="connsiteX147" fmla="*/ 1623587 w 4335537"/>
              <a:gd name="connsiteY147" fmla="*/ 396960 h 5424732"/>
              <a:gd name="connsiteX148" fmla="*/ 1657560 w 4335537"/>
              <a:gd name="connsiteY148" fmla="*/ 354046 h 5424732"/>
              <a:gd name="connsiteX149" fmla="*/ 1695111 w 4335537"/>
              <a:gd name="connsiteY149" fmla="*/ 312919 h 5424732"/>
              <a:gd name="connsiteX150" fmla="*/ 1732660 w 4335537"/>
              <a:gd name="connsiteY150" fmla="*/ 277158 h 5424732"/>
              <a:gd name="connsiteX151" fmla="*/ 1775575 w 4335537"/>
              <a:gd name="connsiteY151" fmla="*/ 246759 h 5424732"/>
              <a:gd name="connsiteX152" fmla="*/ 1820277 w 4335537"/>
              <a:gd name="connsiteY152" fmla="*/ 223514 h 5424732"/>
              <a:gd name="connsiteX153" fmla="*/ 1873920 w 4335537"/>
              <a:gd name="connsiteY153" fmla="*/ 207421 h 5424732"/>
              <a:gd name="connsiteX154" fmla="*/ 1929352 w 4335537"/>
              <a:gd name="connsiteY154" fmla="*/ 200268 h 5424732"/>
              <a:gd name="connsiteX155" fmla="*/ 1986569 w 4335537"/>
              <a:gd name="connsiteY155" fmla="*/ 198480 h 5424732"/>
              <a:gd name="connsiteX156" fmla="*/ 2047363 w 4335537"/>
              <a:gd name="connsiteY156" fmla="*/ 203845 h 5424732"/>
              <a:gd name="connsiteX157" fmla="*/ 2108159 w 4335537"/>
              <a:gd name="connsiteY157" fmla="*/ 210998 h 5424732"/>
              <a:gd name="connsiteX158" fmla="*/ 2168955 w 4335537"/>
              <a:gd name="connsiteY158" fmla="*/ 219938 h 5424732"/>
              <a:gd name="connsiteX159" fmla="*/ 2229750 w 4335537"/>
              <a:gd name="connsiteY159" fmla="*/ 227091 h 5424732"/>
              <a:gd name="connsiteX160" fmla="*/ 2290544 w 4335537"/>
              <a:gd name="connsiteY160" fmla="*/ 230666 h 5424732"/>
              <a:gd name="connsiteX161" fmla="*/ 2349553 w 4335537"/>
              <a:gd name="connsiteY161" fmla="*/ 230666 h 5424732"/>
              <a:gd name="connsiteX162" fmla="*/ 2404984 w 4335537"/>
              <a:gd name="connsiteY162" fmla="*/ 223514 h 5424732"/>
              <a:gd name="connsiteX163" fmla="*/ 2460415 w 4335537"/>
              <a:gd name="connsiteY163" fmla="*/ 209208 h 5424732"/>
              <a:gd name="connsiteX164" fmla="*/ 2514057 w 4335537"/>
              <a:gd name="connsiteY164" fmla="*/ 187752 h 5424732"/>
              <a:gd name="connsiteX165" fmla="*/ 2567699 w 4335537"/>
              <a:gd name="connsiteY165" fmla="*/ 159141 h 5424732"/>
              <a:gd name="connsiteX166" fmla="*/ 2621342 w 4335537"/>
              <a:gd name="connsiteY166" fmla="*/ 130533 h 5424732"/>
              <a:gd name="connsiteX167" fmla="*/ 2674984 w 4335537"/>
              <a:gd name="connsiteY167" fmla="*/ 98346 h 5424732"/>
              <a:gd name="connsiteX168" fmla="*/ 2726840 w 4335537"/>
              <a:gd name="connsiteY168" fmla="*/ 67948 h 5424732"/>
              <a:gd name="connsiteX169" fmla="*/ 2782271 w 4335537"/>
              <a:gd name="connsiteY169" fmla="*/ 41127 h 5424732"/>
              <a:gd name="connsiteX170" fmla="*/ 2835913 w 4335537"/>
              <a:gd name="connsiteY170" fmla="*/ 19669 h 5424732"/>
              <a:gd name="connsiteX171" fmla="*/ 2891344 w 4335537"/>
              <a:gd name="connsiteY171" fmla="*/ 5363 h 542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335537" h="5424732">
                <a:moveTo>
                  <a:pt x="2948563" y="0"/>
                </a:moveTo>
                <a:lnTo>
                  <a:pt x="3005780" y="5363"/>
                </a:lnTo>
                <a:lnTo>
                  <a:pt x="3061211" y="19669"/>
                </a:lnTo>
                <a:lnTo>
                  <a:pt x="3114855" y="41127"/>
                </a:lnTo>
                <a:lnTo>
                  <a:pt x="3170284" y="67948"/>
                </a:lnTo>
                <a:lnTo>
                  <a:pt x="3222140" y="98346"/>
                </a:lnTo>
                <a:lnTo>
                  <a:pt x="3275784" y="130533"/>
                </a:lnTo>
                <a:lnTo>
                  <a:pt x="3329425" y="159141"/>
                </a:lnTo>
                <a:lnTo>
                  <a:pt x="3383067" y="187752"/>
                </a:lnTo>
                <a:lnTo>
                  <a:pt x="3434923" y="209208"/>
                </a:lnTo>
                <a:lnTo>
                  <a:pt x="3492142" y="223514"/>
                </a:lnTo>
                <a:lnTo>
                  <a:pt x="3547571" y="230666"/>
                </a:lnTo>
                <a:lnTo>
                  <a:pt x="3606578" y="230666"/>
                </a:lnTo>
                <a:lnTo>
                  <a:pt x="3667374" y="227091"/>
                </a:lnTo>
                <a:lnTo>
                  <a:pt x="3728169" y="219938"/>
                </a:lnTo>
                <a:lnTo>
                  <a:pt x="3788965" y="210998"/>
                </a:lnTo>
                <a:lnTo>
                  <a:pt x="3849759" y="203845"/>
                </a:lnTo>
                <a:lnTo>
                  <a:pt x="3910555" y="198480"/>
                </a:lnTo>
                <a:lnTo>
                  <a:pt x="3967772" y="200268"/>
                </a:lnTo>
                <a:lnTo>
                  <a:pt x="4023204" y="207421"/>
                </a:lnTo>
                <a:lnTo>
                  <a:pt x="4076847" y="223514"/>
                </a:lnTo>
                <a:lnTo>
                  <a:pt x="4121551" y="246759"/>
                </a:lnTo>
                <a:lnTo>
                  <a:pt x="4164463" y="277158"/>
                </a:lnTo>
                <a:lnTo>
                  <a:pt x="4202013" y="312919"/>
                </a:lnTo>
                <a:lnTo>
                  <a:pt x="4239564" y="354046"/>
                </a:lnTo>
                <a:lnTo>
                  <a:pt x="4273537" y="396960"/>
                </a:lnTo>
                <a:lnTo>
                  <a:pt x="4307511" y="441664"/>
                </a:lnTo>
                <a:lnTo>
                  <a:pt x="4335537" y="478541"/>
                </a:lnTo>
                <a:lnTo>
                  <a:pt x="4335537" y="5411497"/>
                </a:lnTo>
                <a:lnTo>
                  <a:pt x="4325479" y="5424732"/>
                </a:lnTo>
                <a:lnTo>
                  <a:pt x="1571645" y="5424732"/>
                </a:lnTo>
                <a:lnTo>
                  <a:pt x="1555640" y="5403672"/>
                </a:lnTo>
                <a:lnTo>
                  <a:pt x="1521666" y="5360758"/>
                </a:lnTo>
                <a:lnTo>
                  <a:pt x="1485903" y="5319632"/>
                </a:lnTo>
                <a:lnTo>
                  <a:pt x="1444777" y="5283868"/>
                </a:lnTo>
                <a:lnTo>
                  <a:pt x="1405439" y="5251682"/>
                </a:lnTo>
                <a:lnTo>
                  <a:pt x="1360737" y="5226651"/>
                </a:lnTo>
                <a:lnTo>
                  <a:pt x="1312459" y="5205192"/>
                </a:lnTo>
                <a:lnTo>
                  <a:pt x="1260605" y="5187312"/>
                </a:lnTo>
                <a:lnTo>
                  <a:pt x="1206961" y="5171219"/>
                </a:lnTo>
                <a:lnTo>
                  <a:pt x="1153319" y="5156913"/>
                </a:lnTo>
                <a:lnTo>
                  <a:pt x="1097888" y="5142608"/>
                </a:lnTo>
                <a:lnTo>
                  <a:pt x="1046034" y="5126515"/>
                </a:lnTo>
                <a:lnTo>
                  <a:pt x="994178" y="5108634"/>
                </a:lnTo>
                <a:lnTo>
                  <a:pt x="945901" y="5087176"/>
                </a:lnTo>
                <a:lnTo>
                  <a:pt x="902986" y="5060355"/>
                </a:lnTo>
                <a:lnTo>
                  <a:pt x="863647" y="5028169"/>
                </a:lnTo>
                <a:lnTo>
                  <a:pt x="831463" y="4988832"/>
                </a:lnTo>
                <a:lnTo>
                  <a:pt x="804643" y="4945915"/>
                </a:lnTo>
                <a:lnTo>
                  <a:pt x="783185" y="4897636"/>
                </a:lnTo>
                <a:lnTo>
                  <a:pt x="765304" y="4845782"/>
                </a:lnTo>
                <a:lnTo>
                  <a:pt x="749211" y="4793927"/>
                </a:lnTo>
                <a:lnTo>
                  <a:pt x="734906" y="4738495"/>
                </a:lnTo>
                <a:lnTo>
                  <a:pt x="720601" y="4684853"/>
                </a:lnTo>
                <a:lnTo>
                  <a:pt x="704508" y="4631208"/>
                </a:lnTo>
                <a:lnTo>
                  <a:pt x="686627" y="4579352"/>
                </a:lnTo>
                <a:lnTo>
                  <a:pt x="665170" y="4531073"/>
                </a:lnTo>
                <a:lnTo>
                  <a:pt x="640137" y="4486371"/>
                </a:lnTo>
                <a:lnTo>
                  <a:pt x="607953" y="4447032"/>
                </a:lnTo>
                <a:lnTo>
                  <a:pt x="572190" y="4405905"/>
                </a:lnTo>
                <a:lnTo>
                  <a:pt x="531064" y="4370144"/>
                </a:lnTo>
                <a:lnTo>
                  <a:pt x="486360" y="4336170"/>
                </a:lnTo>
                <a:lnTo>
                  <a:pt x="441659" y="4302196"/>
                </a:lnTo>
                <a:lnTo>
                  <a:pt x="396958" y="4268222"/>
                </a:lnTo>
                <a:lnTo>
                  <a:pt x="354042" y="4234246"/>
                </a:lnTo>
                <a:lnTo>
                  <a:pt x="312916" y="4196697"/>
                </a:lnTo>
                <a:lnTo>
                  <a:pt x="277155" y="4159148"/>
                </a:lnTo>
                <a:lnTo>
                  <a:pt x="246759" y="4116232"/>
                </a:lnTo>
                <a:lnTo>
                  <a:pt x="223513" y="4071530"/>
                </a:lnTo>
                <a:lnTo>
                  <a:pt x="207420" y="4017888"/>
                </a:lnTo>
                <a:lnTo>
                  <a:pt x="200268" y="3962456"/>
                </a:lnTo>
                <a:lnTo>
                  <a:pt x="198478" y="3905234"/>
                </a:lnTo>
                <a:lnTo>
                  <a:pt x="203843" y="3844439"/>
                </a:lnTo>
                <a:lnTo>
                  <a:pt x="210996" y="3783644"/>
                </a:lnTo>
                <a:lnTo>
                  <a:pt x="219936" y="3722847"/>
                </a:lnTo>
                <a:lnTo>
                  <a:pt x="227088" y="3662052"/>
                </a:lnTo>
                <a:lnTo>
                  <a:pt x="230666" y="3601257"/>
                </a:lnTo>
                <a:lnTo>
                  <a:pt x="230666" y="3542248"/>
                </a:lnTo>
                <a:lnTo>
                  <a:pt x="223513" y="3486818"/>
                </a:lnTo>
                <a:lnTo>
                  <a:pt x="209208" y="3431386"/>
                </a:lnTo>
                <a:lnTo>
                  <a:pt x="187750" y="3379529"/>
                </a:lnTo>
                <a:lnTo>
                  <a:pt x="160929" y="3325887"/>
                </a:lnTo>
                <a:lnTo>
                  <a:pt x="130531" y="3272245"/>
                </a:lnTo>
                <a:lnTo>
                  <a:pt x="98347" y="3218601"/>
                </a:lnTo>
                <a:lnTo>
                  <a:pt x="67949" y="3166744"/>
                </a:lnTo>
                <a:lnTo>
                  <a:pt x="41126" y="3111314"/>
                </a:lnTo>
                <a:lnTo>
                  <a:pt x="19670" y="3057670"/>
                </a:lnTo>
                <a:lnTo>
                  <a:pt x="5365" y="3002238"/>
                </a:lnTo>
                <a:lnTo>
                  <a:pt x="0" y="2945018"/>
                </a:lnTo>
                <a:lnTo>
                  <a:pt x="5365" y="2887800"/>
                </a:lnTo>
                <a:lnTo>
                  <a:pt x="19670" y="2832369"/>
                </a:lnTo>
                <a:lnTo>
                  <a:pt x="41126" y="2778724"/>
                </a:lnTo>
                <a:lnTo>
                  <a:pt x="67949" y="2723294"/>
                </a:lnTo>
                <a:lnTo>
                  <a:pt x="98347" y="2671438"/>
                </a:lnTo>
                <a:lnTo>
                  <a:pt x="130531" y="2617795"/>
                </a:lnTo>
                <a:lnTo>
                  <a:pt x="160929" y="2564151"/>
                </a:lnTo>
                <a:lnTo>
                  <a:pt x="187750" y="2510509"/>
                </a:lnTo>
                <a:lnTo>
                  <a:pt x="209208" y="2458652"/>
                </a:lnTo>
                <a:lnTo>
                  <a:pt x="223513" y="2403220"/>
                </a:lnTo>
                <a:lnTo>
                  <a:pt x="230666" y="2347790"/>
                </a:lnTo>
                <a:lnTo>
                  <a:pt x="230666" y="2288783"/>
                </a:lnTo>
                <a:lnTo>
                  <a:pt x="227088" y="2227986"/>
                </a:lnTo>
                <a:lnTo>
                  <a:pt x="219936" y="2167191"/>
                </a:lnTo>
                <a:lnTo>
                  <a:pt x="210996" y="2106394"/>
                </a:lnTo>
                <a:lnTo>
                  <a:pt x="203843" y="2045599"/>
                </a:lnTo>
                <a:lnTo>
                  <a:pt x="198478" y="1984804"/>
                </a:lnTo>
                <a:lnTo>
                  <a:pt x="200268" y="1927585"/>
                </a:lnTo>
                <a:lnTo>
                  <a:pt x="207420" y="1872153"/>
                </a:lnTo>
                <a:lnTo>
                  <a:pt x="223513" y="1818508"/>
                </a:lnTo>
                <a:lnTo>
                  <a:pt x="246759" y="1773807"/>
                </a:lnTo>
                <a:lnTo>
                  <a:pt x="277155" y="1730892"/>
                </a:lnTo>
                <a:lnTo>
                  <a:pt x="312916" y="1693341"/>
                </a:lnTo>
                <a:lnTo>
                  <a:pt x="354042" y="1655792"/>
                </a:lnTo>
                <a:lnTo>
                  <a:pt x="396958" y="1621816"/>
                </a:lnTo>
                <a:lnTo>
                  <a:pt x="441659" y="1587842"/>
                </a:lnTo>
                <a:lnTo>
                  <a:pt x="486360" y="1553868"/>
                </a:lnTo>
                <a:lnTo>
                  <a:pt x="531064" y="1519895"/>
                </a:lnTo>
                <a:lnTo>
                  <a:pt x="572190" y="1484133"/>
                </a:lnTo>
                <a:lnTo>
                  <a:pt x="607953" y="1443007"/>
                </a:lnTo>
                <a:lnTo>
                  <a:pt x="640137" y="1403668"/>
                </a:lnTo>
                <a:lnTo>
                  <a:pt x="665170" y="1358966"/>
                </a:lnTo>
                <a:lnTo>
                  <a:pt x="686627" y="1310687"/>
                </a:lnTo>
                <a:lnTo>
                  <a:pt x="704508" y="1258830"/>
                </a:lnTo>
                <a:lnTo>
                  <a:pt x="720601" y="1205186"/>
                </a:lnTo>
                <a:lnTo>
                  <a:pt x="734906" y="1151543"/>
                </a:lnTo>
                <a:lnTo>
                  <a:pt x="749211" y="1096111"/>
                </a:lnTo>
                <a:lnTo>
                  <a:pt x="765304" y="1044257"/>
                </a:lnTo>
                <a:lnTo>
                  <a:pt x="783185" y="992400"/>
                </a:lnTo>
                <a:lnTo>
                  <a:pt x="804643" y="944123"/>
                </a:lnTo>
                <a:lnTo>
                  <a:pt x="831463" y="901209"/>
                </a:lnTo>
                <a:lnTo>
                  <a:pt x="863647" y="861870"/>
                </a:lnTo>
                <a:lnTo>
                  <a:pt x="902986" y="829684"/>
                </a:lnTo>
                <a:lnTo>
                  <a:pt x="945901" y="802863"/>
                </a:lnTo>
                <a:lnTo>
                  <a:pt x="994178" y="781405"/>
                </a:lnTo>
                <a:lnTo>
                  <a:pt x="1046034" y="763524"/>
                </a:lnTo>
                <a:lnTo>
                  <a:pt x="1097888" y="747431"/>
                </a:lnTo>
                <a:lnTo>
                  <a:pt x="1153319" y="733125"/>
                </a:lnTo>
                <a:lnTo>
                  <a:pt x="1206961" y="718820"/>
                </a:lnTo>
                <a:lnTo>
                  <a:pt x="1260605" y="702727"/>
                </a:lnTo>
                <a:lnTo>
                  <a:pt x="1312459" y="684846"/>
                </a:lnTo>
                <a:lnTo>
                  <a:pt x="1360737" y="663388"/>
                </a:lnTo>
                <a:lnTo>
                  <a:pt x="1405439" y="638356"/>
                </a:lnTo>
                <a:lnTo>
                  <a:pt x="1444777" y="606170"/>
                </a:lnTo>
                <a:lnTo>
                  <a:pt x="1485903" y="570407"/>
                </a:lnTo>
                <a:lnTo>
                  <a:pt x="1521666" y="529280"/>
                </a:lnTo>
                <a:lnTo>
                  <a:pt x="1555640" y="486366"/>
                </a:lnTo>
                <a:lnTo>
                  <a:pt x="1589613" y="441664"/>
                </a:lnTo>
                <a:lnTo>
                  <a:pt x="1623587" y="396960"/>
                </a:lnTo>
                <a:lnTo>
                  <a:pt x="1657560" y="354046"/>
                </a:lnTo>
                <a:lnTo>
                  <a:pt x="1695111" y="312919"/>
                </a:lnTo>
                <a:lnTo>
                  <a:pt x="1732660" y="277158"/>
                </a:lnTo>
                <a:lnTo>
                  <a:pt x="1775575" y="246759"/>
                </a:lnTo>
                <a:lnTo>
                  <a:pt x="1820277" y="223514"/>
                </a:lnTo>
                <a:lnTo>
                  <a:pt x="1873920" y="207421"/>
                </a:lnTo>
                <a:lnTo>
                  <a:pt x="1929352" y="200268"/>
                </a:lnTo>
                <a:lnTo>
                  <a:pt x="1986569" y="198480"/>
                </a:lnTo>
                <a:lnTo>
                  <a:pt x="2047363" y="203845"/>
                </a:lnTo>
                <a:lnTo>
                  <a:pt x="2108159" y="210998"/>
                </a:lnTo>
                <a:lnTo>
                  <a:pt x="2168955" y="219938"/>
                </a:lnTo>
                <a:lnTo>
                  <a:pt x="2229750" y="227091"/>
                </a:lnTo>
                <a:lnTo>
                  <a:pt x="2290544" y="230666"/>
                </a:lnTo>
                <a:lnTo>
                  <a:pt x="2349553" y="230666"/>
                </a:lnTo>
                <a:lnTo>
                  <a:pt x="2404984" y="223514"/>
                </a:lnTo>
                <a:lnTo>
                  <a:pt x="2460415" y="209208"/>
                </a:lnTo>
                <a:lnTo>
                  <a:pt x="2514057" y="187752"/>
                </a:lnTo>
                <a:lnTo>
                  <a:pt x="2567699" y="159141"/>
                </a:lnTo>
                <a:lnTo>
                  <a:pt x="2621342" y="130533"/>
                </a:lnTo>
                <a:lnTo>
                  <a:pt x="2674984" y="98346"/>
                </a:lnTo>
                <a:lnTo>
                  <a:pt x="2726840" y="67948"/>
                </a:lnTo>
                <a:lnTo>
                  <a:pt x="2782271" y="41127"/>
                </a:lnTo>
                <a:lnTo>
                  <a:pt x="2835913" y="19669"/>
                </a:lnTo>
                <a:lnTo>
                  <a:pt x="2891344" y="536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pic>
        <p:nvPicPr>
          <p:cNvPr id="13" name="Picture 5">
            <a:extLst>
              <a:ext uri="{FF2B5EF4-FFF2-40B4-BE49-F238E27FC236}">
                <a16:creationId xmlns:a16="http://schemas.microsoft.com/office/drawing/2014/main" id="{FCD00670-731D-22A5-BAD6-E70DF402CE1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95431" y="3217319"/>
            <a:ext cx="3446042" cy="2347616"/>
          </a:xfrm>
          <a:prstGeom prst="rect">
            <a:avLst/>
          </a:prstGeom>
        </p:spPr>
      </p:pic>
      <p:pic>
        <p:nvPicPr>
          <p:cNvPr id="14" name="Picture 6">
            <a:extLst>
              <a:ext uri="{FF2B5EF4-FFF2-40B4-BE49-F238E27FC236}">
                <a16:creationId xmlns:a16="http://schemas.microsoft.com/office/drawing/2014/main" id="{6E30D26B-8D21-835C-5DB9-343001F013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83967" y="98613"/>
            <a:ext cx="4216349" cy="2251687"/>
          </a:xfrm>
          <a:prstGeom prst="rect">
            <a:avLst/>
          </a:prstGeom>
        </p:spPr>
      </p:pic>
    </p:spTree>
    <p:extLst>
      <p:ext uri="{BB962C8B-B14F-4D97-AF65-F5344CB8AC3E}">
        <p14:creationId xmlns:p14="http://schemas.microsoft.com/office/powerpoint/2010/main" val="676142537"/>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AE8C37-DBFE-BC34-9C5F-E8015B7D443C}"/>
              </a:ext>
            </a:extLst>
          </p:cNvPr>
          <p:cNvSpPr txBox="1"/>
          <p:nvPr/>
        </p:nvSpPr>
        <p:spPr>
          <a:xfrm>
            <a:off x="1295400" y="304800"/>
            <a:ext cx="10058400" cy="954107"/>
          </a:xfrm>
          <a:prstGeom prst="rect">
            <a:avLst/>
          </a:prstGeom>
          <a:noFill/>
        </p:spPr>
        <p:txBody>
          <a:bodyPr wrap="square">
            <a:spAutoFit/>
          </a:bodyPr>
          <a:lstStyle/>
          <a:p>
            <a:r>
              <a:rPr lang="vi-VN" sz="2800" b="0" i="0">
                <a:solidFill>
                  <a:srgbClr val="000000"/>
                </a:solidFill>
                <a:effectLst/>
                <a:latin typeface="Nunito Black" pitchFamily="2" charset="0"/>
              </a:rPr>
              <a:t>Em suy nghĩ và đưa ra ý kiến của mình về lợi ích của việc biết bơi.</a:t>
            </a:r>
            <a:endParaRPr lang="en-US" sz="2800">
              <a:latin typeface="Nunito Black" pitchFamily="2" charset="0"/>
            </a:endParaRPr>
          </a:p>
        </p:txBody>
      </p:sp>
      <p:pic>
        <p:nvPicPr>
          <p:cNvPr id="4" name="Picture 3">
            <a:extLst>
              <a:ext uri="{FF2B5EF4-FFF2-40B4-BE49-F238E27FC236}">
                <a16:creationId xmlns:a16="http://schemas.microsoft.com/office/drawing/2014/main" id="{74C787EF-B18E-A646-A61E-28D759CC11CE}"/>
              </a:ext>
            </a:extLst>
          </p:cNvPr>
          <p:cNvPicPr>
            <a:picLocks noChangeAspect="1"/>
          </p:cNvPicPr>
          <p:nvPr/>
        </p:nvPicPr>
        <p:blipFill rotWithShape="1">
          <a:blip r:embed="rId3"/>
          <a:srcRect r="89231" b="3900"/>
          <a:stretch/>
        </p:blipFill>
        <p:spPr>
          <a:xfrm>
            <a:off x="152400" y="304800"/>
            <a:ext cx="1143000" cy="814999"/>
          </a:xfrm>
          <a:prstGeom prst="rect">
            <a:avLst/>
          </a:prstGeom>
        </p:spPr>
      </p:pic>
      <p:pic>
        <p:nvPicPr>
          <p:cNvPr id="1026" name="Picture 2">
            <a:extLst>
              <a:ext uri="{FF2B5EF4-FFF2-40B4-BE49-F238E27FC236}">
                <a16:creationId xmlns:a16="http://schemas.microsoft.com/office/drawing/2014/main" id="{FD0B546F-DD7D-B54F-E1C7-A289C97FA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1524000"/>
            <a:ext cx="4267200" cy="4267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9A71181-EADC-D713-EC4B-F1673F1A8873}"/>
              </a:ext>
            </a:extLst>
          </p:cNvPr>
          <p:cNvSpPr txBox="1"/>
          <p:nvPr/>
        </p:nvSpPr>
        <p:spPr>
          <a:xfrm>
            <a:off x="152400" y="1752600"/>
            <a:ext cx="7239000" cy="2485787"/>
          </a:xfrm>
          <a:prstGeom prst="wedgeRoundRectCallout">
            <a:avLst>
              <a:gd name="adj1" fmla="val -37146"/>
              <a:gd name="adj2" fmla="val 74560"/>
              <a:gd name="adj3" fmla="val 16667"/>
            </a:avLst>
          </a:prstGeom>
          <a:solidFill>
            <a:schemeClr val="accent6">
              <a:lumMod val="20000"/>
              <a:lumOff val="80000"/>
            </a:schemeClr>
          </a:solidFill>
          <a:ln w="28575">
            <a:solidFill>
              <a:schemeClr val="accent2">
                <a:lumMod val="50000"/>
              </a:schemeClr>
            </a:solidFill>
            <a:prstDash val="dash"/>
          </a:ln>
        </p:spPr>
        <p:txBody>
          <a:bodyPr wrap="square">
            <a:spAutoFit/>
          </a:bodyPr>
          <a:lstStyle/>
          <a:p>
            <a:pPr algn="just"/>
            <a:r>
              <a:rPr lang="vi-VN" sz="2800" b="0" i="0">
                <a:solidFill>
                  <a:srgbClr val="002060"/>
                </a:solidFill>
                <a:effectLst/>
                <a:latin typeface="Nunito Black" pitchFamily="2" charset="0"/>
              </a:rPr>
              <a:t>Những lợi ích của việc biết bơi là:</a:t>
            </a:r>
          </a:p>
          <a:p>
            <a:pPr algn="just"/>
            <a:r>
              <a:rPr lang="vi-VN" sz="2800" b="0" i="0">
                <a:solidFill>
                  <a:srgbClr val="002060"/>
                </a:solidFill>
                <a:effectLst/>
                <a:latin typeface="Nunito Black" pitchFamily="2" charset="0"/>
              </a:rPr>
              <a:t>- Phòng tránh những nguy hiểm khi ở vùng sông nước</a:t>
            </a:r>
          </a:p>
          <a:p>
            <a:pPr algn="just"/>
            <a:r>
              <a:rPr lang="vi-VN" sz="2800" b="0" i="0">
                <a:solidFill>
                  <a:srgbClr val="002060"/>
                </a:solidFill>
                <a:effectLst/>
                <a:latin typeface="Nunito Black" pitchFamily="2" charset="0"/>
              </a:rPr>
              <a:t>- Tăng chiều cao</a:t>
            </a:r>
          </a:p>
          <a:p>
            <a:pPr algn="just"/>
            <a:r>
              <a:rPr lang="vi-VN" sz="2800" b="0" i="0">
                <a:solidFill>
                  <a:srgbClr val="002060"/>
                </a:solidFill>
                <a:effectLst/>
                <a:latin typeface="Nunito Black" pitchFamily="2" charset="0"/>
              </a:rPr>
              <a:t>- Tăng cường sức khỏe</a:t>
            </a:r>
          </a:p>
        </p:txBody>
      </p:sp>
    </p:spTree>
    <p:extLst>
      <p:ext uri="{BB962C8B-B14F-4D97-AF65-F5344CB8AC3E}">
        <p14:creationId xmlns:p14="http://schemas.microsoft.com/office/powerpoint/2010/main" val="2521208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10;&#10;Description automatically generated with medium confidence">
            <a:extLst>
              <a:ext uri="{FF2B5EF4-FFF2-40B4-BE49-F238E27FC236}">
                <a16:creationId xmlns:a16="http://schemas.microsoft.com/office/drawing/2014/main" id="{97D44EF7-0E53-CF3B-7ED6-8BC1389D1220}"/>
              </a:ext>
            </a:extLst>
          </p:cNvPr>
          <p:cNvPicPr>
            <a:picLocks noChangeAspect="1"/>
          </p:cNvPicPr>
          <p:nvPr/>
        </p:nvPicPr>
        <p:blipFill rotWithShape="1">
          <a:blip r:embed="rId2"/>
          <a:srcRect l="13803" r="2120"/>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7" name="Picture 6">
            <a:extLst>
              <a:ext uri="{FF2B5EF4-FFF2-40B4-BE49-F238E27FC236}">
                <a16:creationId xmlns:a16="http://schemas.microsoft.com/office/drawing/2014/main" id="{9965DC4B-F239-C10F-0668-8E578101F961}"/>
              </a:ext>
            </a:extLst>
          </p:cNvPr>
          <p:cNvPicPr>
            <a:picLocks noChangeAspect="1"/>
          </p:cNvPicPr>
          <p:nvPr/>
        </p:nvPicPr>
        <p:blipFill rotWithShape="1">
          <a:blip r:embed="rId3"/>
          <a:srcRect b="16674"/>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5" name="Picture 4">
            <a:extLst>
              <a:ext uri="{FF2B5EF4-FFF2-40B4-BE49-F238E27FC236}">
                <a16:creationId xmlns:a16="http://schemas.microsoft.com/office/drawing/2014/main" id="{8E063E12-1D15-09AF-66FD-A08201766ABF}"/>
              </a:ext>
            </a:extLst>
          </p:cNvPr>
          <p:cNvPicPr>
            <a:picLocks noChangeAspect="1"/>
          </p:cNvPicPr>
          <p:nvPr/>
        </p:nvPicPr>
        <p:blipFill rotWithShape="1">
          <a:blip r:embed="rId4"/>
          <a:srcRect l="22977" r="25875" b="1"/>
          <a:stretch/>
        </p:blipFill>
        <p:spPr>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
        <p:nvSpPr>
          <p:cNvPr id="8" name="Oval 7">
            <a:extLst>
              <a:ext uri="{FF2B5EF4-FFF2-40B4-BE49-F238E27FC236}">
                <a16:creationId xmlns:a16="http://schemas.microsoft.com/office/drawing/2014/main" id="{1DBA4A55-BF4A-6BCE-12D3-580BB8EB3516}"/>
              </a:ext>
            </a:extLst>
          </p:cNvPr>
          <p:cNvSpPr/>
          <p:nvPr/>
        </p:nvSpPr>
        <p:spPr>
          <a:xfrm>
            <a:off x="10515600" y="381000"/>
            <a:ext cx="762000" cy="457200"/>
          </a:xfrm>
          <a:prstGeom prst="ellipse">
            <a:avLst/>
          </a:prstGeom>
          <a:solidFill>
            <a:srgbClr val="00B050"/>
          </a:solid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Nunito Black" pitchFamily="2" charset="0"/>
              </a:rPr>
              <a:t>1</a:t>
            </a:r>
          </a:p>
        </p:txBody>
      </p:sp>
      <p:sp>
        <p:nvSpPr>
          <p:cNvPr id="10" name="Oval 9">
            <a:extLst>
              <a:ext uri="{FF2B5EF4-FFF2-40B4-BE49-F238E27FC236}">
                <a16:creationId xmlns:a16="http://schemas.microsoft.com/office/drawing/2014/main" id="{E4CEA841-A09E-9D37-B362-8CE5079A1B95}"/>
              </a:ext>
            </a:extLst>
          </p:cNvPr>
          <p:cNvSpPr/>
          <p:nvPr/>
        </p:nvSpPr>
        <p:spPr>
          <a:xfrm>
            <a:off x="2962996" y="152400"/>
            <a:ext cx="762000" cy="457200"/>
          </a:xfrm>
          <a:prstGeom prst="ellipse">
            <a:avLst/>
          </a:prstGeom>
          <a:solidFill>
            <a:srgbClr val="00B050"/>
          </a:solid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Nunito Black" pitchFamily="2" charset="0"/>
              </a:rPr>
              <a:t>2</a:t>
            </a:r>
          </a:p>
        </p:txBody>
      </p:sp>
      <p:sp>
        <p:nvSpPr>
          <p:cNvPr id="11" name="Oval 10">
            <a:extLst>
              <a:ext uri="{FF2B5EF4-FFF2-40B4-BE49-F238E27FC236}">
                <a16:creationId xmlns:a16="http://schemas.microsoft.com/office/drawing/2014/main" id="{2593CD85-C133-4CBE-EC92-0C2F63EC406B}"/>
              </a:ext>
            </a:extLst>
          </p:cNvPr>
          <p:cNvSpPr/>
          <p:nvPr/>
        </p:nvSpPr>
        <p:spPr>
          <a:xfrm>
            <a:off x="7010400" y="4343400"/>
            <a:ext cx="762000" cy="457200"/>
          </a:xfrm>
          <a:prstGeom prst="ellipse">
            <a:avLst/>
          </a:prstGeom>
          <a:solidFill>
            <a:srgbClr val="00B050"/>
          </a:solid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Nunito Black" pitchFamily="2" charset="0"/>
              </a:rPr>
              <a:t>3</a:t>
            </a:r>
          </a:p>
        </p:txBody>
      </p:sp>
      <p:sp>
        <p:nvSpPr>
          <p:cNvPr id="9" name="TextBox 8">
            <a:extLst>
              <a:ext uri="{FF2B5EF4-FFF2-40B4-BE49-F238E27FC236}">
                <a16:creationId xmlns:a16="http://schemas.microsoft.com/office/drawing/2014/main" id="{3568118B-7D6A-40D6-28F0-A228320A515B}"/>
              </a:ext>
            </a:extLst>
          </p:cNvPr>
          <p:cNvSpPr txBox="1"/>
          <p:nvPr/>
        </p:nvSpPr>
        <p:spPr>
          <a:xfrm>
            <a:off x="3291876" y="847070"/>
            <a:ext cx="5699724" cy="3420130"/>
          </a:xfrm>
          <a:prstGeom prst="cloud">
            <a:avLst/>
          </a:prstGeom>
          <a:solidFill>
            <a:schemeClr val="accent6">
              <a:lumMod val="40000"/>
              <a:lumOff val="60000"/>
            </a:schemeClr>
          </a:solidFill>
          <a:ln w="28575">
            <a:solidFill>
              <a:srgbClr val="C00000"/>
            </a:solidFill>
            <a:prstDash val="lgDash"/>
          </a:ln>
        </p:spPr>
        <p:txBody>
          <a:bodyPr wrap="square" rtlCol="0">
            <a:spAutoFit/>
          </a:bodyPr>
          <a:lstStyle/>
          <a:p>
            <a:pPr algn="ctr"/>
            <a:r>
              <a:rPr lang="en-US" sz="2800">
                <a:latin typeface="Nunito Black" pitchFamily="2" charset="0"/>
              </a:rPr>
              <a:t>Cách trình bày tranh minh họa của bài tập đọc này có gì khác so với các bài tập đọc trước?</a:t>
            </a:r>
          </a:p>
        </p:txBody>
      </p:sp>
    </p:spTree>
    <p:extLst>
      <p:ext uri="{BB962C8B-B14F-4D97-AF65-F5344CB8AC3E}">
        <p14:creationId xmlns:p14="http://schemas.microsoft.com/office/powerpoint/2010/main" val="4262991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28">
            <a:extLst>
              <a:ext uri="{FF2B5EF4-FFF2-40B4-BE49-F238E27FC236}">
                <a16:creationId xmlns:a16="http://schemas.microsoft.com/office/drawing/2014/main" id="{DB382400-D81D-4BC2-B825-139D3DCAC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2" name="Group 30">
            <a:extLst>
              <a:ext uri="{FF2B5EF4-FFF2-40B4-BE49-F238E27FC236}">
                <a16:creationId xmlns:a16="http://schemas.microsoft.com/office/drawing/2014/main" id="{C77639EA-C9D1-44CA-BBC0-30625E7CDB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32" name="Rectangle 31">
              <a:extLst>
                <a:ext uri="{FF2B5EF4-FFF2-40B4-BE49-F238E27FC236}">
                  <a16:creationId xmlns:a16="http://schemas.microsoft.com/office/drawing/2014/main" id="{E4CB3E84-719D-44B6-A2F1-15E226F2E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bg1"/>
            </a:solidFill>
            <a:ln w="0">
              <a:noFill/>
              <a:prstDash val="solid"/>
              <a:round/>
              <a:headEnd/>
              <a:tailEnd/>
            </a:ln>
          </p:spPr>
          <p:txBody>
            <a:bodyPr rtlCol="0" anchor="ctr"/>
            <a:lstStyle/>
            <a:p>
              <a:pPr algn="ctr" defTabSz="304815"/>
              <a:endParaRPr lang="en-US" sz="800"/>
            </a:p>
          </p:txBody>
        </p:sp>
        <p:sp>
          <p:nvSpPr>
            <p:cNvPr id="43" name="Rectangle 32">
              <a:extLst>
                <a:ext uri="{FF2B5EF4-FFF2-40B4-BE49-F238E27FC236}">
                  <a16:creationId xmlns:a16="http://schemas.microsoft.com/office/drawing/2014/main" id="{FEDE45E2-0D26-42CE-B95F-81CE7BD3E2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304815"/>
              <a:endParaRPr lang="en-US" sz="800" dirty="0"/>
            </a:p>
          </p:txBody>
        </p:sp>
      </p:grpSp>
      <p:sp>
        <p:nvSpPr>
          <p:cNvPr id="6" name="TextBox 5">
            <a:extLst>
              <a:ext uri="{FF2B5EF4-FFF2-40B4-BE49-F238E27FC236}">
                <a16:creationId xmlns:a16="http://schemas.microsoft.com/office/drawing/2014/main" id="{7F27FF3D-ED3F-D0F7-B58F-118489064008}"/>
              </a:ext>
            </a:extLst>
          </p:cNvPr>
          <p:cNvSpPr txBox="1"/>
          <p:nvPr/>
        </p:nvSpPr>
        <p:spPr>
          <a:xfrm>
            <a:off x="1140884" y="3835400"/>
            <a:ext cx="6455833" cy="2203869"/>
          </a:xfrm>
          <a:prstGeom prst="rect">
            <a:avLst/>
          </a:prstGeom>
        </p:spPr>
        <p:txBody>
          <a:bodyPr vert="horz" lIns="60960" tIns="30480" rIns="60960" bIns="30480" rtlCol="0" anchor="t">
            <a:normAutofit/>
          </a:bodyPr>
          <a:lstStyle/>
          <a:p>
            <a:pPr algn="ctr">
              <a:lnSpc>
                <a:spcPct val="90000"/>
              </a:lnSpc>
              <a:spcBef>
                <a:spcPct val="0"/>
              </a:spcBef>
              <a:spcAft>
                <a:spcPts val="400"/>
              </a:spcAft>
            </a:pPr>
            <a:r>
              <a:rPr lang="en-US" sz="8000" b="1">
                <a:solidFill>
                  <a:srgbClr val="FF0000"/>
                </a:solidFill>
                <a:latin typeface="Nunito Black" pitchFamily="2" charset="0"/>
                <a:ea typeface="+mj-ea"/>
                <a:cs typeface="+mj-cs"/>
              </a:rPr>
              <a:t>Đọc văn bản</a:t>
            </a:r>
          </a:p>
          <a:p>
            <a:pPr algn="ctr">
              <a:lnSpc>
                <a:spcPct val="90000"/>
              </a:lnSpc>
              <a:spcBef>
                <a:spcPct val="0"/>
              </a:spcBef>
              <a:spcAft>
                <a:spcPts val="400"/>
              </a:spcAft>
            </a:pPr>
            <a:endParaRPr lang="en-US" sz="6400">
              <a:solidFill>
                <a:srgbClr val="FF0000"/>
              </a:solidFill>
              <a:latin typeface="Nunito Black" pitchFamily="2" charset="0"/>
              <a:ea typeface="+mj-ea"/>
              <a:cs typeface="+mj-cs"/>
            </a:endParaRPr>
          </a:p>
        </p:txBody>
      </p:sp>
      <p:sp>
        <p:nvSpPr>
          <p:cNvPr id="44" name="Freeform: Shape 34">
            <a:extLst>
              <a:ext uri="{FF2B5EF4-FFF2-40B4-BE49-F238E27FC236}">
                <a16:creationId xmlns:a16="http://schemas.microsoft.com/office/drawing/2014/main" id="{A0144B8D-ABC9-4F44-8451-5B06A9C80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9036" y="1286055"/>
            <a:ext cx="4482957" cy="5571944"/>
          </a:xfrm>
          <a:custGeom>
            <a:avLst/>
            <a:gdLst>
              <a:gd name="connsiteX0" fmla="*/ 3095991 w 4482957"/>
              <a:gd name="connsiteY0" fmla="*/ 0 h 5571944"/>
              <a:gd name="connsiteX1" fmla="*/ 3156069 w 4482957"/>
              <a:gd name="connsiteY1" fmla="*/ 5631 h 5571944"/>
              <a:gd name="connsiteX2" fmla="*/ 3214272 w 4482957"/>
              <a:gd name="connsiteY2" fmla="*/ 20652 h 5571944"/>
              <a:gd name="connsiteX3" fmla="*/ 3270598 w 4482957"/>
              <a:gd name="connsiteY3" fmla="*/ 43182 h 5571944"/>
              <a:gd name="connsiteX4" fmla="*/ 3328798 w 4482957"/>
              <a:gd name="connsiteY4" fmla="*/ 71344 h 5571944"/>
              <a:gd name="connsiteX5" fmla="*/ 3383247 w 4482957"/>
              <a:gd name="connsiteY5" fmla="*/ 103262 h 5571944"/>
              <a:gd name="connsiteX6" fmla="*/ 3439573 w 4482957"/>
              <a:gd name="connsiteY6" fmla="*/ 137057 h 5571944"/>
              <a:gd name="connsiteX7" fmla="*/ 3495897 w 4482957"/>
              <a:gd name="connsiteY7" fmla="*/ 167096 h 5571944"/>
              <a:gd name="connsiteX8" fmla="*/ 3552221 w 4482957"/>
              <a:gd name="connsiteY8" fmla="*/ 197137 h 5571944"/>
              <a:gd name="connsiteX9" fmla="*/ 3606669 w 4482957"/>
              <a:gd name="connsiteY9" fmla="*/ 219666 h 5571944"/>
              <a:gd name="connsiteX10" fmla="*/ 3666749 w 4482957"/>
              <a:gd name="connsiteY10" fmla="*/ 234686 h 5571944"/>
              <a:gd name="connsiteX11" fmla="*/ 3724950 w 4482957"/>
              <a:gd name="connsiteY11" fmla="*/ 242197 h 5571944"/>
              <a:gd name="connsiteX12" fmla="*/ 3786907 w 4482957"/>
              <a:gd name="connsiteY12" fmla="*/ 242197 h 5571944"/>
              <a:gd name="connsiteX13" fmla="*/ 3850743 w 4482957"/>
              <a:gd name="connsiteY13" fmla="*/ 238443 h 5571944"/>
              <a:gd name="connsiteX14" fmla="*/ 3914577 w 4482957"/>
              <a:gd name="connsiteY14" fmla="*/ 230932 h 5571944"/>
              <a:gd name="connsiteX15" fmla="*/ 3978413 w 4482957"/>
              <a:gd name="connsiteY15" fmla="*/ 221545 h 5571944"/>
              <a:gd name="connsiteX16" fmla="*/ 4042247 w 4482957"/>
              <a:gd name="connsiteY16" fmla="*/ 214035 h 5571944"/>
              <a:gd name="connsiteX17" fmla="*/ 4106083 w 4482957"/>
              <a:gd name="connsiteY17" fmla="*/ 208401 h 5571944"/>
              <a:gd name="connsiteX18" fmla="*/ 4166161 w 4482957"/>
              <a:gd name="connsiteY18" fmla="*/ 210279 h 5571944"/>
              <a:gd name="connsiteX19" fmla="*/ 4224364 w 4482957"/>
              <a:gd name="connsiteY19" fmla="*/ 217789 h 5571944"/>
              <a:gd name="connsiteX20" fmla="*/ 4280690 w 4482957"/>
              <a:gd name="connsiteY20" fmla="*/ 234686 h 5571944"/>
              <a:gd name="connsiteX21" fmla="*/ 4327628 w 4482957"/>
              <a:gd name="connsiteY21" fmla="*/ 259094 h 5571944"/>
              <a:gd name="connsiteX22" fmla="*/ 4372686 w 4482957"/>
              <a:gd name="connsiteY22" fmla="*/ 291012 h 5571944"/>
              <a:gd name="connsiteX23" fmla="*/ 4412114 w 4482957"/>
              <a:gd name="connsiteY23" fmla="*/ 328561 h 5571944"/>
              <a:gd name="connsiteX24" fmla="*/ 4451542 w 4482957"/>
              <a:gd name="connsiteY24" fmla="*/ 371743 h 5571944"/>
              <a:gd name="connsiteX25" fmla="*/ 4482957 w 4482957"/>
              <a:gd name="connsiteY25" fmla="*/ 411426 h 5571944"/>
              <a:gd name="connsiteX26" fmla="*/ 4482957 w 4482957"/>
              <a:gd name="connsiteY26" fmla="*/ 5571944 h 5571944"/>
              <a:gd name="connsiteX27" fmla="*/ 1544560 w 4482957"/>
              <a:gd name="connsiteY27" fmla="*/ 5571944 h 5571944"/>
              <a:gd name="connsiteX28" fmla="*/ 1517016 w 4482957"/>
              <a:gd name="connsiteY28" fmla="*/ 5547992 h 5571944"/>
              <a:gd name="connsiteX29" fmla="*/ 1475711 w 4482957"/>
              <a:gd name="connsiteY29" fmla="*/ 5514197 h 5571944"/>
              <a:gd name="connsiteX30" fmla="*/ 1428774 w 4482957"/>
              <a:gd name="connsiteY30" fmla="*/ 5487914 h 5571944"/>
              <a:gd name="connsiteX31" fmla="*/ 1378082 w 4482957"/>
              <a:gd name="connsiteY31" fmla="*/ 5465383 h 5571944"/>
              <a:gd name="connsiteX32" fmla="*/ 1323635 w 4482957"/>
              <a:gd name="connsiteY32" fmla="*/ 5446609 h 5571944"/>
              <a:gd name="connsiteX33" fmla="*/ 1267309 w 4482957"/>
              <a:gd name="connsiteY33" fmla="*/ 5429711 h 5571944"/>
              <a:gd name="connsiteX34" fmla="*/ 1210986 w 4482957"/>
              <a:gd name="connsiteY34" fmla="*/ 5414691 h 5571944"/>
              <a:gd name="connsiteX35" fmla="*/ 1152783 w 4482957"/>
              <a:gd name="connsiteY35" fmla="*/ 5399670 h 5571944"/>
              <a:gd name="connsiteX36" fmla="*/ 1098336 w 4482957"/>
              <a:gd name="connsiteY36" fmla="*/ 5382773 h 5571944"/>
              <a:gd name="connsiteX37" fmla="*/ 1043887 w 4482957"/>
              <a:gd name="connsiteY37" fmla="*/ 5363998 h 5571944"/>
              <a:gd name="connsiteX38" fmla="*/ 993197 w 4482957"/>
              <a:gd name="connsiteY38" fmla="*/ 5341467 h 5571944"/>
              <a:gd name="connsiteX39" fmla="*/ 948135 w 4482957"/>
              <a:gd name="connsiteY39" fmla="*/ 5313305 h 5571944"/>
              <a:gd name="connsiteX40" fmla="*/ 906830 w 4482957"/>
              <a:gd name="connsiteY40" fmla="*/ 5279510 h 5571944"/>
              <a:gd name="connsiteX41" fmla="*/ 873037 w 4482957"/>
              <a:gd name="connsiteY41" fmla="*/ 5238207 h 5571944"/>
              <a:gd name="connsiteX42" fmla="*/ 844875 w 4482957"/>
              <a:gd name="connsiteY42" fmla="*/ 5193146 h 5571944"/>
              <a:gd name="connsiteX43" fmla="*/ 822344 w 4482957"/>
              <a:gd name="connsiteY43" fmla="*/ 5142453 h 5571944"/>
              <a:gd name="connsiteX44" fmla="*/ 803570 w 4482957"/>
              <a:gd name="connsiteY44" fmla="*/ 5088007 h 5571944"/>
              <a:gd name="connsiteX45" fmla="*/ 786672 w 4482957"/>
              <a:gd name="connsiteY45" fmla="*/ 5033560 h 5571944"/>
              <a:gd name="connsiteX46" fmla="*/ 771652 w 4482957"/>
              <a:gd name="connsiteY46" fmla="*/ 4975357 h 5571944"/>
              <a:gd name="connsiteX47" fmla="*/ 756631 w 4482957"/>
              <a:gd name="connsiteY47" fmla="*/ 4919033 h 5571944"/>
              <a:gd name="connsiteX48" fmla="*/ 739734 w 4482957"/>
              <a:gd name="connsiteY48" fmla="*/ 4862708 h 5571944"/>
              <a:gd name="connsiteX49" fmla="*/ 720959 w 4482957"/>
              <a:gd name="connsiteY49" fmla="*/ 4808259 h 5571944"/>
              <a:gd name="connsiteX50" fmla="*/ 698428 w 4482957"/>
              <a:gd name="connsiteY50" fmla="*/ 4757566 h 5571944"/>
              <a:gd name="connsiteX51" fmla="*/ 672143 w 4482957"/>
              <a:gd name="connsiteY51" fmla="*/ 4710630 h 5571944"/>
              <a:gd name="connsiteX52" fmla="*/ 638351 w 4482957"/>
              <a:gd name="connsiteY52" fmla="*/ 4669325 h 5571944"/>
              <a:gd name="connsiteX53" fmla="*/ 600799 w 4482957"/>
              <a:gd name="connsiteY53" fmla="*/ 4626142 h 5571944"/>
              <a:gd name="connsiteX54" fmla="*/ 557617 w 4482957"/>
              <a:gd name="connsiteY54" fmla="*/ 4588593 h 5571944"/>
              <a:gd name="connsiteX55" fmla="*/ 510678 w 4482957"/>
              <a:gd name="connsiteY55" fmla="*/ 4552921 h 5571944"/>
              <a:gd name="connsiteX56" fmla="*/ 463742 w 4482957"/>
              <a:gd name="connsiteY56" fmla="*/ 4517249 h 5571944"/>
              <a:gd name="connsiteX57" fmla="*/ 416805 w 4482957"/>
              <a:gd name="connsiteY57" fmla="*/ 4481577 h 5571944"/>
              <a:gd name="connsiteX58" fmla="*/ 371744 w 4482957"/>
              <a:gd name="connsiteY58" fmla="*/ 4445903 h 5571944"/>
              <a:gd name="connsiteX59" fmla="*/ 328562 w 4482957"/>
              <a:gd name="connsiteY59" fmla="*/ 4406477 h 5571944"/>
              <a:gd name="connsiteX60" fmla="*/ 291012 w 4482957"/>
              <a:gd name="connsiteY60" fmla="*/ 4367050 h 5571944"/>
              <a:gd name="connsiteX61" fmla="*/ 259096 w 4482957"/>
              <a:gd name="connsiteY61" fmla="*/ 4321989 h 5571944"/>
              <a:gd name="connsiteX62" fmla="*/ 234689 w 4482957"/>
              <a:gd name="connsiteY62" fmla="*/ 4275053 h 5571944"/>
              <a:gd name="connsiteX63" fmla="*/ 217791 w 4482957"/>
              <a:gd name="connsiteY63" fmla="*/ 4218729 h 5571944"/>
              <a:gd name="connsiteX64" fmla="*/ 210281 w 4482957"/>
              <a:gd name="connsiteY64" fmla="*/ 4160526 h 5571944"/>
              <a:gd name="connsiteX65" fmla="*/ 208402 w 4482957"/>
              <a:gd name="connsiteY65" fmla="*/ 4100444 h 5571944"/>
              <a:gd name="connsiteX66" fmla="*/ 214035 w 4482957"/>
              <a:gd name="connsiteY66" fmla="*/ 4036610 h 5571944"/>
              <a:gd name="connsiteX67" fmla="*/ 221545 w 4482957"/>
              <a:gd name="connsiteY67" fmla="*/ 3972776 h 5571944"/>
              <a:gd name="connsiteX68" fmla="*/ 230932 w 4482957"/>
              <a:gd name="connsiteY68" fmla="*/ 3908940 h 5571944"/>
              <a:gd name="connsiteX69" fmla="*/ 238443 w 4482957"/>
              <a:gd name="connsiteY69" fmla="*/ 3845106 h 5571944"/>
              <a:gd name="connsiteX70" fmla="*/ 242199 w 4482957"/>
              <a:gd name="connsiteY70" fmla="*/ 3781272 h 5571944"/>
              <a:gd name="connsiteX71" fmla="*/ 242199 w 4482957"/>
              <a:gd name="connsiteY71" fmla="*/ 3719313 h 5571944"/>
              <a:gd name="connsiteX72" fmla="*/ 234689 w 4482957"/>
              <a:gd name="connsiteY72" fmla="*/ 3661113 h 5571944"/>
              <a:gd name="connsiteX73" fmla="*/ 219668 w 4482957"/>
              <a:gd name="connsiteY73" fmla="*/ 3602910 h 5571944"/>
              <a:gd name="connsiteX74" fmla="*/ 197138 w 4482957"/>
              <a:gd name="connsiteY74" fmla="*/ 3548461 h 5571944"/>
              <a:gd name="connsiteX75" fmla="*/ 168976 w 4482957"/>
              <a:gd name="connsiteY75" fmla="*/ 3492137 h 5571944"/>
              <a:gd name="connsiteX76" fmla="*/ 137057 w 4482957"/>
              <a:gd name="connsiteY76" fmla="*/ 3435814 h 5571944"/>
              <a:gd name="connsiteX77" fmla="*/ 103264 w 4482957"/>
              <a:gd name="connsiteY77" fmla="*/ 3379488 h 5571944"/>
              <a:gd name="connsiteX78" fmla="*/ 71346 w 4482957"/>
              <a:gd name="connsiteY78" fmla="*/ 3325039 h 5571944"/>
              <a:gd name="connsiteX79" fmla="*/ 43182 w 4482957"/>
              <a:gd name="connsiteY79" fmla="*/ 3266839 h 5571944"/>
              <a:gd name="connsiteX80" fmla="*/ 20654 w 4482957"/>
              <a:gd name="connsiteY80" fmla="*/ 3210513 h 5571944"/>
              <a:gd name="connsiteX81" fmla="*/ 5634 w 4482957"/>
              <a:gd name="connsiteY81" fmla="*/ 3152310 h 5571944"/>
              <a:gd name="connsiteX82" fmla="*/ 0 w 4482957"/>
              <a:gd name="connsiteY82" fmla="*/ 3092230 h 5571944"/>
              <a:gd name="connsiteX83" fmla="*/ 5634 w 4482957"/>
              <a:gd name="connsiteY83" fmla="*/ 3032152 h 5571944"/>
              <a:gd name="connsiteX84" fmla="*/ 20654 w 4482957"/>
              <a:gd name="connsiteY84" fmla="*/ 2973950 h 5571944"/>
              <a:gd name="connsiteX85" fmla="*/ 43182 w 4482957"/>
              <a:gd name="connsiteY85" fmla="*/ 2917624 h 5571944"/>
              <a:gd name="connsiteX86" fmla="*/ 71346 w 4482957"/>
              <a:gd name="connsiteY86" fmla="*/ 2859423 h 5571944"/>
              <a:gd name="connsiteX87" fmla="*/ 103264 w 4482957"/>
              <a:gd name="connsiteY87" fmla="*/ 2804974 h 5571944"/>
              <a:gd name="connsiteX88" fmla="*/ 137057 w 4482957"/>
              <a:gd name="connsiteY88" fmla="*/ 2748651 h 5571944"/>
              <a:gd name="connsiteX89" fmla="*/ 168976 w 4482957"/>
              <a:gd name="connsiteY89" fmla="*/ 2692325 h 5571944"/>
              <a:gd name="connsiteX90" fmla="*/ 197138 w 4482957"/>
              <a:gd name="connsiteY90" fmla="*/ 2636001 h 5571944"/>
              <a:gd name="connsiteX91" fmla="*/ 219668 w 4482957"/>
              <a:gd name="connsiteY91" fmla="*/ 2581552 h 5571944"/>
              <a:gd name="connsiteX92" fmla="*/ 234689 w 4482957"/>
              <a:gd name="connsiteY92" fmla="*/ 2523350 h 5571944"/>
              <a:gd name="connsiteX93" fmla="*/ 242199 w 4482957"/>
              <a:gd name="connsiteY93" fmla="*/ 2465149 h 5571944"/>
              <a:gd name="connsiteX94" fmla="*/ 242199 w 4482957"/>
              <a:gd name="connsiteY94" fmla="*/ 2403192 h 5571944"/>
              <a:gd name="connsiteX95" fmla="*/ 238443 w 4482957"/>
              <a:gd name="connsiteY95" fmla="*/ 2339356 h 5571944"/>
              <a:gd name="connsiteX96" fmla="*/ 230932 w 4482957"/>
              <a:gd name="connsiteY96" fmla="*/ 2275522 h 5571944"/>
              <a:gd name="connsiteX97" fmla="*/ 221545 w 4482957"/>
              <a:gd name="connsiteY97" fmla="*/ 2211686 h 5571944"/>
              <a:gd name="connsiteX98" fmla="*/ 214035 w 4482957"/>
              <a:gd name="connsiteY98" fmla="*/ 2147852 h 5571944"/>
              <a:gd name="connsiteX99" fmla="*/ 208402 w 4482957"/>
              <a:gd name="connsiteY99" fmla="*/ 2084018 h 5571944"/>
              <a:gd name="connsiteX100" fmla="*/ 210281 w 4482957"/>
              <a:gd name="connsiteY100" fmla="*/ 2023938 h 5571944"/>
              <a:gd name="connsiteX101" fmla="*/ 217791 w 4482957"/>
              <a:gd name="connsiteY101" fmla="*/ 1965736 h 5571944"/>
              <a:gd name="connsiteX102" fmla="*/ 234689 w 4482957"/>
              <a:gd name="connsiteY102" fmla="*/ 1909410 h 5571944"/>
              <a:gd name="connsiteX103" fmla="*/ 259096 w 4482957"/>
              <a:gd name="connsiteY103" fmla="*/ 1862474 h 5571944"/>
              <a:gd name="connsiteX104" fmla="*/ 291012 w 4482957"/>
              <a:gd name="connsiteY104" fmla="*/ 1817414 h 5571944"/>
              <a:gd name="connsiteX105" fmla="*/ 328562 w 4482957"/>
              <a:gd name="connsiteY105" fmla="*/ 1777986 h 5571944"/>
              <a:gd name="connsiteX106" fmla="*/ 371744 w 4482957"/>
              <a:gd name="connsiteY106" fmla="*/ 1738560 h 5571944"/>
              <a:gd name="connsiteX107" fmla="*/ 416805 w 4482957"/>
              <a:gd name="connsiteY107" fmla="*/ 1702885 h 5571944"/>
              <a:gd name="connsiteX108" fmla="*/ 463742 w 4482957"/>
              <a:gd name="connsiteY108" fmla="*/ 1667213 h 5571944"/>
              <a:gd name="connsiteX109" fmla="*/ 510678 w 4482957"/>
              <a:gd name="connsiteY109" fmla="*/ 1631541 h 5571944"/>
              <a:gd name="connsiteX110" fmla="*/ 557617 w 4482957"/>
              <a:gd name="connsiteY110" fmla="*/ 1595869 h 5571944"/>
              <a:gd name="connsiteX111" fmla="*/ 600799 w 4482957"/>
              <a:gd name="connsiteY111" fmla="*/ 1558320 h 5571944"/>
              <a:gd name="connsiteX112" fmla="*/ 638351 w 4482957"/>
              <a:gd name="connsiteY112" fmla="*/ 1515138 h 5571944"/>
              <a:gd name="connsiteX113" fmla="*/ 672143 w 4482957"/>
              <a:gd name="connsiteY113" fmla="*/ 1473832 h 5571944"/>
              <a:gd name="connsiteX114" fmla="*/ 698428 w 4482957"/>
              <a:gd name="connsiteY114" fmla="*/ 1426896 h 5571944"/>
              <a:gd name="connsiteX115" fmla="*/ 720959 w 4482957"/>
              <a:gd name="connsiteY115" fmla="*/ 1376203 h 5571944"/>
              <a:gd name="connsiteX116" fmla="*/ 739734 w 4482957"/>
              <a:gd name="connsiteY116" fmla="*/ 1321755 h 5571944"/>
              <a:gd name="connsiteX117" fmla="*/ 756631 w 4482957"/>
              <a:gd name="connsiteY117" fmla="*/ 1265429 h 5571944"/>
              <a:gd name="connsiteX118" fmla="*/ 771652 w 4482957"/>
              <a:gd name="connsiteY118" fmla="*/ 1209105 h 5571944"/>
              <a:gd name="connsiteX119" fmla="*/ 786672 w 4482957"/>
              <a:gd name="connsiteY119" fmla="*/ 1150903 h 5571944"/>
              <a:gd name="connsiteX120" fmla="*/ 803570 w 4482957"/>
              <a:gd name="connsiteY120" fmla="*/ 1096456 h 5571944"/>
              <a:gd name="connsiteX121" fmla="*/ 822344 w 4482957"/>
              <a:gd name="connsiteY121" fmla="*/ 1042007 h 5571944"/>
              <a:gd name="connsiteX122" fmla="*/ 844875 w 4482957"/>
              <a:gd name="connsiteY122" fmla="*/ 991317 h 5571944"/>
              <a:gd name="connsiteX123" fmla="*/ 873037 w 4482957"/>
              <a:gd name="connsiteY123" fmla="*/ 946257 h 5571944"/>
              <a:gd name="connsiteX124" fmla="*/ 906830 w 4482957"/>
              <a:gd name="connsiteY124" fmla="*/ 904952 h 5571944"/>
              <a:gd name="connsiteX125" fmla="*/ 948135 w 4482957"/>
              <a:gd name="connsiteY125" fmla="*/ 871157 h 5571944"/>
              <a:gd name="connsiteX126" fmla="*/ 993197 w 4482957"/>
              <a:gd name="connsiteY126" fmla="*/ 842995 h 5571944"/>
              <a:gd name="connsiteX127" fmla="*/ 1043887 w 4482957"/>
              <a:gd name="connsiteY127" fmla="*/ 820464 h 5571944"/>
              <a:gd name="connsiteX128" fmla="*/ 1098336 w 4482957"/>
              <a:gd name="connsiteY128" fmla="*/ 801690 h 5571944"/>
              <a:gd name="connsiteX129" fmla="*/ 1152783 w 4482957"/>
              <a:gd name="connsiteY129" fmla="*/ 784792 h 5571944"/>
              <a:gd name="connsiteX130" fmla="*/ 1210986 w 4482957"/>
              <a:gd name="connsiteY130" fmla="*/ 769772 h 5571944"/>
              <a:gd name="connsiteX131" fmla="*/ 1267309 w 4482957"/>
              <a:gd name="connsiteY131" fmla="*/ 754751 h 5571944"/>
              <a:gd name="connsiteX132" fmla="*/ 1323635 w 4482957"/>
              <a:gd name="connsiteY132" fmla="*/ 737854 h 5571944"/>
              <a:gd name="connsiteX133" fmla="*/ 1378082 w 4482957"/>
              <a:gd name="connsiteY133" fmla="*/ 719079 h 5571944"/>
              <a:gd name="connsiteX134" fmla="*/ 1428774 w 4482957"/>
              <a:gd name="connsiteY134" fmla="*/ 696549 h 5571944"/>
              <a:gd name="connsiteX135" fmla="*/ 1475711 w 4482957"/>
              <a:gd name="connsiteY135" fmla="*/ 670266 h 5571944"/>
              <a:gd name="connsiteX136" fmla="*/ 1517016 w 4482957"/>
              <a:gd name="connsiteY136" fmla="*/ 636471 h 5571944"/>
              <a:gd name="connsiteX137" fmla="*/ 1560199 w 4482957"/>
              <a:gd name="connsiteY137" fmla="*/ 598919 h 5571944"/>
              <a:gd name="connsiteX138" fmla="*/ 1597750 w 4482957"/>
              <a:gd name="connsiteY138" fmla="*/ 555737 h 5571944"/>
              <a:gd name="connsiteX139" fmla="*/ 1633422 w 4482957"/>
              <a:gd name="connsiteY139" fmla="*/ 510678 h 5571944"/>
              <a:gd name="connsiteX140" fmla="*/ 1669094 w 4482957"/>
              <a:gd name="connsiteY140" fmla="*/ 463741 h 5571944"/>
              <a:gd name="connsiteX141" fmla="*/ 1704766 w 4482957"/>
              <a:gd name="connsiteY141" fmla="*/ 416803 h 5571944"/>
              <a:gd name="connsiteX142" fmla="*/ 1740438 w 4482957"/>
              <a:gd name="connsiteY142" fmla="*/ 371743 h 5571944"/>
              <a:gd name="connsiteX143" fmla="*/ 1779867 w 4482957"/>
              <a:gd name="connsiteY143" fmla="*/ 328561 h 5571944"/>
              <a:gd name="connsiteX144" fmla="*/ 1819293 w 4482957"/>
              <a:gd name="connsiteY144" fmla="*/ 291012 h 5571944"/>
              <a:gd name="connsiteX145" fmla="*/ 1864354 w 4482957"/>
              <a:gd name="connsiteY145" fmla="*/ 259094 h 5571944"/>
              <a:gd name="connsiteX146" fmla="*/ 1911291 w 4482957"/>
              <a:gd name="connsiteY146" fmla="*/ 234686 h 5571944"/>
              <a:gd name="connsiteX147" fmla="*/ 1967617 w 4482957"/>
              <a:gd name="connsiteY147" fmla="*/ 217789 h 5571944"/>
              <a:gd name="connsiteX148" fmla="*/ 2025819 w 4482957"/>
              <a:gd name="connsiteY148" fmla="*/ 210279 h 5571944"/>
              <a:gd name="connsiteX149" fmla="*/ 2085897 w 4482957"/>
              <a:gd name="connsiteY149" fmla="*/ 208401 h 5571944"/>
              <a:gd name="connsiteX150" fmla="*/ 2149731 w 4482957"/>
              <a:gd name="connsiteY150" fmla="*/ 214035 h 5571944"/>
              <a:gd name="connsiteX151" fmla="*/ 2213567 w 4482957"/>
              <a:gd name="connsiteY151" fmla="*/ 221545 h 5571944"/>
              <a:gd name="connsiteX152" fmla="*/ 2277403 w 4482957"/>
              <a:gd name="connsiteY152" fmla="*/ 230932 h 5571944"/>
              <a:gd name="connsiteX153" fmla="*/ 2341237 w 4482957"/>
              <a:gd name="connsiteY153" fmla="*/ 238443 h 5571944"/>
              <a:gd name="connsiteX154" fmla="*/ 2405071 w 4482957"/>
              <a:gd name="connsiteY154" fmla="*/ 242197 h 5571944"/>
              <a:gd name="connsiteX155" fmla="*/ 2467030 w 4482957"/>
              <a:gd name="connsiteY155" fmla="*/ 242197 h 5571944"/>
              <a:gd name="connsiteX156" fmla="*/ 2525233 w 4482957"/>
              <a:gd name="connsiteY156" fmla="*/ 234686 h 5571944"/>
              <a:gd name="connsiteX157" fmla="*/ 2583436 w 4482957"/>
              <a:gd name="connsiteY157" fmla="*/ 219666 h 5571944"/>
              <a:gd name="connsiteX158" fmla="*/ 2639760 w 4482957"/>
              <a:gd name="connsiteY158" fmla="*/ 197137 h 5571944"/>
              <a:gd name="connsiteX159" fmla="*/ 2696083 w 4482957"/>
              <a:gd name="connsiteY159" fmla="*/ 167096 h 5571944"/>
              <a:gd name="connsiteX160" fmla="*/ 2752409 w 4482957"/>
              <a:gd name="connsiteY160" fmla="*/ 137057 h 5571944"/>
              <a:gd name="connsiteX161" fmla="*/ 2808733 w 4482957"/>
              <a:gd name="connsiteY161" fmla="*/ 103262 h 5571944"/>
              <a:gd name="connsiteX162" fmla="*/ 2863182 w 4482957"/>
              <a:gd name="connsiteY162" fmla="*/ 71344 h 5571944"/>
              <a:gd name="connsiteX163" fmla="*/ 2921385 w 4482957"/>
              <a:gd name="connsiteY163" fmla="*/ 43182 h 5571944"/>
              <a:gd name="connsiteX164" fmla="*/ 2977708 w 4482957"/>
              <a:gd name="connsiteY164" fmla="*/ 20652 h 5571944"/>
              <a:gd name="connsiteX165" fmla="*/ 3035911 w 4482957"/>
              <a:gd name="connsiteY165" fmla="*/ 5631 h 557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482957" h="5571944">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2957" y="411426"/>
                </a:lnTo>
                <a:lnTo>
                  <a:pt x="4482957" y="5571944"/>
                </a:lnTo>
                <a:lnTo>
                  <a:pt x="1544560" y="5571944"/>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45" name="Freeform: Shape 36">
            <a:extLst>
              <a:ext uri="{FF2B5EF4-FFF2-40B4-BE49-F238E27FC236}">
                <a16:creationId xmlns:a16="http://schemas.microsoft.com/office/drawing/2014/main" id="{30581CF1-C445-4EA2-8A1B-47EFAA87E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2288" y="0"/>
            <a:ext cx="5344102" cy="3217319"/>
          </a:xfrm>
          <a:custGeom>
            <a:avLst/>
            <a:gdLst>
              <a:gd name="connsiteX0" fmla="*/ 209034 w 5344102"/>
              <a:gd name="connsiteY0" fmla="*/ 0 h 3217319"/>
              <a:gd name="connsiteX1" fmla="*/ 5135071 w 5344102"/>
              <a:gd name="connsiteY1" fmla="*/ 0 h 3217319"/>
              <a:gd name="connsiteX2" fmla="*/ 5135071 w 5344102"/>
              <a:gd name="connsiteY2" fmla="*/ 7298 h 3217319"/>
              <a:gd name="connsiteX3" fmla="*/ 5141552 w 5344102"/>
              <a:gd name="connsiteY3" fmla="*/ 57529 h 3217319"/>
              <a:gd name="connsiteX4" fmla="*/ 5154514 w 5344102"/>
              <a:gd name="connsiteY4" fmla="*/ 107762 h 3217319"/>
              <a:gd name="connsiteX5" fmla="*/ 5173960 w 5344102"/>
              <a:gd name="connsiteY5" fmla="*/ 154755 h 3217319"/>
              <a:gd name="connsiteX6" fmla="*/ 5199887 w 5344102"/>
              <a:gd name="connsiteY6" fmla="*/ 203366 h 3217319"/>
              <a:gd name="connsiteX7" fmla="*/ 5225812 w 5344102"/>
              <a:gd name="connsiteY7" fmla="*/ 251980 h 3217319"/>
              <a:gd name="connsiteX8" fmla="*/ 5254980 w 5344102"/>
              <a:gd name="connsiteY8" fmla="*/ 300590 h 3217319"/>
              <a:gd name="connsiteX9" fmla="*/ 5282526 w 5344102"/>
              <a:gd name="connsiteY9" fmla="*/ 347583 h 3217319"/>
              <a:gd name="connsiteX10" fmla="*/ 5306833 w 5344102"/>
              <a:gd name="connsiteY10" fmla="*/ 397815 h 3217319"/>
              <a:gd name="connsiteX11" fmla="*/ 5326276 w 5344102"/>
              <a:gd name="connsiteY11" fmla="*/ 446428 h 3217319"/>
              <a:gd name="connsiteX12" fmla="*/ 5339241 w 5344102"/>
              <a:gd name="connsiteY12" fmla="*/ 496660 h 3217319"/>
              <a:gd name="connsiteX13" fmla="*/ 5344102 w 5344102"/>
              <a:gd name="connsiteY13" fmla="*/ 548512 h 3217319"/>
              <a:gd name="connsiteX14" fmla="*/ 5339241 w 5344102"/>
              <a:gd name="connsiteY14" fmla="*/ 600365 h 3217319"/>
              <a:gd name="connsiteX15" fmla="*/ 5326276 w 5344102"/>
              <a:gd name="connsiteY15" fmla="*/ 650598 h 3217319"/>
              <a:gd name="connsiteX16" fmla="*/ 5306833 w 5344102"/>
              <a:gd name="connsiteY16" fmla="*/ 699211 h 3217319"/>
              <a:gd name="connsiteX17" fmla="*/ 5282526 w 5344102"/>
              <a:gd name="connsiteY17" fmla="*/ 749442 h 3217319"/>
              <a:gd name="connsiteX18" fmla="*/ 5254980 w 5344102"/>
              <a:gd name="connsiteY18" fmla="*/ 796435 h 3217319"/>
              <a:gd name="connsiteX19" fmla="*/ 5225812 w 5344102"/>
              <a:gd name="connsiteY19" fmla="*/ 845048 h 3217319"/>
              <a:gd name="connsiteX20" fmla="*/ 5199887 w 5344102"/>
              <a:gd name="connsiteY20" fmla="*/ 893659 h 3217319"/>
              <a:gd name="connsiteX21" fmla="*/ 5173960 w 5344102"/>
              <a:gd name="connsiteY21" fmla="*/ 942270 h 3217319"/>
              <a:gd name="connsiteX22" fmla="*/ 5154514 w 5344102"/>
              <a:gd name="connsiteY22" fmla="*/ 989263 h 3217319"/>
              <a:gd name="connsiteX23" fmla="*/ 5141552 w 5344102"/>
              <a:gd name="connsiteY23" fmla="*/ 1039497 h 3217319"/>
              <a:gd name="connsiteX24" fmla="*/ 5135071 w 5344102"/>
              <a:gd name="connsiteY24" fmla="*/ 1089727 h 3217319"/>
              <a:gd name="connsiteX25" fmla="*/ 5135071 w 5344102"/>
              <a:gd name="connsiteY25" fmla="*/ 1143202 h 3217319"/>
              <a:gd name="connsiteX26" fmla="*/ 5138311 w 5344102"/>
              <a:gd name="connsiteY26" fmla="*/ 1198295 h 3217319"/>
              <a:gd name="connsiteX27" fmla="*/ 5144792 w 5344102"/>
              <a:gd name="connsiteY27" fmla="*/ 1253388 h 3217319"/>
              <a:gd name="connsiteX28" fmla="*/ 5152894 w 5344102"/>
              <a:gd name="connsiteY28" fmla="*/ 1308483 h 3217319"/>
              <a:gd name="connsiteX29" fmla="*/ 5159375 w 5344102"/>
              <a:gd name="connsiteY29" fmla="*/ 1363576 h 3217319"/>
              <a:gd name="connsiteX30" fmla="*/ 5164237 w 5344102"/>
              <a:gd name="connsiteY30" fmla="*/ 1418669 h 3217319"/>
              <a:gd name="connsiteX31" fmla="*/ 5162616 w 5344102"/>
              <a:gd name="connsiteY31" fmla="*/ 1470524 h 3217319"/>
              <a:gd name="connsiteX32" fmla="*/ 5156135 w 5344102"/>
              <a:gd name="connsiteY32" fmla="*/ 1520757 h 3217319"/>
              <a:gd name="connsiteX33" fmla="*/ 5141552 w 5344102"/>
              <a:gd name="connsiteY33" fmla="*/ 1569369 h 3217319"/>
              <a:gd name="connsiteX34" fmla="*/ 5120486 w 5344102"/>
              <a:gd name="connsiteY34" fmla="*/ 1609878 h 3217319"/>
              <a:gd name="connsiteX35" fmla="*/ 5092939 w 5344102"/>
              <a:gd name="connsiteY35" fmla="*/ 1648768 h 3217319"/>
              <a:gd name="connsiteX36" fmla="*/ 5060529 w 5344102"/>
              <a:gd name="connsiteY36" fmla="*/ 1682797 h 3217319"/>
              <a:gd name="connsiteX37" fmla="*/ 5023262 w 5344102"/>
              <a:gd name="connsiteY37" fmla="*/ 1716824 h 3217319"/>
              <a:gd name="connsiteX38" fmla="*/ 4984371 w 5344102"/>
              <a:gd name="connsiteY38" fmla="*/ 1747613 h 3217319"/>
              <a:gd name="connsiteX39" fmla="*/ 4943861 w 5344102"/>
              <a:gd name="connsiteY39" fmla="*/ 1778400 h 3217319"/>
              <a:gd name="connsiteX40" fmla="*/ 4901732 w 5344102"/>
              <a:gd name="connsiteY40" fmla="*/ 1809188 h 3217319"/>
              <a:gd name="connsiteX41" fmla="*/ 4862842 w 5344102"/>
              <a:gd name="connsiteY41" fmla="*/ 1839975 h 3217319"/>
              <a:gd name="connsiteX42" fmla="*/ 4825572 w 5344102"/>
              <a:gd name="connsiteY42" fmla="*/ 1872383 h 3217319"/>
              <a:gd name="connsiteX43" fmla="*/ 4793164 w 5344102"/>
              <a:gd name="connsiteY43" fmla="*/ 1909652 h 3217319"/>
              <a:gd name="connsiteX44" fmla="*/ 4763996 w 5344102"/>
              <a:gd name="connsiteY44" fmla="*/ 1945301 h 3217319"/>
              <a:gd name="connsiteX45" fmla="*/ 4741309 w 5344102"/>
              <a:gd name="connsiteY45" fmla="*/ 1985810 h 3217319"/>
              <a:gd name="connsiteX46" fmla="*/ 4721865 w 5344102"/>
              <a:gd name="connsiteY46" fmla="*/ 2029562 h 3217319"/>
              <a:gd name="connsiteX47" fmla="*/ 4705661 w 5344102"/>
              <a:gd name="connsiteY47" fmla="*/ 2076555 h 3217319"/>
              <a:gd name="connsiteX48" fmla="*/ 4691078 w 5344102"/>
              <a:gd name="connsiteY48" fmla="*/ 2125168 h 3217319"/>
              <a:gd name="connsiteX49" fmla="*/ 4678114 w 5344102"/>
              <a:gd name="connsiteY49" fmla="*/ 2173779 h 3217319"/>
              <a:gd name="connsiteX50" fmla="*/ 4665151 w 5344102"/>
              <a:gd name="connsiteY50" fmla="*/ 2224012 h 3217319"/>
              <a:gd name="connsiteX51" fmla="*/ 4650566 w 5344102"/>
              <a:gd name="connsiteY51" fmla="*/ 2271004 h 3217319"/>
              <a:gd name="connsiteX52" fmla="*/ 4634363 w 5344102"/>
              <a:gd name="connsiteY52" fmla="*/ 2317994 h 3217319"/>
              <a:gd name="connsiteX53" fmla="*/ 4614920 w 5344102"/>
              <a:gd name="connsiteY53" fmla="*/ 2361746 h 3217319"/>
              <a:gd name="connsiteX54" fmla="*/ 4590613 w 5344102"/>
              <a:gd name="connsiteY54" fmla="*/ 2400637 h 3217319"/>
              <a:gd name="connsiteX55" fmla="*/ 4561447 w 5344102"/>
              <a:gd name="connsiteY55" fmla="*/ 2436284 h 3217319"/>
              <a:gd name="connsiteX56" fmla="*/ 4525797 w 5344102"/>
              <a:gd name="connsiteY56" fmla="*/ 2465451 h 3217319"/>
              <a:gd name="connsiteX57" fmla="*/ 4486906 w 5344102"/>
              <a:gd name="connsiteY57" fmla="*/ 2489757 h 3217319"/>
              <a:gd name="connsiteX58" fmla="*/ 4443155 w 5344102"/>
              <a:gd name="connsiteY58" fmla="*/ 2509203 h 3217319"/>
              <a:gd name="connsiteX59" fmla="*/ 4396163 w 5344102"/>
              <a:gd name="connsiteY59" fmla="*/ 2525407 h 3217319"/>
              <a:gd name="connsiteX60" fmla="*/ 4349173 w 5344102"/>
              <a:gd name="connsiteY60" fmla="*/ 2539990 h 3217319"/>
              <a:gd name="connsiteX61" fmla="*/ 4298939 w 5344102"/>
              <a:gd name="connsiteY61" fmla="*/ 2552954 h 3217319"/>
              <a:gd name="connsiteX62" fmla="*/ 4250326 w 5344102"/>
              <a:gd name="connsiteY62" fmla="*/ 2565918 h 3217319"/>
              <a:gd name="connsiteX63" fmla="*/ 4201715 w 5344102"/>
              <a:gd name="connsiteY63" fmla="*/ 2580502 h 3217319"/>
              <a:gd name="connsiteX64" fmla="*/ 4154724 w 5344102"/>
              <a:gd name="connsiteY64" fmla="*/ 2596705 h 3217319"/>
              <a:gd name="connsiteX65" fmla="*/ 4110972 w 5344102"/>
              <a:gd name="connsiteY65" fmla="*/ 2616151 h 3217319"/>
              <a:gd name="connsiteX66" fmla="*/ 4070464 w 5344102"/>
              <a:gd name="connsiteY66" fmla="*/ 2638835 h 3217319"/>
              <a:gd name="connsiteX67" fmla="*/ 4034814 w 5344102"/>
              <a:gd name="connsiteY67" fmla="*/ 2668002 h 3217319"/>
              <a:gd name="connsiteX68" fmla="*/ 3997545 w 5344102"/>
              <a:gd name="connsiteY68" fmla="*/ 2700411 h 3217319"/>
              <a:gd name="connsiteX69" fmla="*/ 3965136 w 5344102"/>
              <a:gd name="connsiteY69" fmla="*/ 2737680 h 3217319"/>
              <a:gd name="connsiteX70" fmla="*/ 3934348 w 5344102"/>
              <a:gd name="connsiteY70" fmla="*/ 2776570 h 3217319"/>
              <a:gd name="connsiteX71" fmla="*/ 3903560 w 5344102"/>
              <a:gd name="connsiteY71" fmla="*/ 2817079 h 3217319"/>
              <a:gd name="connsiteX72" fmla="*/ 3872773 w 5344102"/>
              <a:gd name="connsiteY72" fmla="*/ 2857590 h 3217319"/>
              <a:gd name="connsiteX73" fmla="*/ 3841985 w 5344102"/>
              <a:gd name="connsiteY73" fmla="*/ 2896480 h 3217319"/>
              <a:gd name="connsiteX74" fmla="*/ 3807956 w 5344102"/>
              <a:gd name="connsiteY74" fmla="*/ 2933749 h 3217319"/>
              <a:gd name="connsiteX75" fmla="*/ 3773927 w 5344102"/>
              <a:gd name="connsiteY75" fmla="*/ 2966156 h 3217319"/>
              <a:gd name="connsiteX76" fmla="*/ 3735039 w 5344102"/>
              <a:gd name="connsiteY76" fmla="*/ 2993703 h 3217319"/>
              <a:gd name="connsiteX77" fmla="*/ 3694528 w 5344102"/>
              <a:gd name="connsiteY77" fmla="*/ 3014769 h 3217319"/>
              <a:gd name="connsiteX78" fmla="*/ 3645915 w 5344102"/>
              <a:gd name="connsiteY78" fmla="*/ 3029353 h 3217319"/>
              <a:gd name="connsiteX79" fmla="*/ 3595682 w 5344102"/>
              <a:gd name="connsiteY79" fmla="*/ 3035835 h 3217319"/>
              <a:gd name="connsiteX80" fmla="*/ 3543830 w 5344102"/>
              <a:gd name="connsiteY80" fmla="*/ 3037455 h 3217319"/>
              <a:gd name="connsiteX81" fmla="*/ 3488736 w 5344102"/>
              <a:gd name="connsiteY81" fmla="*/ 3032593 h 3217319"/>
              <a:gd name="connsiteX82" fmla="*/ 3433642 w 5344102"/>
              <a:gd name="connsiteY82" fmla="*/ 3026113 h 3217319"/>
              <a:gd name="connsiteX83" fmla="*/ 3378548 w 5344102"/>
              <a:gd name="connsiteY83" fmla="*/ 3018009 h 3217319"/>
              <a:gd name="connsiteX84" fmla="*/ 3323455 w 5344102"/>
              <a:gd name="connsiteY84" fmla="*/ 3011529 h 3217319"/>
              <a:gd name="connsiteX85" fmla="*/ 3268360 w 5344102"/>
              <a:gd name="connsiteY85" fmla="*/ 3008288 h 3217319"/>
              <a:gd name="connsiteX86" fmla="*/ 3214887 w 5344102"/>
              <a:gd name="connsiteY86" fmla="*/ 3008288 h 3217319"/>
              <a:gd name="connsiteX87" fmla="*/ 3164655 w 5344102"/>
              <a:gd name="connsiteY87" fmla="*/ 3014769 h 3217319"/>
              <a:gd name="connsiteX88" fmla="*/ 3112802 w 5344102"/>
              <a:gd name="connsiteY88" fmla="*/ 3027733 h 3217319"/>
              <a:gd name="connsiteX89" fmla="*/ 3065810 w 5344102"/>
              <a:gd name="connsiteY89" fmla="*/ 3047177 h 3217319"/>
              <a:gd name="connsiteX90" fmla="*/ 3017198 w 5344102"/>
              <a:gd name="connsiteY90" fmla="*/ 3073104 h 3217319"/>
              <a:gd name="connsiteX91" fmla="*/ 2968587 w 5344102"/>
              <a:gd name="connsiteY91" fmla="*/ 3099031 h 3217319"/>
              <a:gd name="connsiteX92" fmla="*/ 2919974 w 5344102"/>
              <a:gd name="connsiteY92" fmla="*/ 3128197 h 3217319"/>
              <a:gd name="connsiteX93" fmla="*/ 2872980 w 5344102"/>
              <a:gd name="connsiteY93" fmla="*/ 3155745 h 3217319"/>
              <a:gd name="connsiteX94" fmla="*/ 2822750 w 5344102"/>
              <a:gd name="connsiteY94" fmla="*/ 3180050 h 3217319"/>
              <a:gd name="connsiteX95" fmla="*/ 2774137 w 5344102"/>
              <a:gd name="connsiteY95" fmla="*/ 3199496 h 3217319"/>
              <a:gd name="connsiteX96" fmla="*/ 2723903 w 5344102"/>
              <a:gd name="connsiteY96" fmla="*/ 3212459 h 3217319"/>
              <a:gd name="connsiteX97" fmla="*/ 2672052 w 5344102"/>
              <a:gd name="connsiteY97" fmla="*/ 3217319 h 3217319"/>
              <a:gd name="connsiteX98" fmla="*/ 2620199 w 5344102"/>
              <a:gd name="connsiteY98" fmla="*/ 3212459 h 3217319"/>
              <a:gd name="connsiteX99" fmla="*/ 2569966 w 5344102"/>
              <a:gd name="connsiteY99" fmla="*/ 3199496 h 3217319"/>
              <a:gd name="connsiteX100" fmla="*/ 2521355 w 5344102"/>
              <a:gd name="connsiteY100" fmla="*/ 3180050 h 3217319"/>
              <a:gd name="connsiteX101" fmla="*/ 2471122 w 5344102"/>
              <a:gd name="connsiteY101" fmla="*/ 3155745 h 3217319"/>
              <a:gd name="connsiteX102" fmla="*/ 2424129 w 5344102"/>
              <a:gd name="connsiteY102" fmla="*/ 3128197 h 3217319"/>
              <a:gd name="connsiteX103" fmla="*/ 2375517 w 5344102"/>
              <a:gd name="connsiteY103" fmla="*/ 3099031 h 3217319"/>
              <a:gd name="connsiteX104" fmla="*/ 2326904 w 5344102"/>
              <a:gd name="connsiteY104" fmla="*/ 3073104 h 3217319"/>
              <a:gd name="connsiteX105" fmla="*/ 2278293 w 5344102"/>
              <a:gd name="connsiteY105" fmla="*/ 3047177 h 3217319"/>
              <a:gd name="connsiteX106" fmla="*/ 2229682 w 5344102"/>
              <a:gd name="connsiteY106" fmla="*/ 3027733 h 3217319"/>
              <a:gd name="connsiteX107" fmla="*/ 2179449 w 5344102"/>
              <a:gd name="connsiteY107" fmla="*/ 3014769 h 3217319"/>
              <a:gd name="connsiteX108" fmla="*/ 2129216 w 5344102"/>
              <a:gd name="connsiteY108" fmla="*/ 3008288 h 3217319"/>
              <a:gd name="connsiteX109" fmla="*/ 2075741 w 5344102"/>
              <a:gd name="connsiteY109" fmla="*/ 3008288 h 3217319"/>
              <a:gd name="connsiteX110" fmla="*/ 2020648 w 5344102"/>
              <a:gd name="connsiteY110" fmla="*/ 3011529 h 3217319"/>
              <a:gd name="connsiteX111" fmla="*/ 1965555 w 5344102"/>
              <a:gd name="connsiteY111" fmla="*/ 3018009 h 3217319"/>
              <a:gd name="connsiteX112" fmla="*/ 1910460 w 5344102"/>
              <a:gd name="connsiteY112" fmla="*/ 3026113 h 3217319"/>
              <a:gd name="connsiteX113" fmla="*/ 1855365 w 5344102"/>
              <a:gd name="connsiteY113" fmla="*/ 3032593 h 3217319"/>
              <a:gd name="connsiteX114" fmla="*/ 1800272 w 5344102"/>
              <a:gd name="connsiteY114" fmla="*/ 3037455 h 3217319"/>
              <a:gd name="connsiteX115" fmla="*/ 1748420 w 5344102"/>
              <a:gd name="connsiteY115" fmla="*/ 3035835 h 3217319"/>
              <a:gd name="connsiteX116" fmla="*/ 1698188 w 5344102"/>
              <a:gd name="connsiteY116" fmla="*/ 3029353 h 3217319"/>
              <a:gd name="connsiteX117" fmla="*/ 1649575 w 5344102"/>
              <a:gd name="connsiteY117" fmla="*/ 3014769 h 3217319"/>
              <a:gd name="connsiteX118" fmla="*/ 1609065 w 5344102"/>
              <a:gd name="connsiteY118" fmla="*/ 2993703 h 3217319"/>
              <a:gd name="connsiteX119" fmla="*/ 1570174 w 5344102"/>
              <a:gd name="connsiteY119" fmla="*/ 2966156 h 3217319"/>
              <a:gd name="connsiteX120" fmla="*/ 1536147 w 5344102"/>
              <a:gd name="connsiteY120" fmla="*/ 2933749 h 3217319"/>
              <a:gd name="connsiteX121" fmla="*/ 1502117 w 5344102"/>
              <a:gd name="connsiteY121" fmla="*/ 2896480 h 3217319"/>
              <a:gd name="connsiteX122" fmla="*/ 1471330 w 5344102"/>
              <a:gd name="connsiteY122" fmla="*/ 2857590 h 3217319"/>
              <a:gd name="connsiteX123" fmla="*/ 1440542 w 5344102"/>
              <a:gd name="connsiteY123" fmla="*/ 2817079 h 3217319"/>
              <a:gd name="connsiteX124" fmla="*/ 1409755 w 5344102"/>
              <a:gd name="connsiteY124" fmla="*/ 2776570 h 3217319"/>
              <a:gd name="connsiteX125" fmla="*/ 1378968 w 5344102"/>
              <a:gd name="connsiteY125" fmla="*/ 2737680 h 3217319"/>
              <a:gd name="connsiteX126" fmla="*/ 1346559 w 5344102"/>
              <a:gd name="connsiteY126" fmla="*/ 2700411 h 3217319"/>
              <a:gd name="connsiteX127" fmla="*/ 1309289 w 5344102"/>
              <a:gd name="connsiteY127" fmla="*/ 2668002 h 3217319"/>
              <a:gd name="connsiteX128" fmla="*/ 1273640 w 5344102"/>
              <a:gd name="connsiteY128" fmla="*/ 2638835 h 3217319"/>
              <a:gd name="connsiteX129" fmla="*/ 1233130 w 5344102"/>
              <a:gd name="connsiteY129" fmla="*/ 2616151 h 3217319"/>
              <a:gd name="connsiteX130" fmla="*/ 1189379 w 5344102"/>
              <a:gd name="connsiteY130" fmla="*/ 2596705 h 3217319"/>
              <a:gd name="connsiteX131" fmla="*/ 1142388 w 5344102"/>
              <a:gd name="connsiteY131" fmla="*/ 2580502 h 3217319"/>
              <a:gd name="connsiteX132" fmla="*/ 1093775 w 5344102"/>
              <a:gd name="connsiteY132" fmla="*/ 2565918 h 3217319"/>
              <a:gd name="connsiteX133" fmla="*/ 1045164 w 5344102"/>
              <a:gd name="connsiteY133" fmla="*/ 2552954 h 3217319"/>
              <a:gd name="connsiteX134" fmla="*/ 994931 w 5344102"/>
              <a:gd name="connsiteY134" fmla="*/ 2539990 h 3217319"/>
              <a:gd name="connsiteX135" fmla="*/ 947939 w 5344102"/>
              <a:gd name="connsiteY135" fmla="*/ 2525407 h 3217319"/>
              <a:gd name="connsiteX136" fmla="*/ 900946 w 5344102"/>
              <a:gd name="connsiteY136" fmla="*/ 2509203 h 3217319"/>
              <a:gd name="connsiteX137" fmla="*/ 857197 w 5344102"/>
              <a:gd name="connsiteY137" fmla="*/ 2489757 h 3217319"/>
              <a:gd name="connsiteX138" fmla="*/ 818305 w 5344102"/>
              <a:gd name="connsiteY138" fmla="*/ 2465451 h 3217319"/>
              <a:gd name="connsiteX139" fmla="*/ 782657 w 5344102"/>
              <a:gd name="connsiteY139" fmla="*/ 2436284 h 3217319"/>
              <a:gd name="connsiteX140" fmla="*/ 753491 w 5344102"/>
              <a:gd name="connsiteY140" fmla="*/ 2400637 h 3217319"/>
              <a:gd name="connsiteX141" fmla="*/ 729185 w 5344102"/>
              <a:gd name="connsiteY141" fmla="*/ 2361746 h 3217319"/>
              <a:gd name="connsiteX142" fmla="*/ 709739 w 5344102"/>
              <a:gd name="connsiteY142" fmla="*/ 2317994 h 3217319"/>
              <a:gd name="connsiteX143" fmla="*/ 693536 w 5344102"/>
              <a:gd name="connsiteY143" fmla="*/ 2271004 h 3217319"/>
              <a:gd name="connsiteX144" fmla="*/ 678952 w 5344102"/>
              <a:gd name="connsiteY144" fmla="*/ 2224012 h 3217319"/>
              <a:gd name="connsiteX145" fmla="*/ 665989 w 5344102"/>
              <a:gd name="connsiteY145" fmla="*/ 2173779 h 3217319"/>
              <a:gd name="connsiteX146" fmla="*/ 653024 w 5344102"/>
              <a:gd name="connsiteY146" fmla="*/ 2125168 h 3217319"/>
              <a:gd name="connsiteX147" fmla="*/ 638441 w 5344102"/>
              <a:gd name="connsiteY147" fmla="*/ 2076555 h 3217319"/>
              <a:gd name="connsiteX148" fmla="*/ 622237 w 5344102"/>
              <a:gd name="connsiteY148" fmla="*/ 2029562 h 3217319"/>
              <a:gd name="connsiteX149" fmla="*/ 602791 w 5344102"/>
              <a:gd name="connsiteY149" fmla="*/ 1985810 h 3217319"/>
              <a:gd name="connsiteX150" fmla="*/ 580106 w 5344102"/>
              <a:gd name="connsiteY150" fmla="*/ 1945301 h 3217319"/>
              <a:gd name="connsiteX151" fmla="*/ 550941 w 5344102"/>
              <a:gd name="connsiteY151" fmla="*/ 1909652 h 3217319"/>
              <a:gd name="connsiteX152" fmla="*/ 518531 w 5344102"/>
              <a:gd name="connsiteY152" fmla="*/ 1872383 h 3217319"/>
              <a:gd name="connsiteX153" fmla="*/ 481262 w 5344102"/>
              <a:gd name="connsiteY153" fmla="*/ 1839975 h 3217319"/>
              <a:gd name="connsiteX154" fmla="*/ 440750 w 5344102"/>
              <a:gd name="connsiteY154" fmla="*/ 1809188 h 3217319"/>
              <a:gd name="connsiteX155" fmla="*/ 400241 w 5344102"/>
              <a:gd name="connsiteY155" fmla="*/ 1778400 h 3217319"/>
              <a:gd name="connsiteX156" fmla="*/ 359731 w 5344102"/>
              <a:gd name="connsiteY156" fmla="*/ 1747613 h 3217319"/>
              <a:gd name="connsiteX157" fmla="*/ 320841 w 5344102"/>
              <a:gd name="connsiteY157" fmla="*/ 1716824 h 3217319"/>
              <a:gd name="connsiteX158" fmla="*/ 283572 w 5344102"/>
              <a:gd name="connsiteY158" fmla="*/ 1682797 h 3217319"/>
              <a:gd name="connsiteX159" fmla="*/ 251164 w 5344102"/>
              <a:gd name="connsiteY159" fmla="*/ 1648768 h 3217319"/>
              <a:gd name="connsiteX160" fmla="*/ 223618 w 5344102"/>
              <a:gd name="connsiteY160" fmla="*/ 1609878 h 3217319"/>
              <a:gd name="connsiteX161" fmla="*/ 202553 w 5344102"/>
              <a:gd name="connsiteY161" fmla="*/ 1569369 h 3217319"/>
              <a:gd name="connsiteX162" fmla="*/ 187969 w 5344102"/>
              <a:gd name="connsiteY162" fmla="*/ 1520757 h 3217319"/>
              <a:gd name="connsiteX163" fmla="*/ 181487 w 5344102"/>
              <a:gd name="connsiteY163" fmla="*/ 1470524 h 3217319"/>
              <a:gd name="connsiteX164" fmla="*/ 179866 w 5344102"/>
              <a:gd name="connsiteY164" fmla="*/ 1418669 h 3217319"/>
              <a:gd name="connsiteX165" fmla="*/ 184727 w 5344102"/>
              <a:gd name="connsiteY165" fmla="*/ 1363576 h 3217319"/>
              <a:gd name="connsiteX166" fmla="*/ 191209 w 5344102"/>
              <a:gd name="connsiteY166" fmla="*/ 1308483 h 3217319"/>
              <a:gd name="connsiteX167" fmla="*/ 199310 w 5344102"/>
              <a:gd name="connsiteY167" fmla="*/ 1253388 h 3217319"/>
              <a:gd name="connsiteX168" fmla="*/ 205793 w 5344102"/>
              <a:gd name="connsiteY168" fmla="*/ 1198295 h 3217319"/>
              <a:gd name="connsiteX169" fmla="*/ 209034 w 5344102"/>
              <a:gd name="connsiteY169" fmla="*/ 1143202 h 3217319"/>
              <a:gd name="connsiteX170" fmla="*/ 209034 w 5344102"/>
              <a:gd name="connsiteY170" fmla="*/ 1089727 h 3217319"/>
              <a:gd name="connsiteX171" fmla="*/ 202553 w 5344102"/>
              <a:gd name="connsiteY171" fmla="*/ 1039497 h 3217319"/>
              <a:gd name="connsiteX172" fmla="*/ 189589 w 5344102"/>
              <a:gd name="connsiteY172" fmla="*/ 989263 h 3217319"/>
              <a:gd name="connsiteX173" fmla="*/ 170144 w 5344102"/>
              <a:gd name="connsiteY173" fmla="*/ 942270 h 3217319"/>
              <a:gd name="connsiteX174" fmla="*/ 145838 w 5344102"/>
              <a:gd name="connsiteY174" fmla="*/ 893659 h 3217319"/>
              <a:gd name="connsiteX175" fmla="*/ 118290 w 5344102"/>
              <a:gd name="connsiteY175" fmla="*/ 845048 h 3217319"/>
              <a:gd name="connsiteX176" fmla="*/ 89124 w 5344102"/>
              <a:gd name="connsiteY176" fmla="*/ 796435 h 3217319"/>
              <a:gd name="connsiteX177" fmla="*/ 61577 w 5344102"/>
              <a:gd name="connsiteY177" fmla="*/ 749442 h 3217319"/>
              <a:gd name="connsiteX178" fmla="*/ 37269 w 5344102"/>
              <a:gd name="connsiteY178" fmla="*/ 699211 h 3217319"/>
              <a:gd name="connsiteX179" fmla="*/ 17826 w 5344102"/>
              <a:gd name="connsiteY179" fmla="*/ 650598 h 3217319"/>
              <a:gd name="connsiteX180" fmla="*/ 4863 w 5344102"/>
              <a:gd name="connsiteY180" fmla="*/ 600365 h 3217319"/>
              <a:gd name="connsiteX181" fmla="*/ 0 w 5344102"/>
              <a:gd name="connsiteY181" fmla="*/ 548512 h 3217319"/>
              <a:gd name="connsiteX182" fmla="*/ 4863 w 5344102"/>
              <a:gd name="connsiteY182" fmla="*/ 496660 h 3217319"/>
              <a:gd name="connsiteX183" fmla="*/ 17826 w 5344102"/>
              <a:gd name="connsiteY183" fmla="*/ 446428 h 3217319"/>
              <a:gd name="connsiteX184" fmla="*/ 37269 w 5344102"/>
              <a:gd name="connsiteY184" fmla="*/ 397815 h 3217319"/>
              <a:gd name="connsiteX185" fmla="*/ 61577 w 5344102"/>
              <a:gd name="connsiteY185" fmla="*/ 347583 h 3217319"/>
              <a:gd name="connsiteX186" fmla="*/ 89124 w 5344102"/>
              <a:gd name="connsiteY186" fmla="*/ 300590 h 3217319"/>
              <a:gd name="connsiteX187" fmla="*/ 118290 w 5344102"/>
              <a:gd name="connsiteY187" fmla="*/ 251980 h 3217319"/>
              <a:gd name="connsiteX188" fmla="*/ 145838 w 5344102"/>
              <a:gd name="connsiteY188" fmla="*/ 203366 h 3217319"/>
              <a:gd name="connsiteX189" fmla="*/ 170144 w 5344102"/>
              <a:gd name="connsiteY189" fmla="*/ 154755 h 3217319"/>
              <a:gd name="connsiteX190" fmla="*/ 189589 w 5344102"/>
              <a:gd name="connsiteY190" fmla="*/ 107762 h 3217319"/>
              <a:gd name="connsiteX191" fmla="*/ 202553 w 5344102"/>
              <a:gd name="connsiteY191" fmla="*/ 57529 h 3217319"/>
              <a:gd name="connsiteX192" fmla="*/ 209034 w 5344102"/>
              <a:gd name="connsiteY192" fmla="*/ 7298 h 321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344102" h="3217319">
                <a:moveTo>
                  <a:pt x="209034" y="0"/>
                </a:moveTo>
                <a:lnTo>
                  <a:pt x="5135071" y="0"/>
                </a:lnTo>
                <a:lnTo>
                  <a:pt x="5135071" y="7298"/>
                </a:lnTo>
                <a:lnTo>
                  <a:pt x="5141552" y="57529"/>
                </a:lnTo>
                <a:lnTo>
                  <a:pt x="5154514" y="107762"/>
                </a:lnTo>
                <a:lnTo>
                  <a:pt x="5173960" y="154755"/>
                </a:lnTo>
                <a:lnTo>
                  <a:pt x="5199887" y="203366"/>
                </a:lnTo>
                <a:lnTo>
                  <a:pt x="5225812" y="251980"/>
                </a:lnTo>
                <a:lnTo>
                  <a:pt x="5254980" y="300590"/>
                </a:lnTo>
                <a:lnTo>
                  <a:pt x="5282526" y="347583"/>
                </a:lnTo>
                <a:lnTo>
                  <a:pt x="5306833" y="397815"/>
                </a:lnTo>
                <a:lnTo>
                  <a:pt x="5326276" y="446428"/>
                </a:lnTo>
                <a:lnTo>
                  <a:pt x="5339241" y="496660"/>
                </a:lnTo>
                <a:lnTo>
                  <a:pt x="5344102" y="548512"/>
                </a:lnTo>
                <a:lnTo>
                  <a:pt x="5339241" y="600365"/>
                </a:lnTo>
                <a:lnTo>
                  <a:pt x="5326276" y="650598"/>
                </a:lnTo>
                <a:lnTo>
                  <a:pt x="5306833" y="699211"/>
                </a:lnTo>
                <a:lnTo>
                  <a:pt x="5282526" y="749442"/>
                </a:lnTo>
                <a:lnTo>
                  <a:pt x="5254980" y="796435"/>
                </a:lnTo>
                <a:lnTo>
                  <a:pt x="5225812" y="845048"/>
                </a:lnTo>
                <a:lnTo>
                  <a:pt x="5199887" y="893659"/>
                </a:lnTo>
                <a:lnTo>
                  <a:pt x="5173960" y="942270"/>
                </a:lnTo>
                <a:lnTo>
                  <a:pt x="5154514" y="989263"/>
                </a:lnTo>
                <a:lnTo>
                  <a:pt x="5141552" y="1039497"/>
                </a:lnTo>
                <a:lnTo>
                  <a:pt x="5135071" y="1089727"/>
                </a:lnTo>
                <a:lnTo>
                  <a:pt x="5135071" y="1143202"/>
                </a:lnTo>
                <a:lnTo>
                  <a:pt x="5138311" y="1198295"/>
                </a:lnTo>
                <a:lnTo>
                  <a:pt x="5144792" y="1253388"/>
                </a:lnTo>
                <a:lnTo>
                  <a:pt x="5152894" y="1308483"/>
                </a:lnTo>
                <a:lnTo>
                  <a:pt x="5159375" y="1363576"/>
                </a:lnTo>
                <a:lnTo>
                  <a:pt x="5164237" y="1418669"/>
                </a:lnTo>
                <a:lnTo>
                  <a:pt x="5162616" y="1470524"/>
                </a:lnTo>
                <a:lnTo>
                  <a:pt x="5156135" y="1520757"/>
                </a:lnTo>
                <a:lnTo>
                  <a:pt x="5141552" y="1569369"/>
                </a:lnTo>
                <a:lnTo>
                  <a:pt x="5120486" y="1609878"/>
                </a:lnTo>
                <a:lnTo>
                  <a:pt x="5092939" y="1648768"/>
                </a:lnTo>
                <a:lnTo>
                  <a:pt x="5060529" y="1682797"/>
                </a:lnTo>
                <a:lnTo>
                  <a:pt x="5023262" y="1716824"/>
                </a:lnTo>
                <a:lnTo>
                  <a:pt x="4984371" y="1747613"/>
                </a:lnTo>
                <a:lnTo>
                  <a:pt x="4943861" y="1778400"/>
                </a:lnTo>
                <a:lnTo>
                  <a:pt x="4901732" y="1809188"/>
                </a:lnTo>
                <a:lnTo>
                  <a:pt x="4862842" y="1839975"/>
                </a:lnTo>
                <a:lnTo>
                  <a:pt x="4825572" y="1872383"/>
                </a:lnTo>
                <a:lnTo>
                  <a:pt x="4793164" y="1909652"/>
                </a:lnTo>
                <a:lnTo>
                  <a:pt x="4763996" y="1945301"/>
                </a:lnTo>
                <a:lnTo>
                  <a:pt x="4741309" y="1985810"/>
                </a:lnTo>
                <a:lnTo>
                  <a:pt x="4721865" y="2029562"/>
                </a:lnTo>
                <a:lnTo>
                  <a:pt x="4705661" y="2076555"/>
                </a:lnTo>
                <a:lnTo>
                  <a:pt x="4691078" y="2125168"/>
                </a:lnTo>
                <a:lnTo>
                  <a:pt x="4678114" y="2173779"/>
                </a:lnTo>
                <a:lnTo>
                  <a:pt x="4665151" y="2224012"/>
                </a:lnTo>
                <a:lnTo>
                  <a:pt x="4650566" y="2271004"/>
                </a:lnTo>
                <a:lnTo>
                  <a:pt x="4634363" y="2317994"/>
                </a:lnTo>
                <a:lnTo>
                  <a:pt x="4614920" y="2361746"/>
                </a:lnTo>
                <a:lnTo>
                  <a:pt x="4590613" y="2400637"/>
                </a:lnTo>
                <a:lnTo>
                  <a:pt x="4561447" y="2436284"/>
                </a:lnTo>
                <a:lnTo>
                  <a:pt x="4525797" y="2465451"/>
                </a:lnTo>
                <a:lnTo>
                  <a:pt x="4486906" y="2489757"/>
                </a:lnTo>
                <a:lnTo>
                  <a:pt x="4443155" y="2509203"/>
                </a:lnTo>
                <a:lnTo>
                  <a:pt x="4396163" y="2525407"/>
                </a:lnTo>
                <a:lnTo>
                  <a:pt x="4349173" y="2539990"/>
                </a:lnTo>
                <a:lnTo>
                  <a:pt x="4298939" y="2552954"/>
                </a:lnTo>
                <a:lnTo>
                  <a:pt x="4250326" y="2565918"/>
                </a:lnTo>
                <a:lnTo>
                  <a:pt x="4201715" y="2580502"/>
                </a:lnTo>
                <a:lnTo>
                  <a:pt x="4154724" y="2596705"/>
                </a:lnTo>
                <a:lnTo>
                  <a:pt x="4110972" y="2616151"/>
                </a:lnTo>
                <a:lnTo>
                  <a:pt x="4070464" y="2638835"/>
                </a:lnTo>
                <a:lnTo>
                  <a:pt x="4034814" y="2668002"/>
                </a:lnTo>
                <a:lnTo>
                  <a:pt x="3997545" y="2700411"/>
                </a:lnTo>
                <a:lnTo>
                  <a:pt x="3965136" y="2737680"/>
                </a:lnTo>
                <a:lnTo>
                  <a:pt x="3934348" y="2776570"/>
                </a:lnTo>
                <a:lnTo>
                  <a:pt x="3903560" y="2817079"/>
                </a:lnTo>
                <a:lnTo>
                  <a:pt x="3872773" y="2857590"/>
                </a:lnTo>
                <a:lnTo>
                  <a:pt x="3841985" y="2896480"/>
                </a:lnTo>
                <a:lnTo>
                  <a:pt x="3807956" y="2933749"/>
                </a:lnTo>
                <a:lnTo>
                  <a:pt x="3773927" y="2966156"/>
                </a:lnTo>
                <a:lnTo>
                  <a:pt x="3735039" y="2993703"/>
                </a:lnTo>
                <a:lnTo>
                  <a:pt x="3694528" y="3014769"/>
                </a:lnTo>
                <a:lnTo>
                  <a:pt x="3645915" y="3029353"/>
                </a:lnTo>
                <a:lnTo>
                  <a:pt x="3595682" y="3035835"/>
                </a:lnTo>
                <a:lnTo>
                  <a:pt x="3543830" y="3037455"/>
                </a:lnTo>
                <a:lnTo>
                  <a:pt x="3488736" y="3032593"/>
                </a:lnTo>
                <a:lnTo>
                  <a:pt x="3433642" y="3026113"/>
                </a:lnTo>
                <a:lnTo>
                  <a:pt x="3378548" y="3018009"/>
                </a:lnTo>
                <a:lnTo>
                  <a:pt x="3323455" y="3011529"/>
                </a:lnTo>
                <a:lnTo>
                  <a:pt x="3268360" y="3008288"/>
                </a:lnTo>
                <a:lnTo>
                  <a:pt x="3214887" y="3008288"/>
                </a:lnTo>
                <a:lnTo>
                  <a:pt x="3164655" y="3014769"/>
                </a:lnTo>
                <a:lnTo>
                  <a:pt x="3112802" y="3027733"/>
                </a:lnTo>
                <a:lnTo>
                  <a:pt x="3065810" y="3047177"/>
                </a:lnTo>
                <a:lnTo>
                  <a:pt x="3017198" y="3073104"/>
                </a:lnTo>
                <a:lnTo>
                  <a:pt x="2968587" y="3099031"/>
                </a:lnTo>
                <a:lnTo>
                  <a:pt x="2919974" y="3128197"/>
                </a:lnTo>
                <a:lnTo>
                  <a:pt x="2872980" y="3155745"/>
                </a:lnTo>
                <a:lnTo>
                  <a:pt x="2822750" y="3180050"/>
                </a:lnTo>
                <a:lnTo>
                  <a:pt x="2774137" y="3199496"/>
                </a:lnTo>
                <a:lnTo>
                  <a:pt x="2723903" y="3212459"/>
                </a:lnTo>
                <a:lnTo>
                  <a:pt x="2672052" y="3217319"/>
                </a:lnTo>
                <a:lnTo>
                  <a:pt x="2620199" y="3212459"/>
                </a:lnTo>
                <a:lnTo>
                  <a:pt x="2569966" y="3199496"/>
                </a:lnTo>
                <a:lnTo>
                  <a:pt x="2521355" y="3180050"/>
                </a:lnTo>
                <a:lnTo>
                  <a:pt x="2471122" y="3155745"/>
                </a:lnTo>
                <a:lnTo>
                  <a:pt x="2424129" y="3128197"/>
                </a:lnTo>
                <a:lnTo>
                  <a:pt x="2375517" y="3099031"/>
                </a:lnTo>
                <a:lnTo>
                  <a:pt x="2326904" y="3073104"/>
                </a:lnTo>
                <a:lnTo>
                  <a:pt x="2278293" y="3047177"/>
                </a:lnTo>
                <a:lnTo>
                  <a:pt x="2229682" y="3027733"/>
                </a:lnTo>
                <a:lnTo>
                  <a:pt x="2179449" y="3014769"/>
                </a:lnTo>
                <a:lnTo>
                  <a:pt x="2129216" y="3008288"/>
                </a:lnTo>
                <a:lnTo>
                  <a:pt x="2075741" y="3008288"/>
                </a:lnTo>
                <a:lnTo>
                  <a:pt x="2020648" y="3011529"/>
                </a:lnTo>
                <a:lnTo>
                  <a:pt x="1965555" y="3018009"/>
                </a:lnTo>
                <a:lnTo>
                  <a:pt x="1910460" y="3026113"/>
                </a:lnTo>
                <a:lnTo>
                  <a:pt x="1855365" y="3032593"/>
                </a:lnTo>
                <a:lnTo>
                  <a:pt x="1800272" y="3037455"/>
                </a:lnTo>
                <a:lnTo>
                  <a:pt x="1748420" y="3035835"/>
                </a:lnTo>
                <a:lnTo>
                  <a:pt x="1698188" y="3029353"/>
                </a:lnTo>
                <a:lnTo>
                  <a:pt x="1649575" y="3014769"/>
                </a:lnTo>
                <a:lnTo>
                  <a:pt x="1609065" y="2993703"/>
                </a:lnTo>
                <a:lnTo>
                  <a:pt x="1570174" y="2966156"/>
                </a:lnTo>
                <a:lnTo>
                  <a:pt x="1536147" y="2933749"/>
                </a:lnTo>
                <a:lnTo>
                  <a:pt x="1502117" y="2896480"/>
                </a:lnTo>
                <a:lnTo>
                  <a:pt x="1471330" y="2857590"/>
                </a:lnTo>
                <a:lnTo>
                  <a:pt x="1440542" y="2817079"/>
                </a:lnTo>
                <a:lnTo>
                  <a:pt x="1409755" y="2776570"/>
                </a:lnTo>
                <a:lnTo>
                  <a:pt x="1378968" y="2737680"/>
                </a:lnTo>
                <a:lnTo>
                  <a:pt x="1346559" y="2700411"/>
                </a:lnTo>
                <a:lnTo>
                  <a:pt x="1309289" y="2668002"/>
                </a:lnTo>
                <a:lnTo>
                  <a:pt x="1273640" y="2638835"/>
                </a:lnTo>
                <a:lnTo>
                  <a:pt x="1233130" y="2616151"/>
                </a:lnTo>
                <a:lnTo>
                  <a:pt x="1189379" y="2596705"/>
                </a:lnTo>
                <a:lnTo>
                  <a:pt x="1142388" y="2580502"/>
                </a:lnTo>
                <a:lnTo>
                  <a:pt x="1093775" y="2565918"/>
                </a:lnTo>
                <a:lnTo>
                  <a:pt x="1045164" y="2552954"/>
                </a:lnTo>
                <a:lnTo>
                  <a:pt x="994931" y="2539990"/>
                </a:lnTo>
                <a:lnTo>
                  <a:pt x="947939" y="2525407"/>
                </a:lnTo>
                <a:lnTo>
                  <a:pt x="900946" y="2509203"/>
                </a:lnTo>
                <a:lnTo>
                  <a:pt x="857197" y="2489757"/>
                </a:lnTo>
                <a:lnTo>
                  <a:pt x="818305" y="2465451"/>
                </a:lnTo>
                <a:lnTo>
                  <a:pt x="782657" y="2436284"/>
                </a:lnTo>
                <a:lnTo>
                  <a:pt x="753491" y="2400637"/>
                </a:lnTo>
                <a:lnTo>
                  <a:pt x="729185" y="2361746"/>
                </a:lnTo>
                <a:lnTo>
                  <a:pt x="709739" y="2317994"/>
                </a:lnTo>
                <a:lnTo>
                  <a:pt x="693536" y="2271004"/>
                </a:lnTo>
                <a:lnTo>
                  <a:pt x="678952" y="2224012"/>
                </a:lnTo>
                <a:lnTo>
                  <a:pt x="665989" y="2173779"/>
                </a:lnTo>
                <a:lnTo>
                  <a:pt x="653024" y="2125168"/>
                </a:lnTo>
                <a:lnTo>
                  <a:pt x="638441" y="2076555"/>
                </a:lnTo>
                <a:lnTo>
                  <a:pt x="622237" y="2029562"/>
                </a:lnTo>
                <a:lnTo>
                  <a:pt x="602791" y="1985810"/>
                </a:lnTo>
                <a:lnTo>
                  <a:pt x="580106" y="1945301"/>
                </a:lnTo>
                <a:lnTo>
                  <a:pt x="550941" y="1909652"/>
                </a:lnTo>
                <a:lnTo>
                  <a:pt x="518531" y="1872383"/>
                </a:lnTo>
                <a:lnTo>
                  <a:pt x="481262" y="1839975"/>
                </a:lnTo>
                <a:lnTo>
                  <a:pt x="440750" y="1809188"/>
                </a:lnTo>
                <a:lnTo>
                  <a:pt x="400241" y="1778400"/>
                </a:lnTo>
                <a:lnTo>
                  <a:pt x="359731" y="1747613"/>
                </a:lnTo>
                <a:lnTo>
                  <a:pt x="320841" y="1716824"/>
                </a:lnTo>
                <a:lnTo>
                  <a:pt x="283572" y="1682797"/>
                </a:lnTo>
                <a:lnTo>
                  <a:pt x="251164" y="1648768"/>
                </a:lnTo>
                <a:lnTo>
                  <a:pt x="223618" y="1609878"/>
                </a:lnTo>
                <a:lnTo>
                  <a:pt x="202553" y="1569369"/>
                </a:lnTo>
                <a:lnTo>
                  <a:pt x="187969" y="1520757"/>
                </a:lnTo>
                <a:lnTo>
                  <a:pt x="181487" y="1470524"/>
                </a:lnTo>
                <a:lnTo>
                  <a:pt x="179866" y="1418669"/>
                </a:lnTo>
                <a:lnTo>
                  <a:pt x="184727" y="1363576"/>
                </a:lnTo>
                <a:lnTo>
                  <a:pt x="191209" y="1308483"/>
                </a:lnTo>
                <a:lnTo>
                  <a:pt x="199310" y="1253388"/>
                </a:lnTo>
                <a:lnTo>
                  <a:pt x="205793" y="1198295"/>
                </a:lnTo>
                <a:lnTo>
                  <a:pt x="209034" y="1143202"/>
                </a:lnTo>
                <a:lnTo>
                  <a:pt x="209034" y="1089727"/>
                </a:lnTo>
                <a:lnTo>
                  <a:pt x="202553" y="1039497"/>
                </a:lnTo>
                <a:lnTo>
                  <a:pt x="189589" y="989263"/>
                </a:lnTo>
                <a:lnTo>
                  <a:pt x="170144" y="942270"/>
                </a:lnTo>
                <a:lnTo>
                  <a:pt x="145838" y="893659"/>
                </a:lnTo>
                <a:lnTo>
                  <a:pt x="118290" y="845048"/>
                </a:lnTo>
                <a:lnTo>
                  <a:pt x="89124" y="796435"/>
                </a:lnTo>
                <a:lnTo>
                  <a:pt x="61577" y="749442"/>
                </a:lnTo>
                <a:lnTo>
                  <a:pt x="37269" y="699211"/>
                </a:lnTo>
                <a:lnTo>
                  <a:pt x="17826" y="650598"/>
                </a:lnTo>
                <a:lnTo>
                  <a:pt x="4863" y="600365"/>
                </a:lnTo>
                <a:lnTo>
                  <a:pt x="0" y="548512"/>
                </a:lnTo>
                <a:lnTo>
                  <a:pt x="4863" y="496660"/>
                </a:lnTo>
                <a:lnTo>
                  <a:pt x="17826" y="446428"/>
                </a:lnTo>
                <a:lnTo>
                  <a:pt x="37269" y="397815"/>
                </a:lnTo>
                <a:lnTo>
                  <a:pt x="61577" y="347583"/>
                </a:lnTo>
                <a:lnTo>
                  <a:pt x="89124" y="300590"/>
                </a:lnTo>
                <a:lnTo>
                  <a:pt x="118290" y="251980"/>
                </a:lnTo>
                <a:lnTo>
                  <a:pt x="145838" y="203366"/>
                </a:lnTo>
                <a:lnTo>
                  <a:pt x="170144" y="154755"/>
                </a:lnTo>
                <a:lnTo>
                  <a:pt x="189589" y="107762"/>
                </a:lnTo>
                <a:lnTo>
                  <a:pt x="202553" y="57529"/>
                </a:lnTo>
                <a:lnTo>
                  <a:pt x="209034" y="729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39" name="Freeform: Shape 38">
            <a:extLst>
              <a:ext uri="{FF2B5EF4-FFF2-40B4-BE49-F238E27FC236}">
                <a16:creationId xmlns:a16="http://schemas.microsoft.com/office/drawing/2014/main" id="{83F81929-E8DA-4450-9CAE-78112B6E4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4670" y="0"/>
            <a:ext cx="5019316" cy="3055154"/>
          </a:xfrm>
          <a:custGeom>
            <a:avLst/>
            <a:gdLst>
              <a:gd name="connsiteX0" fmla="*/ 196330 w 5019316"/>
              <a:gd name="connsiteY0" fmla="*/ 0 h 3055154"/>
              <a:gd name="connsiteX1" fmla="*/ 4822988 w 5019316"/>
              <a:gd name="connsiteY1" fmla="*/ 0 h 3055154"/>
              <a:gd name="connsiteX2" fmla="*/ 4822988 w 5019316"/>
              <a:gd name="connsiteY2" fmla="*/ 40184 h 3055154"/>
              <a:gd name="connsiteX3" fmla="*/ 4829076 w 5019316"/>
              <a:gd name="connsiteY3" fmla="*/ 87363 h 3055154"/>
              <a:gd name="connsiteX4" fmla="*/ 4841250 w 5019316"/>
              <a:gd name="connsiteY4" fmla="*/ 134544 h 3055154"/>
              <a:gd name="connsiteX5" fmla="*/ 4859514 w 5019316"/>
              <a:gd name="connsiteY5" fmla="*/ 178682 h 3055154"/>
              <a:gd name="connsiteX6" fmla="*/ 4883865 w 5019316"/>
              <a:gd name="connsiteY6" fmla="*/ 224339 h 3055154"/>
              <a:gd name="connsiteX7" fmla="*/ 4908215 w 5019316"/>
              <a:gd name="connsiteY7" fmla="*/ 269998 h 3055154"/>
              <a:gd name="connsiteX8" fmla="*/ 4935610 w 5019316"/>
              <a:gd name="connsiteY8" fmla="*/ 315655 h 3055154"/>
              <a:gd name="connsiteX9" fmla="*/ 4961482 w 5019316"/>
              <a:gd name="connsiteY9" fmla="*/ 359793 h 3055154"/>
              <a:gd name="connsiteX10" fmla="*/ 4984312 w 5019316"/>
              <a:gd name="connsiteY10" fmla="*/ 406972 h 3055154"/>
              <a:gd name="connsiteX11" fmla="*/ 5002574 w 5019316"/>
              <a:gd name="connsiteY11" fmla="*/ 452631 h 3055154"/>
              <a:gd name="connsiteX12" fmla="*/ 5014750 w 5019316"/>
              <a:gd name="connsiteY12" fmla="*/ 499811 h 3055154"/>
              <a:gd name="connsiteX13" fmla="*/ 5019316 w 5019316"/>
              <a:gd name="connsiteY13" fmla="*/ 548512 h 3055154"/>
              <a:gd name="connsiteX14" fmla="*/ 5014750 w 5019316"/>
              <a:gd name="connsiteY14" fmla="*/ 597215 h 3055154"/>
              <a:gd name="connsiteX15" fmla="*/ 5002574 w 5019316"/>
              <a:gd name="connsiteY15" fmla="*/ 644395 h 3055154"/>
              <a:gd name="connsiteX16" fmla="*/ 4984312 w 5019316"/>
              <a:gd name="connsiteY16" fmla="*/ 690054 h 3055154"/>
              <a:gd name="connsiteX17" fmla="*/ 4961482 w 5019316"/>
              <a:gd name="connsiteY17" fmla="*/ 737233 h 3055154"/>
              <a:gd name="connsiteX18" fmla="*/ 4935610 w 5019316"/>
              <a:gd name="connsiteY18" fmla="*/ 781371 h 3055154"/>
              <a:gd name="connsiteX19" fmla="*/ 4908215 w 5019316"/>
              <a:gd name="connsiteY19" fmla="*/ 827030 h 3055154"/>
              <a:gd name="connsiteX20" fmla="*/ 4883865 w 5019316"/>
              <a:gd name="connsiteY20" fmla="*/ 872687 h 3055154"/>
              <a:gd name="connsiteX21" fmla="*/ 4859514 w 5019316"/>
              <a:gd name="connsiteY21" fmla="*/ 918345 h 3055154"/>
              <a:gd name="connsiteX22" fmla="*/ 4841250 w 5019316"/>
              <a:gd name="connsiteY22" fmla="*/ 962482 h 3055154"/>
              <a:gd name="connsiteX23" fmla="*/ 4829076 w 5019316"/>
              <a:gd name="connsiteY23" fmla="*/ 1009663 h 3055154"/>
              <a:gd name="connsiteX24" fmla="*/ 4822988 w 5019316"/>
              <a:gd name="connsiteY24" fmla="*/ 1056842 h 3055154"/>
              <a:gd name="connsiteX25" fmla="*/ 4822988 w 5019316"/>
              <a:gd name="connsiteY25" fmla="*/ 1107067 h 3055154"/>
              <a:gd name="connsiteX26" fmla="*/ 4826031 w 5019316"/>
              <a:gd name="connsiteY26" fmla="*/ 1158813 h 3055154"/>
              <a:gd name="connsiteX27" fmla="*/ 4832119 w 5019316"/>
              <a:gd name="connsiteY27" fmla="*/ 1210558 h 3055154"/>
              <a:gd name="connsiteX28" fmla="*/ 4839728 w 5019316"/>
              <a:gd name="connsiteY28" fmla="*/ 1262305 h 3055154"/>
              <a:gd name="connsiteX29" fmla="*/ 4845816 w 5019316"/>
              <a:gd name="connsiteY29" fmla="*/ 1314051 h 3055154"/>
              <a:gd name="connsiteX30" fmla="*/ 4850383 w 5019316"/>
              <a:gd name="connsiteY30" fmla="*/ 1365796 h 3055154"/>
              <a:gd name="connsiteX31" fmla="*/ 4848859 w 5019316"/>
              <a:gd name="connsiteY31" fmla="*/ 1414500 h 3055154"/>
              <a:gd name="connsiteX32" fmla="*/ 4842773 w 5019316"/>
              <a:gd name="connsiteY32" fmla="*/ 1461681 h 3055154"/>
              <a:gd name="connsiteX33" fmla="*/ 4829076 w 5019316"/>
              <a:gd name="connsiteY33" fmla="*/ 1507338 h 3055154"/>
              <a:gd name="connsiteX34" fmla="*/ 4809290 w 5019316"/>
              <a:gd name="connsiteY34" fmla="*/ 1545386 h 3055154"/>
              <a:gd name="connsiteX35" fmla="*/ 4783417 w 5019316"/>
              <a:gd name="connsiteY35" fmla="*/ 1581914 h 3055154"/>
              <a:gd name="connsiteX36" fmla="*/ 4752978 w 5019316"/>
              <a:gd name="connsiteY36" fmla="*/ 1613874 h 3055154"/>
              <a:gd name="connsiteX37" fmla="*/ 4717975 w 5019316"/>
              <a:gd name="connsiteY37" fmla="*/ 1645834 h 3055154"/>
              <a:gd name="connsiteX38" fmla="*/ 4681447 w 5019316"/>
              <a:gd name="connsiteY38" fmla="*/ 1674752 h 3055154"/>
              <a:gd name="connsiteX39" fmla="*/ 4643400 w 5019316"/>
              <a:gd name="connsiteY39" fmla="*/ 1703669 h 3055154"/>
              <a:gd name="connsiteX40" fmla="*/ 4603831 w 5019316"/>
              <a:gd name="connsiteY40" fmla="*/ 1732585 h 3055154"/>
              <a:gd name="connsiteX41" fmla="*/ 4567303 w 5019316"/>
              <a:gd name="connsiteY41" fmla="*/ 1761502 h 3055154"/>
              <a:gd name="connsiteX42" fmla="*/ 4532299 w 5019316"/>
              <a:gd name="connsiteY42" fmla="*/ 1791940 h 3055154"/>
              <a:gd name="connsiteX43" fmla="*/ 4501861 w 5019316"/>
              <a:gd name="connsiteY43" fmla="*/ 1826945 h 3055154"/>
              <a:gd name="connsiteX44" fmla="*/ 4474466 w 5019316"/>
              <a:gd name="connsiteY44" fmla="*/ 1860428 h 3055154"/>
              <a:gd name="connsiteX45" fmla="*/ 4453158 w 5019316"/>
              <a:gd name="connsiteY45" fmla="*/ 1898476 h 3055154"/>
              <a:gd name="connsiteX46" fmla="*/ 4434896 w 5019316"/>
              <a:gd name="connsiteY46" fmla="*/ 1939569 h 3055154"/>
              <a:gd name="connsiteX47" fmla="*/ 4419677 w 5019316"/>
              <a:gd name="connsiteY47" fmla="*/ 1983706 h 3055154"/>
              <a:gd name="connsiteX48" fmla="*/ 4405979 w 5019316"/>
              <a:gd name="connsiteY48" fmla="*/ 2029365 h 3055154"/>
              <a:gd name="connsiteX49" fmla="*/ 4393803 w 5019316"/>
              <a:gd name="connsiteY49" fmla="*/ 2075023 h 3055154"/>
              <a:gd name="connsiteX50" fmla="*/ 4381628 w 5019316"/>
              <a:gd name="connsiteY50" fmla="*/ 2122203 h 3055154"/>
              <a:gd name="connsiteX51" fmla="*/ 4367930 w 5019316"/>
              <a:gd name="connsiteY51" fmla="*/ 2166339 h 3055154"/>
              <a:gd name="connsiteX52" fmla="*/ 4352711 w 5019316"/>
              <a:gd name="connsiteY52" fmla="*/ 2210475 h 3055154"/>
              <a:gd name="connsiteX53" fmla="*/ 4334449 w 5019316"/>
              <a:gd name="connsiteY53" fmla="*/ 2251568 h 3055154"/>
              <a:gd name="connsiteX54" fmla="*/ 4311619 w 5019316"/>
              <a:gd name="connsiteY54" fmla="*/ 2288096 h 3055154"/>
              <a:gd name="connsiteX55" fmla="*/ 4284226 w 5019316"/>
              <a:gd name="connsiteY55" fmla="*/ 2321577 h 3055154"/>
              <a:gd name="connsiteX56" fmla="*/ 4250743 w 5019316"/>
              <a:gd name="connsiteY56" fmla="*/ 2348972 h 3055154"/>
              <a:gd name="connsiteX57" fmla="*/ 4214216 w 5019316"/>
              <a:gd name="connsiteY57" fmla="*/ 2371801 h 3055154"/>
              <a:gd name="connsiteX58" fmla="*/ 4173123 w 5019316"/>
              <a:gd name="connsiteY58" fmla="*/ 2390065 h 3055154"/>
              <a:gd name="connsiteX59" fmla="*/ 4128988 w 5019316"/>
              <a:gd name="connsiteY59" fmla="*/ 2405284 h 3055154"/>
              <a:gd name="connsiteX60" fmla="*/ 4084853 w 5019316"/>
              <a:gd name="connsiteY60" fmla="*/ 2418982 h 3055154"/>
              <a:gd name="connsiteX61" fmla="*/ 4037672 w 5019316"/>
              <a:gd name="connsiteY61" fmla="*/ 2431158 h 3055154"/>
              <a:gd name="connsiteX62" fmla="*/ 3992014 w 5019316"/>
              <a:gd name="connsiteY62" fmla="*/ 2443334 h 3055154"/>
              <a:gd name="connsiteX63" fmla="*/ 3946357 w 5019316"/>
              <a:gd name="connsiteY63" fmla="*/ 2457031 h 3055154"/>
              <a:gd name="connsiteX64" fmla="*/ 3902222 w 5019316"/>
              <a:gd name="connsiteY64" fmla="*/ 2472250 h 3055154"/>
              <a:gd name="connsiteX65" fmla="*/ 3861129 w 5019316"/>
              <a:gd name="connsiteY65" fmla="*/ 2490514 h 3055154"/>
              <a:gd name="connsiteX66" fmla="*/ 3823082 w 5019316"/>
              <a:gd name="connsiteY66" fmla="*/ 2511820 h 3055154"/>
              <a:gd name="connsiteX67" fmla="*/ 3789599 w 5019316"/>
              <a:gd name="connsiteY67" fmla="*/ 2539215 h 3055154"/>
              <a:gd name="connsiteX68" fmla="*/ 3754595 w 5019316"/>
              <a:gd name="connsiteY68" fmla="*/ 2569655 h 3055154"/>
              <a:gd name="connsiteX69" fmla="*/ 3724155 w 5019316"/>
              <a:gd name="connsiteY69" fmla="*/ 2604660 h 3055154"/>
              <a:gd name="connsiteX70" fmla="*/ 3695239 w 5019316"/>
              <a:gd name="connsiteY70" fmla="*/ 2641186 h 3055154"/>
              <a:gd name="connsiteX71" fmla="*/ 3666323 w 5019316"/>
              <a:gd name="connsiteY71" fmla="*/ 2679234 h 3055154"/>
              <a:gd name="connsiteX72" fmla="*/ 3637406 w 5019316"/>
              <a:gd name="connsiteY72" fmla="*/ 2717283 h 3055154"/>
              <a:gd name="connsiteX73" fmla="*/ 3608490 w 5019316"/>
              <a:gd name="connsiteY73" fmla="*/ 2753810 h 3055154"/>
              <a:gd name="connsiteX74" fmla="*/ 3576529 w 5019316"/>
              <a:gd name="connsiteY74" fmla="*/ 2788814 h 3055154"/>
              <a:gd name="connsiteX75" fmla="*/ 3544567 w 5019316"/>
              <a:gd name="connsiteY75" fmla="*/ 2819253 h 3055154"/>
              <a:gd name="connsiteX76" fmla="*/ 3508043 w 5019316"/>
              <a:gd name="connsiteY76" fmla="*/ 2845126 h 3055154"/>
              <a:gd name="connsiteX77" fmla="*/ 3469994 w 5019316"/>
              <a:gd name="connsiteY77" fmla="*/ 2864912 h 3055154"/>
              <a:gd name="connsiteX78" fmla="*/ 3424336 w 5019316"/>
              <a:gd name="connsiteY78" fmla="*/ 2878609 h 3055154"/>
              <a:gd name="connsiteX79" fmla="*/ 3377155 w 5019316"/>
              <a:gd name="connsiteY79" fmla="*/ 2884697 h 3055154"/>
              <a:gd name="connsiteX80" fmla="*/ 3328455 w 5019316"/>
              <a:gd name="connsiteY80" fmla="*/ 2886219 h 3055154"/>
              <a:gd name="connsiteX81" fmla="*/ 3276709 w 5019316"/>
              <a:gd name="connsiteY81" fmla="*/ 2881652 h 3055154"/>
              <a:gd name="connsiteX82" fmla="*/ 3224964 w 5019316"/>
              <a:gd name="connsiteY82" fmla="*/ 2875566 h 3055154"/>
              <a:gd name="connsiteX83" fmla="*/ 3173217 w 5019316"/>
              <a:gd name="connsiteY83" fmla="*/ 2867955 h 3055154"/>
              <a:gd name="connsiteX84" fmla="*/ 3121473 w 5019316"/>
              <a:gd name="connsiteY84" fmla="*/ 2861868 h 3055154"/>
              <a:gd name="connsiteX85" fmla="*/ 3069726 w 5019316"/>
              <a:gd name="connsiteY85" fmla="*/ 2858824 h 3055154"/>
              <a:gd name="connsiteX86" fmla="*/ 3019503 w 5019316"/>
              <a:gd name="connsiteY86" fmla="*/ 2858824 h 3055154"/>
              <a:gd name="connsiteX87" fmla="*/ 2972324 w 5019316"/>
              <a:gd name="connsiteY87" fmla="*/ 2864912 h 3055154"/>
              <a:gd name="connsiteX88" fmla="*/ 2923623 w 5019316"/>
              <a:gd name="connsiteY88" fmla="*/ 2877088 h 3055154"/>
              <a:gd name="connsiteX89" fmla="*/ 2879486 w 5019316"/>
              <a:gd name="connsiteY89" fmla="*/ 2895350 h 3055154"/>
              <a:gd name="connsiteX90" fmla="*/ 2833829 w 5019316"/>
              <a:gd name="connsiteY90" fmla="*/ 2919702 h 3055154"/>
              <a:gd name="connsiteX91" fmla="*/ 2788172 w 5019316"/>
              <a:gd name="connsiteY91" fmla="*/ 2944054 h 3055154"/>
              <a:gd name="connsiteX92" fmla="*/ 2742513 w 5019316"/>
              <a:gd name="connsiteY92" fmla="*/ 2971447 h 3055154"/>
              <a:gd name="connsiteX93" fmla="*/ 2698376 w 5019316"/>
              <a:gd name="connsiteY93" fmla="*/ 2997321 h 3055154"/>
              <a:gd name="connsiteX94" fmla="*/ 2651198 w 5019316"/>
              <a:gd name="connsiteY94" fmla="*/ 3020150 h 3055154"/>
              <a:gd name="connsiteX95" fmla="*/ 2605539 w 5019316"/>
              <a:gd name="connsiteY95" fmla="*/ 3038414 h 3055154"/>
              <a:gd name="connsiteX96" fmla="*/ 2558359 w 5019316"/>
              <a:gd name="connsiteY96" fmla="*/ 3050590 h 3055154"/>
              <a:gd name="connsiteX97" fmla="*/ 2509659 w 5019316"/>
              <a:gd name="connsiteY97" fmla="*/ 3055154 h 3055154"/>
              <a:gd name="connsiteX98" fmla="*/ 2460957 w 5019316"/>
              <a:gd name="connsiteY98" fmla="*/ 3050590 h 3055154"/>
              <a:gd name="connsiteX99" fmla="*/ 2413777 w 5019316"/>
              <a:gd name="connsiteY99" fmla="*/ 3038414 h 3055154"/>
              <a:gd name="connsiteX100" fmla="*/ 2368120 w 5019316"/>
              <a:gd name="connsiteY100" fmla="*/ 3020150 h 3055154"/>
              <a:gd name="connsiteX101" fmla="*/ 2320940 w 5019316"/>
              <a:gd name="connsiteY101" fmla="*/ 2997321 h 3055154"/>
              <a:gd name="connsiteX102" fmla="*/ 2276803 w 5019316"/>
              <a:gd name="connsiteY102" fmla="*/ 2971447 h 3055154"/>
              <a:gd name="connsiteX103" fmla="*/ 2231146 w 5019316"/>
              <a:gd name="connsiteY103" fmla="*/ 2944054 h 3055154"/>
              <a:gd name="connsiteX104" fmla="*/ 2185488 w 5019316"/>
              <a:gd name="connsiteY104" fmla="*/ 2919702 h 3055154"/>
              <a:gd name="connsiteX105" fmla="*/ 2139831 w 5019316"/>
              <a:gd name="connsiteY105" fmla="*/ 2895350 h 3055154"/>
              <a:gd name="connsiteX106" fmla="*/ 2094174 w 5019316"/>
              <a:gd name="connsiteY106" fmla="*/ 2877088 h 3055154"/>
              <a:gd name="connsiteX107" fmla="*/ 2046994 w 5019316"/>
              <a:gd name="connsiteY107" fmla="*/ 2864912 h 3055154"/>
              <a:gd name="connsiteX108" fmla="*/ 1999813 w 5019316"/>
              <a:gd name="connsiteY108" fmla="*/ 2858824 h 3055154"/>
              <a:gd name="connsiteX109" fmla="*/ 1949589 w 5019316"/>
              <a:gd name="connsiteY109" fmla="*/ 2858824 h 3055154"/>
              <a:gd name="connsiteX110" fmla="*/ 1897844 w 5019316"/>
              <a:gd name="connsiteY110" fmla="*/ 2861868 h 3055154"/>
              <a:gd name="connsiteX111" fmla="*/ 1846099 w 5019316"/>
              <a:gd name="connsiteY111" fmla="*/ 2867955 h 3055154"/>
              <a:gd name="connsiteX112" fmla="*/ 1794352 w 5019316"/>
              <a:gd name="connsiteY112" fmla="*/ 2875566 h 3055154"/>
              <a:gd name="connsiteX113" fmla="*/ 1742606 w 5019316"/>
              <a:gd name="connsiteY113" fmla="*/ 2881652 h 3055154"/>
              <a:gd name="connsiteX114" fmla="*/ 1690861 w 5019316"/>
              <a:gd name="connsiteY114" fmla="*/ 2886219 h 3055154"/>
              <a:gd name="connsiteX115" fmla="*/ 1642161 w 5019316"/>
              <a:gd name="connsiteY115" fmla="*/ 2884697 h 3055154"/>
              <a:gd name="connsiteX116" fmla="*/ 1594981 w 5019316"/>
              <a:gd name="connsiteY116" fmla="*/ 2878609 h 3055154"/>
              <a:gd name="connsiteX117" fmla="*/ 1549322 w 5019316"/>
              <a:gd name="connsiteY117" fmla="*/ 2864912 h 3055154"/>
              <a:gd name="connsiteX118" fmla="*/ 1511275 w 5019316"/>
              <a:gd name="connsiteY118" fmla="*/ 2845126 h 3055154"/>
              <a:gd name="connsiteX119" fmla="*/ 1474747 w 5019316"/>
              <a:gd name="connsiteY119" fmla="*/ 2819253 h 3055154"/>
              <a:gd name="connsiteX120" fmla="*/ 1442788 w 5019316"/>
              <a:gd name="connsiteY120" fmla="*/ 2788814 h 3055154"/>
              <a:gd name="connsiteX121" fmla="*/ 1410827 w 5019316"/>
              <a:gd name="connsiteY121" fmla="*/ 2753810 h 3055154"/>
              <a:gd name="connsiteX122" fmla="*/ 1381910 w 5019316"/>
              <a:gd name="connsiteY122" fmla="*/ 2717283 h 3055154"/>
              <a:gd name="connsiteX123" fmla="*/ 1352994 w 5019316"/>
              <a:gd name="connsiteY123" fmla="*/ 2679234 h 3055154"/>
              <a:gd name="connsiteX124" fmla="*/ 1324077 w 5019316"/>
              <a:gd name="connsiteY124" fmla="*/ 2641186 h 3055154"/>
              <a:gd name="connsiteX125" fmla="*/ 1295161 w 5019316"/>
              <a:gd name="connsiteY125" fmla="*/ 2604660 h 3055154"/>
              <a:gd name="connsiteX126" fmla="*/ 1264721 w 5019316"/>
              <a:gd name="connsiteY126" fmla="*/ 2569655 h 3055154"/>
              <a:gd name="connsiteX127" fmla="*/ 1229717 w 5019316"/>
              <a:gd name="connsiteY127" fmla="*/ 2539215 h 3055154"/>
              <a:gd name="connsiteX128" fmla="*/ 1196234 w 5019316"/>
              <a:gd name="connsiteY128" fmla="*/ 2511820 h 3055154"/>
              <a:gd name="connsiteX129" fmla="*/ 1158187 w 5019316"/>
              <a:gd name="connsiteY129" fmla="*/ 2490514 h 3055154"/>
              <a:gd name="connsiteX130" fmla="*/ 1117095 w 5019316"/>
              <a:gd name="connsiteY130" fmla="*/ 2472250 h 3055154"/>
              <a:gd name="connsiteX131" fmla="*/ 1072959 w 5019316"/>
              <a:gd name="connsiteY131" fmla="*/ 2457031 h 3055154"/>
              <a:gd name="connsiteX132" fmla="*/ 1027301 w 5019316"/>
              <a:gd name="connsiteY132" fmla="*/ 2443334 h 3055154"/>
              <a:gd name="connsiteX133" fmla="*/ 981644 w 5019316"/>
              <a:gd name="connsiteY133" fmla="*/ 2431158 h 3055154"/>
              <a:gd name="connsiteX134" fmla="*/ 934464 w 5019316"/>
              <a:gd name="connsiteY134" fmla="*/ 2418982 h 3055154"/>
              <a:gd name="connsiteX135" fmla="*/ 890329 w 5019316"/>
              <a:gd name="connsiteY135" fmla="*/ 2405284 h 3055154"/>
              <a:gd name="connsiteX136" fmla="*/ 846192 w 5019316"/>
              <a:gd name="connsiteY136" fmla="*/ 2390065 h 3055154"/>
              <a:gd name="connsiteX137" fmla="*/ 805101 w 5019316"/>
              <a:gd name="connsiteY137" fmla="*/ 2371801 h 3055154"/>
              <a:gd name="connsiteX138" fmla="*/ 768573 w 5019316"/>
              <a:gd name="connsiteY138" fmla="*/ 2348972 h 3055154"/>
              <a:gd name="connsiteX139" fmla="*/ 735091 w 5019316"/>
              <a:gd name="connsiteY139" fmla="*/ 2321577 h 3055154"/>
              <a:gd name="connsiteX140" fmla="*/ 707698 w 5019316"/>
              <a:gd name="connsiteY140" fmla="*/ 2288096 h 3055154"/>
              <a:gd name="connsiteX141" fmla="*/ 684869 w 5019316"/>
              <a:gd name="connsiteY141" fmla="*/ 2251568 h 3055154"/>
              <a:gd name="connsiteX142" fmla="*/ 666605 w 5019316"/>
              <a:gd name="connsiteY142" fmla="*/ 2210475 h 3055154"/>
              <a:gd name="connsiteX143" fmla="*/ 651386 w 5019316"/>
              <a:gd name="connsiteY143" fmla="*/ 2166339 h 3055154"/>
              <a:gd name="connsiteX144" fmla="*/ 637689 w 5019316"/>
              <a:gd name="connsiteY144" fmla="*/ 2122203 h 3055154"/>
              <a:gd name="connsiteX145" fmla="*/ 625513 w 5019316"/>
              <a:gd name="connsiteY145" fmla="*/ 2075023 h 3055154"/>
              <a:gd name="connsiteX146" fmla="*/ 613337 w 5019316"/>
              <a:gd name="connsiteY146" fmla="*/ 2029365 h 3055154"/>
              <a:gd name="connsiteX147" fmla="*/ 599640 w 5019316"/>
              <a:gd name="connsiteY147" fmla="*/ 1983706 h 3055154"/>
              <a:gd name="connsiteX148" fmla="*/ 584421 w 5019316"/>
              <a:gd name="connsiteY148" fmla="*/ 1939569 h 3055154"/>
              <a:gd name="connsiteX149" fmla="*/ 566157 w 5019316"/>
              <a:gd name="connsiteY149" fmla="*/ 1898476 h 3055154"/>
              <a:gd name="connsiteX150" fmla="*/ 544850 w 5019316"/>
              <a:gd name="connsiteY150" fmla="*/ 1860428 h 3055154"/>
              <a:gd name="connsiteX151" fmla="*/ 517457 w 5019316"/>
              <a:gd name="connsiteY151" fmla="*/ 1826945 h 3055154"/>
              <a:gd name="connsiteX152" fmla="*/ 487017 w 5019316"/>
              <a:gd name="connsiteY152" fmla="*/ 1791940 h 3055154"/>
              <a:gd name="connsiteX153" fmla="*/ 452013 w 5019316"/>
              <a:gd name="connsiteY153" fmla="*/ 1761502 h 3055154"/>
              <a:gd name="connsiteX154" fmla="*/ 413964 w 5019316"/>
              <a:gd name="connsiteY154" fmla="*/ 1732585 h 3055154"/>
              <a:gd name="connsiteX155" fmla="*/ 375916 w 5019316"/>
              <a:gd name="connsiteY155" fmla="*/ 1703669 h 3055154"/>
              <a:gd name="connsiteX156" fmla="*/ 337869 w 5019316"/>
              <a:gd name="connsiteY156" fmla="*/ 1674752 h 3055154"/>
              <a:gd name="connsiteX157" fmla="*/ 301341 w 5019316"/>
              <a:gd name="connsiteY157" fmla="*/ 1645834 h 3055154"/>
              <a:gd name="connsiteX158" fmla="*/ 266337 w 5019316"/>
              <a:gd name="connsiteY158" fmla="*/ 1613874 h 3055154"/>
              <a:gd name="connsiteX159" fmla="*/ 235899 w 5019316"/>
              <a:gd name="connsiteY159" fmla="*/ 1581914 h 3055154"/>
              <a:gd name="connsiteX160" fmla="*/ 210028 w 5019316"/>
              <a:gd name="connsiteY160" fmla="*/ 1545386 h 3055154"/>
              <a:gd name="connsiteX161" fmla="*/ 190243 w 5019316"/>
              <a:gd name="connsiteY161" fmla="*/ 1507338 h 3055154"/>
              <a:gd name="connsiteX162" fmla="*/ 176545 w 5019316"/>
              <a:gd name="connsiteY162" fmla="*/ 1461681 h 3055154"/>
              <a:gd name="connsiteX163" fmla="*/ 170457 w 5019316"/>
              <a:gd name="connsiteY163" fmla="*/ 1414500 h 3055154"/>
              <a:gd name="connsiteX164" fmla="*/ 168934 w 5019316"/>
              <a:gd name="connsiteY164" fmla="*/ 1365796 h 3055154"/>
              <a:gd name="connsiteX165" fmla="*/ 173500 w 5019316"/>
              <a:gd name="connsiteY165" fmla="*/ 1314051 h 3055154"/>
              <a:gd name="connsiteX166" fmla="*/ 179588 w 5019316"/>
              <a:gd name="connsiteY166" fmla="*/ 1262305 h 3055154"/>
              <a:gd name="connsiteX167" fmla="*/ 187198 w 5019316"/>
              <a:gd name="connsiteY167" fmla="*/ 1210558 h 3055154"/>
              <a:gd name="connsiteX168" fmla="*/ 193285 w 5019316"/>
              <a:gd name="connsiteY168" fmla="*/ 1158813 h 3055154"/>
              <a:gd name="connsiteX169" fmla="*/ 196330 w 5019316"/>
              <a:gd name="connsiteY169" fmla="*/ 1107067 h 3055154"/>
              <a:gd name="connsiteX170" fmla="*/ 196330 w 5019316"/>
              <a:gd name="connsiteY170" fmla="*/ 1056842 h 3055154"/>
              <a:gd name="connsiteX171" fmla="*/ 190243 w 5019316"/>
              <a:gd name="connsiteY171" fmla="*/ 1009663 h 3055154"/>
              <a:gd name="connsiteX172" fmla="*/ 178067 w 5019316"/>
              <a:gd name="connsiteY172" fmla="*/ 962482 h 3055154"/>
              <a:gd name="connsiteX173" fmla="*/ 159803 w 5019316"/>
              <a:gd name="connsiteY173" fmla="*/ 918345 h 3055154"/>
              <a:gd name="connsiteX174" fmla="*/ 136974 w 5019316"/>
              <a:gd name="connsiteY174" fmla="*/ 872687 h 3055154"/>
              <a:gd name="connsiteX175" fmla="*/ 111101 w 5019316"/>
              <a:gd name="connsiteY175" fmla="*/ 827030 h 3055154"/>
              <a:gd name="connsiteX176" fmla="*/ 83708 w 5019316"/>
              <a:gd name="connsiteY176" fmla="*/ 781371 h 3055154"/>
              <a:gd name="connsiteX177" fmla="*/ 57835 w 5019316"/>
              <a:gd name="connsiteY177" fmla="*/ 737233 h 3055154"/>
              <a:gd name="connsiteX178" fmla="*/ 35005 w 5019316"/>
              <a:gd name="connsiteY178" fmla="*/ 690054 h 3055154"/>
              <a:gd name="connsiteX179" fmla="*/ 16743 w 5019316"/>
              <a:gd name="connsiteY179" fmla="*/ 644395 h 3055154"/>
              <a:gd name="connsiteX180" fmla="*/ 4567 w 5019316"/>
              <a:gd name="connsiteY180" fmla="*/ 597215 h 3055154"/>
              <a:gd name="connsiteX181" fmla="*/ 0 w 5019316"/>
              <a:gd name="connsiteY181" fmla="*/ 548512 h 3055154"/>
              <a:gd name="connsiteX182" fmla="*/ 4567 w 5019316"/>
              <a:gd name="connsiteY182" fmla="*/ 499811 h 3055154"/>
              <a:gd name="connsiteX183" fmla="*/ 16743 w 5019316"/>
              <a:gd name="connsiteY183" fmla="*/ 452631 h 3055154"/>
              <a:gd name="connsiteX184" fmla="*/ 35005 w 5019316"/>
              <a:gd name="connsiteY184" fmla="*/ 406972 h 3055154"/>
              <a:gd name="connsiteX185" fmla="*/ 57835 w 5019316"/>
              <a:gd name="connsiteY185" fmla="*/ 359793 h 3055154"/>
              <a:gd name="connsiteX186" fmla="*/ 83708 w 5019316"/>
              <a:gd name="connsiteY186" fmla="*/ 315655 h 3055154"/>
              <a:gd name="connsiteX187" fmla="*/ 111101 w 5019316"/>
              <a:gd name="connsiteY187" fmla="*/ 269998 h 3055154"/>
              <a:gd name="connsiteX188" fmla="*/ 136974 w 5019316"/>
              <a:gd name="connsiteY188" fmla="*/ 224339 h 3055154"/>
              <a:gd name="connsiteX189" fmla="*/ 159803 w 5019316"/>
              <a:gd name="connsiteY189" fmla="*/ 178682 h 3055154"/>
              <a:gd name="connsiteX190" fmla="*/ 178067 w 5019316"/>
              <a:gd name="connsiteY190" fmla="*/ 134544 h 3055154"/>
              <a:gd name="connsiteX191" fmla="*/ 190243 w 5019316"/>
              <a:gd name="connsiteY191" fmla="*/ 87363 h 3055154"/>
              <a:gd name="connsiteX192" fmla="*/ 196330 w 5019316"/>
              <a:gd name="connsiteY192" fmla="*/ 40184 h 30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019316" h="3055154">
                <a:moveTo>
                  <a:pt x="196330" y="0"/>
                </a:moveTo>
                <a:lnTo>
                  <a:pt x="4822988" y="0"/>
                </a:lnTo>
                <a:lnTo>
                  <a:pt x="4822988" y="40184"/>
                </a:lnTo>
                <a:lnTo>
                  <a:pt x="4829076" y="87363"/>
                </a:lnTo>
                <a:lnTo>
                  <a:pt x="4841250" y="134544"/>
                </a:lnTo>
                <a:lnTo>
                  <a:pt x="4859514" y="178682"/>
                </a:lnTo>
                <a:lnTo>
                  <a:pt x="4883865" y="224339"/>
                </a:lnTo>
                <a:lnTo>
                  <a:pt x="4908215" y="269998"/>
                </a:lnTo>
                <a:lnTo>
                  <a:pt x="4935610" y="315655"/>
                </a:lnTo>
                <a:lnTo>
                  <a:pt x="4961482" y="359793"/>
                </a:lnTo>
                <a:lnTo>
                  <a:pt x="4984312" y="406972"/>
                </a:lnTo>
                <a:lnTo>
                  <a:pt x="5002574" y="452631"/>
                </a:lnTo>
                <a:lnTo>
                  <a:pt x="5014750" y="499811"/>
                </a:lnTo>
                <a:lnTo>
                  <a:pt x="5019316" y="548512"/>
                </a:lnTo>
                <a:lnTo>
                  <a:pt x="5014750" y="597215"/>
                </a:lnTo>
                <a:lnTo>
                  <a:pt x="5002574" y="644395"/>
                </a:lnTo>
                <a:lnTo>
                  <a:pt x="4984312" y="690054"/>
                </a:lnTo>
                <a:lnTo>
                  <a:pt x="4961482" y="737233"/>
                </a:lnTo>
                <a:lnTo>
                  <a:pt x="4935610" y="781371"/>
                </a:lnTo>
                <a:lnTo>
                  <a:pt x="4908215" y="827030"/>
                </a:lnTo>
                <a:lnTo>
                  <a:pt x="4883865" y="872687"/>
                </a:lnTo>
                <a:lnTo>
                  <a:pt x="4859514" y="918345"/>
                </a:lnTo>
                <a:lnTo>
                  <a:pt x="4841250" y="962482"/>
                </a:lnTo>
                <a:lnTo>
                  <a:pt x="4829076" y="1009663"/>
                </a:lnTo>
                <a:lnTo>
                  <a:pt x="4822988" y="1056842"/>
                </a:lnTo>
                <a:lnTo>
                  <a:pt x="4822988" y="1107067"/>
                </a:lnTo>
                <a:lnTo>
                  <a:pt x="4826031" y="1158813"/>
                </a:lnTo>
                <a:lnTo>
                  <a:pt x="4832119" y="1210558"/>
                </a:lnTo>
                <a:lnTo>
                  <a:pt x="4839728" y="1262305"/>
                </a:lnTo>
                <a:lnTo>
                  <a:pt x="4845816" y="1314051"/>
                </a:lnTo>
                <a:lnTo>
                  <a:pt x="4850383" y="1365796"/>
                </a:lnTo>
                <a:lnTo>
                  <a:pt x="4848859" y="1414500"/>
                </a:lnTo>
                <a:lnTo>
                  <a:pt x="4842773" y="1461681"/>
                </a:lnTo>
                <a:lnTo>
                  <a:pt x="4829076" y="1507338"/>
                </a:lnTo>
                <a:lnTo>
                  <a:pt x="4809290" y="1545386"/>
                </a:lnTo>
                <a:lnTo>
                  <a:pt x="4783417" y="1581914"/>
                </a:lnTo>
                <a:lnTo>
                  <a:pt x="4752978" y="1613874"/>
                </a:lnTo>
                <a:lnTo>
                  <a:pt x="4717975" y="1645834"/>
                </a:lnTo>
                <a:lnTo>
                  <a:pt x="4681447" y="1674752"/>
                </a:lnTo>
                <a:lnTo>
                  <a:pt x="4643400" y="1703669"/>
                </a:lnTo>
                <a:lnTo>
                  <a:pt x="4603831" y="1732585"/>
                </a:lnTo>
                <a:lnTo>
                  <a:pt x="4567303" y="1761502"/>
                </a:lnTo>
                <a:lnTo>
                  <a:pt x="4532299" y="1791940"/>
                </a:lnTo>
                <a:lnTo>
                  <a:pt x="4501861" y="1826945"/>
                </a:lnTo>
                <a:lnTo>
                  <a:pt x="4474466" y="1860428"/>
                </a:lnTo>
                <a:lnTo>
                  <a:pt x="4453158" y="1898476"/>
                </a:lnTo>
                <a:lnTo>
                  <a:pt x="4434896" y="1939569"/>
                </a:lnTo>
                <a:lnTo>
                  <a:pt x="4419677" y="1983706"/>
                </a:lnTo>
                <a:lnTo>
                  <a:pt x="4405979" y="2029365"/>
                </a:lnTo>
                <a:lnTo>
                  <a:pt x="4393803" y="2075023"/>
                </a:lnTo>
                <a:lnTo>
                  <a:pt x="4381628" y="2122203"/>
                </a:lnTo>
                <a:lnTo>
                  <a:pt x="4367930" y="2166339"/>
                </a:lnTo>
                <a:lnTo>
                  <a:pt x="4352711" y="2210475"/>
                </a:lnTo>
                <a:lnTo>
                  <a:pt x="4334449" y="2251568"/>
                </a:lnTo>
                <a:lnTo>
                  <a:pt x="4311619" y="2288096"/>
                </a:lnTo>
                <a:lnTo>
                  <a:pt x="4284226" y="2321577"/>
                </a:lnTo>
                <a:lnTo>
                  <a:pt x="4250743" y="2348972"/>
                </a:lnTo>
                <a:lnTo>
                  <a:pt x="4214216" y="2371801"/>
                </a:lnTo>
                <a:lnTo>
                  <a:pt x="4173123" y="2390065"/>
                </a:lnTo>
                <a:lnTo>
                  <a:pt x="4128988" y="2405284"/>
                </a:lnTo>
                <a:lnTo>
                  <a:pt x="4084853" y="2418982"/>
                </a:lnTo>
                <a:lnTo>
                  <a:pt x="4037672" y="2431158"/>
                </a:lnTo>
                <a:lnTo>
                  <a:pt x="3992014" y="2443334"/>
                </a:lnTo>
                <a:lnTo>
                  <a:pt x="3946357" y="2457031"/>
                </a:lnTo>
                <a:lnTo>
                  <a:pt x="3902222" y="2472250"/>
                </a:lnTo>
                <a:lnTo>
                  <a:pt x="3861129" y="2490514"/>
                </a:lnTo>
                <a:lnTo>
                  <a:pt x="3823082" y="2511820"/>
                </a:lnTo>
                <a:lnTo>
                  <a:pt x="3789599" y="2539215"/>
                </a:lnTo>
                <a:lnTo>
                  <a:pt x="3754595" y="2569655"/>
                </a:lnTo>
                <a:lnTo>
                  <a:pt x="3724155" y="2604660"/>
                </a:lnTo>
                <a:lnTo>
                  <a:pt x="3695239" y="2641186"/>
                </a:lnTo>
                <a:lnTo>
                  <a:pt x="3666323" y="2679234"/>
                </a:lnTo>
                <a:lnTo>
                  <a:pt x="3637406" y="2717283"/>
                </a:lnTo>
                <a:lnTo>
                  <a:pt x="3608490" y="2753810"/>
                </a:lnTo>
                <a:lnTo>
                  <a:pt x="3576529" y="2788814"/>
                </a:lnTo>
                <a:lnTo>
                  <a:pt x="3544567" y="2819253"/>
                </a:lnTo>
                <a:lnTo>
                  <a:pt x="3508043" y="2845126"/>
                </a:lnTo>
                <a:lnTo>
                  <a:pt x="3469994" y="2864912"/>
                </a:lnTo>
                <a:lnTo>
                  <a:pt x="3424336" y="2878609"/>
                </a:lnTo>
                <a:lnTo>
                  <a:pt x="3377155" y="2884697"/>
                </a:lnTo>
                <a:lnTo>
                  <a:pt x="3328455" y="2886219"/>
                </a:lnTo>
                <a:lnTo>
                  <a:pt x="3276709" y="2881652"/>
                </a:lnTo>
                <a:lnTo>
                  <a:pt x="3224964" y="2875566"/>
                </a:lnTo>
                <a:lnTo>
                  <a:pt x="3173217" y="2867955"/>
                </a:lnTo>
                <a:lnTo>
                  <a:pt x="3121473" y="2861868"/>
                </a:lnTo>
                <a:lnTo>
                  <a:pt x="3069726" y="2858824"/>
                </a:lnTo>
                <a:lnTo>
                  <a:pt x="3019503" y="2858824"/>
                </a:lnTo>
                <a:lnTo>
                  <a:pt x="2972324" y="2864912"/>
                </a:lnTo>
                <a:lnTo>
                  <a:pt x="2923623" y="2877088"/>
                </a:lnTo>
                <a:lnTo>
                  <a:pt x="2879486" y="2895350"/>
                </a:lnTo>
                <a:lnTo>
                  <a:pt x="2833829" y="2919702"/>
                </a:lnTo>
                <a:lnTo>
                  <a:pt x="2788172" y="2944054"/>
                </a:lnTo>
                <a:lnTo>
                  <a:pt x="2742513" y="2971447"/>
                </a:lnTo>
                <a:lnTo>
                  <a:pt x="2698376" y="2997321"/>
                </a:lnTo>
                <a:lnTo>
                  <a:pt x="2651198" y="3020150"/>
                </a:lnTo>
                <a:lnTo>
                  <a:pt x="2605539" y="3038414"/>
                </a:lnTo>
                <a:lnTo>
                  <a:pt x="2558359" y="3050590"/>
                </a:lnTo>
                <a:lnTo>
                  <a:pt x="2509659" y="3055154"/>
                </a:lnTo>
                <a:lnTo>
                  <a:pt x="2460957" y="3050590"/>
                </a:lnTo>
                <a:lnTo>
                  <a:pt x="2413777" y="3038414"/>
                </a:lnTo>
                <a:lnTo>
                  <a:pt x="2368120" y="3020150"/>
                </a:lnTo>
                <a:lnTo>
                  <a:pt x="2320940" y="2997321"/>
                </a:lnTo>
                <a:lnTo>
                  <a:pt x="2276803" y="2971447"/>
                </a:lnTo>
                <a:lnTo>
                  <a:pt x="2231146" y="2944054"/>
                </a:lnTo>
                <a:lnTo>
                  <a:pt x="2185488" y="2919702"/>
                </a:lnTo>
                <a:lnTo>
                  <a:pt x="2139831" y="2895350"/>
                </a:lnTo>
                <a:lnTo>
                  <a:pt x="2094174" y="2877088"/>
                </a:lnTo>
                <a:lnTo>
                  <a:pt x="2046994" y="2864912"/>
                </a:lnTo>
                <a:lnTo>
                  <a:pt x="1999813" y="2858824"/>
                </a:lnTo>
                <a:lnTo>
                  <a:pt x="1949589" y="2858824"/>
                </a:lnTo>
                <a:lnTo>
                  <a:pt x="1897844" y="2861868"/>
                </a:lnTo>
                <a:lnTo>
                  <a:pt x="1846099" y="2867955"/>
                </a:lnTo>
                <a:lnTo>
                  <a:pt x="1794352" y="2875566"/>
                </a:lnTo>
                <a:lnTo>
                  <a:pt x="1742606" y="2881652"/>
                </a:lnTo>
                <a:lnTo>
                  <a:pt x="1690861" y="2886219"/>
                </a:lnTo>
                <a:lnTo>
                  <a:pt x="1642161" y="2884697"/>
                </a:lnTo>
                <a:lnTo>
                  <a:pt x="1594981" y="2878609"/>
                </a:lnTo>
                <a:lnTo>
                  <a:pt x="1549322" y="2864912"/>
                </a:lnTo>
                <a:lnTo>
                  <a:pt x="1511275" y="2845126"/>
                </a:lnTo>
                <a:lnTo>
                  <a:pt x="1474747" y="2819253"/>
                </a:lnTo>
                <a:lnTo>
                  <a:pt x="1442788" y="2788814"/>
                </a:lnTo>
                <a:lnTo>
                  <a:pt x="1410827" y="2753810"/>
                </a:lnTo>
                <a:lnTo>
                  <a:pt x="1381910" y="2717283"/>
                </a:lnTo>
                <a:lnTo>
                  <a:pt x="1352994" y="2679234"/>
                </a:lnTo>
                <a:lnTo>
                  <a:pt x="1324077" y="2641186"/>
                </a:lnTo>
                <a:lnTo>
                  <a:pt x="1295161" y="2604660"/>
                </a:lnTo>
                <a:lnTo>
                  <a:pt x="1264721" y="2569655"/>
                </a:lnTo>
                <a:lnTo>
                  <a:pt x="1229717" y="2539215"/>
                </a:lnTo>
                <a:lnTo>
                  <a:pt x="1196234" y="2511820"/>
                </a:lnTo>
                <a:lnTo>
                  <a:pt x="1158187" y="2490514"/>
                </a:lnTo>
                <a:lnTo>
                  <a:pt x="1117095" y="2472250"/>
                </a:lnTo>
                <a:lnTo>
                  <a:pt x="1072959" y="2457031"/>
                </a:lnTo>
                <a:lnTo>
                  <a:pt x="1027301" y="2443334"/>
                </a:lnTo>
                <a:lnTo>
                  <a:pt x="981644" y="2431158"/>
                </a:lnTo>
                <a:lnTo>
                  <a:pt x="934464" y="2418982"/>
                </a:lnTo>
                <a:lnTo>
                  <a:pt x="890329" y="2405284"/>
                </a:lnTo>
                <a:lnTo>
                  <a:pt x="846192" y="2390065"/>
                </a:lnTo>
                <a:lnTo>
                  <a:pt x="805101" y="2371801"/>
                </a:lnTo>
                <a:lnTo>
                  <a:pt x="768573" y="2348972"/>
                </a:lnTo>
                <a:lnTo>
                  <a:pt x="735091" y="2321577"/>
                </a:lnTo>
                <a:lnTo>
                  <a:pt x="707698" y="2288096"/>
                </a:lnTo>
                <a:lnTo>
                  <a:pt x="684869" y="2251568"/>
                </a:lnTo>
                <a:lnTo>
                  <a:pt x="666605" y="2210475"/>
                </a:lnTo>
                <a:lnTo>
                  <a:pt x="651386" y="2166339"/>
                </a:lnTo>
                <a:lnTo>
                  <a:pt x="637689" y="2122203"/>
                </a:lnTo>
                <a:lnTo>
                  <a:pt x="625513" y="2075023"/>
                </a:lnTo>
                <a:lnTo>
                  <a:pt x="613337" y="2029365"/>
                </a:lnTo>
                <a:lnTo>
                  <a:pt x="599640" y="1983706"/>
                </a:lnTo>
                <a:lnTo>
                  <a:pt x="584421" y="1939569"/>
                </a:lnTo>
                <a:lnTo>
                  <a:pt x="566157" y="1898476"/>
                </a:lnTo>
                <a:lnTo>
                  <a:pt x="544850" y="1860428"/>
                </a:lnTo>
                <a:lnTo>
                  <a:pt x="517457" y="1826945"/>
                </a:lnTo>
                <a:lnTo>
                  <a:pt x="487017" y="1791940"/>
                </a:lnTo>
                <a:lnTo>
                  <a:pt x="452013" y="1761502"/>
                </a:lnTo>
                <a:lnTo>
                  <a:pt x="413964" y="1732585"/>
                </a:lnTo>
                <a:lnTo>
                  <a:pt x="375916" y="1703669"/>
                </a:lnTo>
                <a:lnTo>
                  <a:pt x="337869" y="1674752"/>
                </a:lnTo>
                <a:lnTo>
                  <a:pt x="301341" y="1645834"/>
                </a:lnTo>
                <a:lnTo>
                  <a:pt x="266337" y="1613874"/>
                </a:lnTo>
                <a:lnTo>
                  <a:pt x="235899" y="1581914"/>
                </a:lnTo>
                <a:lnTo>
                  <a:pt x="210028" y="1545386"/>
                </a:lnTo>
                <a:lnTo>
                  <a:pt x="190243" y="1507338"/>
                </a:lnTo>
                <a:lnTo>
                  <a:pt x="176545" y="1461681"/>
                </a:lnTo>
                <a:lnTo>
                  <a:pt x="170457" y="1414500"/>
                </a:lnTo>
                <a:lnTo>
                  <a:pt x="168934" y="1365796"/>
                </a:lnTo>
                <a:lnTo>
                  <a:pt x="173500" y="1314051"/>
                </a:lnTo>
                <a:lnTo>
                  <a:pt x="179588" y="1262305"/>
                </a:lnTo>
                <a:lnTo>
                  <a:pt x="187198" y="1210558"/>
                </a:lnTo>
                <a:lnTo>
                  <a:pt x="193285" y="1158813"/>
                </a:lnTo>
                <a:lnTo>
                  <a:pt x="196330" y="1107067"/>
                </a:lnTo>
                <a:lnTo>
                  <a:pt x="196330" y="1056842"/>
                </a:lnTo>
                <a:lnTo>
                  <a:pt x="190243" y="1009663"/>
                </a:lnTo>
                <a:lnTo>
                  <a:pt x="178067" y="962482"/>
                </a:lnTo>
                <a:lnTo>
                  <a:pt x="159803" y="918345"/>
                </a:lnTo>
                <a:lnTo>
                  <a:pt x="136974" y="872687"/>
                </a:lnTo>
                <a:lnTo>
                  <a:pt x="111101" y="827030"/>
                </a:lnTo>
                <a:lnTo>
                  <a:pt x="83708" y="781371"/>
                </a:lnTo>
                <a:lnTo>
                  <a:pt x="57835" y="737233"/>
                </a:lnTo>
                <a:lnTo>
                  <a:pt x="35005" y="690054"/>
                </a:lnTo>
                <a:lnTo>
                  <a:pt x="16743" y="644395"/>
                </a:lnTo>
                <a:lnTo>
                  <a:pt x="4567" y="597215"/>
                </a:lnTo>
                <a:lnTo>
                  <a:pt x="0" y="548512"/>
                </a:lnTo>
                <a:lnTo>
                  <a:pt x="4567" y="499811"/>
                </a:lnTo>
                <a:lnTo>
                  <a:pt x="16743" y="452631"/>
                </a:lnTo>
                <a:lnTo>
                  <a:pt x="35005" y="406972"/>
                </a:lnTo>
                <a:lnTo>
                  <a:pt x="57835" y="359793"/>
                </a:lnTo>
                <a:lnTo>
                  <a:pt x="83708" y="315655"/>
                </a:lnTo>
                <a:lnTo>
                  <a:pt x="111101" y="269998"/>
                </a:lnTo>
                <a:lnTo>
                  <a:pt x="136974" y="224339"/>
                </a:lnTo>
                <a:lnTo>
                  <a:pt x="159803" y="178682"/>
                </a:lnTo>
                <a:lnTo>
                  <a:pt x="178067" y="134544"/>
                </a:lnTo>
                <a:lnTo>
                  <a:pt x="190243" y="87363"/>
                </a:lnTo>
                <a:lnTo>
                  <a:pt x="196330" y="40184"/>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1" name="Freeform: Shape 40">
            <a:extLst>
              <a:ext uri="{FF2B5EF4-FFF2-40B4-BE49-F238E27FC236}">
                <a16:creationId xmlns:a16="http://schemas.microsoft.com/office/drawing/2014/main" id="{055B12B5-937D-4928-A7A3-634A569C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476" y="1433267"/>
            <a:ext cx="4335537" cy="5424732"/>
          </a:xfrm>
          <a:custGeom>
            <a:avLst/>
            <a:gdLst>
              <a:gd name="connsiteX0" fmla="*/ 2948563 w 4335537"/>
              <a:gd name="connsiteY0" fmla="*/ 0 h 5424732"/>
              <a:gd name="connsiteX1" fmla="*/ 3005780 w 4335537"/>
              <a:gd name="connsiteY1" fmla="*/ 5363 h 5424732"/>
              <a:gd name="connsiteX2" fmla="*/ 3061211 w 4335537"/>
              <a:gd name="connsiteY2" fmla="*/ 19669 h 5424732"/>
              <a:gd name="connsiteX3" fmla="*/ 3114855 w 4335537"/>
              <a:gd name="connsiteY3" fmla="*/ 41127 h 5424732"/>
              <a:gd name="connsiteX4" fmla="*/ 3170284 w 4335537"/>
              <a:gd name="connsiteY4" fmla="*/ 67948 h 5424732"/>
              <a:gd name="connsiteX5" fmla="*/ 3222140 w 4335537"/>
              <a:gd name="connsiteY5" fmla="*/ 98346 h 5424732"/>
              <a:gd name="connsiteX6" fmla="*/ 3275784 w 4335537"/>
              <a:gd name="connsiteY6" fmla="*/ 130533 h 5424732"/>
              <a:gd name="connsiteX7" fmla="*/ 3329425 w 4335537"/>
              <a:gd name="connsiteY7" fmla="*/ 159141 h 5424732"/>
              <a:gd name="connsiteX8" fmla="*/ 3383067 w 4335537"/>
              <a:gd name="connsiteY8" fmla="*/ 187752 h 5424732"/>
              <a:gd name="connsiteX9" fmla="*/ 3434923 w 4335537"/>
              <a:gd name="connsiteY9" fmla="*/ 209208 h 5424732"/>
              <a:gd name="connsiteX10" fmla="*/ 3492142 w 4335537"/>
              <a:gd name="connsiteY10" fmla="*/ 223514 h 5424732"/>
              <a:gd name="connsiteX11" fmla="*/ 3547571 w 4335537"/>
              <a:gd name="connsiteY11" fmla="*/ 230666 h 5424732"/>
              <a:gd name="connsiteX12" fmla="*/ 3606578 w 4335537"/>
              <a:gd name="connsiteY12" fmla="*/ 230666 h 5424732"/>
              <a:gd name="connsiteX13" fmla="*/ 3667374 w 4335537"/>
              <a:gd name="connsiteY13" fmla="*/ 227091 h 5424732"/>
              <a:gd name="connsiteX14" fmla="*/ 3728169 w 4335537"/>
              <a:gd name="connsiteY14" fmla="*/ 219938 h 5424732"/>
              <a:gd name="connsiteX15" fmla="*/ 3788965 w 4335537"/>
              <a:gd name="connsiteY15" fmla="*/ 210998 h 5424732"/>
              <a:gd name="connsiteX16" fmla="*/ 3849759 w 4335537"/>
              <a:gd name="connsiteY16" fmla="*/ 203845 h 5424732"/>
              <a:gd name="connsiteX17" fmla="*/ 3910555 w 4335537"/>
              <a:gd name="connsiteY17" fmla="*/ 198480 h 5424732"/>
              <a:gd name="connsiteX18" fmla="*/ 3967772 w 4335537"/>
              <a:gd name="connsiteY18" fmla="*/ 200268 h 5424732"/>
              <a:gd name="connsiteX19" fmla="*/ 4023204 w 4335537"/>
              <a:gd name="connsiteY19" fmla="*/ 207421 h 5424732"/>
              <a:gd name="connsiteX20" fmla="*/ 4076847 w 4335537"/>
              <a:gd name="connsiteY20" fmla="*/ 223514 h 5424732"/>
              <a:gd name="connsiteX21" fmla="*/ 4121551 w 4335537"/>
              <a:gd name="connsiteY21" fmla="*/ 246759 h 5424732"/>
              <a:gd name="connsiteX22" fmla="*/ 4164463 w 4335537"/>
              <a:gd name="connsiteY22" fmla="*/ 277158 h 5424732"/>
              <a:gd name="connsiteX23" fmla="*/ 4202013 w 4335537"/>
              <a:gd name="connsiteY23" fmla="*/ 312919 h 5424732"/>
              <a:gd name="connsiteX24" fmla="*/ 4239564 w 4335537"/>
              <a:gd name="connsiteY24" fmla="*/ 354046 h 5424732"/>
              <a:gd name="connsiteX25" fmla="*/ 4273537 w 4335537"/>
              <a:gd name="connsiteY25" fmla="*/ 396960 h 5424732"/>
              <a:gd name="connsiteX26" fmla="*/ 4307511 w 4335537"/>
              <a:gd name="connsiteY26" fmla="*/ 441664 h 5424732"/>
              <a:gd name="connsiteX27" fmla="*/ 4335537 w 4335537"/>
              <a:gd name="connsiteY27" fmla="*/ 478541 h 5424732"/>
              <a:gd name="connsiteX28" fmla="*/ 4335537 w 4335537"/>
              <a:gd name="connsiteY28" fmla="*/ 5411497 h 5424732"/>
              <a:gd name="connsiteX29" fmla="*/ 4325479 w 4335537"/>
              <a:gd name="connsiteY29" fmla="*/ 5424732 h 5424732"/>
              <a:gd name="connsiteX30" fmla="*/ 1571645 w 4335537"/>
              <a:gd name="connsiteY30" fmla="*/ 5424732 h 5424732"/>
              <a:gd name="connsiteX31" fmla="*/ 1555640 w 4335537"/>
              <a:gd name="connsiteY31" fmla="*/ 5403672 h 5424732"/>
              <a:gd name="connsiteX32" fmla="*/ 1521666 w 4335537"/>
              <a:gd name="connsiteY32" fmla="*/ 5360758 h 5424732"/>
              <a:gd name="connsiteX33" fmla="*/ 1485903 w 4335537"/>
              <a:gd name="connsiteY33" fmla="*/ 5319632 h 5424732"/>
              <a:gd name="connsiteX34" fmla="*/ 1444777 w 4335537"/>
              <a:gd name="connsiteY34" fmla="*/ 5283868 h 5424732"/>
              <a:gd name="connsiteX35" fmla="*/ 1405439 w 4335537"/>
              <a:gd name="connsiteY35" fmla="*/ 5251682 h 5424732"/>
              <a:gd name="connsiteX36" fmla="*/ 1360737 w 4335537"/>
              <a:gd name="connsiteY36" fmla="*/ 5226651 h 5424732"/>
              <a:gd name="connsiteX37" fmla="*/ 1312459 w 4335537"/>
              <a:gd name="connsiteY37" fmla="*/ 5205192 h 5424732"/>
              <a:gd name="connsiteX38" fmla="*/ 1260605 w 4335537"/>
              <a:gd name="connsiteY38" fmla="*/ 5187312 h 5424732"/>
              <a:gd name="connsiteX39" fmla="*/ 1206961 w 4335537"/>
              <a:gd name="connsiteY39" fmla="*/ 5171219 h 5424732"/>
              <a:gd name="connsiteX40" fmla="*/ 1153319 w 4335537"/>
              <a:gd name="connsiteY40" fmla="*/ 5156913 h 5424732"/>
              <a:gd name="connsiteX41" fmla="*/ 1097888 w 4335537"/>
              <a:gd name="connsiteY41" fmla="*/ 5142608 h 5424732"/>
              <a:gd name="connsiteX42" fmla="*/ 1046034 w 4335537"/>
              <a:gd name="connsiteY42" fmla="*/ 5126515 h 5424732"/>
              <a:gd name="connsiteX43" fmla="*/ 994178 w 4335537"/>
              <a:gd name="connsiteY43" fmla="*/ 5108634 h 5424732"/>
              <a:gd name="connsiteX44" fmla="*/ 945901 w 4335537"/>
              <a:gd name="connsiteY44" fmla="*/ 5087176 h 5424732"/>
              <a:gd name="connsiteX45" fmla="*/ 902986 w 4335537"/>
              <a:gd name="connsiteY45" fmla="*/ 5060355 h 5424732"/>
              <a:gd name="connsiteX46" fmla="*/ 863647 w 4335537"/>
              <a:gd name="connsiteY46" fmla="*/ 5028169 h 5424732"/>
              <a:gd name="connsiteX47" fmla="*/ 831463 w 4335537"/>
              <a:gd name="connsiteY47" fmla="*/ 4988832 h 5424732"/>
              <a:gd name="connsiteX48" fmla="*/ 804643 w 4335537"/>
              <a:gd name="connsiteY48" fmla="*/ 4945915 h 5424732"/>
              <a:gd name="connsiteX49" fmla="*/ 783185 w 4335537"/>
              <a:gd name="connsiteY49" fmla="*/ 4897636 h 5424732"/>
              <a:gd name="connsiteX50" fmla="*/ 765304 w 4335537"/>
              <a:gd name="connsiteY50" fmla="*/ 4845782 h 5424732"/>
              <a:gd name="connsiteX51" fmla="*/ 749211 w 4335537"/>
              <a:gd name="connsiteY51" fmla="*/ 4793927 h 5424732"/>
              <a:gd name="connsiteX52" fmla="*/ 734906 w 4335537"/>
              <a:gd name="connsiteY52" fmla="*/ 4738495 h 5424732"/>
              <a:gd name="connsiteX53" fmla="*/ 720601 w 4335537"/>
              <a:gd name="connsiteY53" fmla="*/ 4684853 h 5424732"/>
              <a:gd name="connsiteX54" fmla="*/ 704508 w 4335537"/>
              <a:gd name="connsiteY54" fmla="*/ 4631208 h 5424732"/>
              <a:gd name="connsiteX55" fmla="*/ 686627 w 4335537"/>
              <a:gd name="connsiteY55" fmla="*/ 4579352 h 5424732"/>
              <a:gd name="connsiteX56" fmla="*/ 665170 w 4335537"/>
              <a:gd name="connsiteY56" fmla="*/ 4531073 h 5424732"/>
              <a:gd name="connsiteX57" fmla="*/ 640137 w 4335537"/>
              <a:gd name="connsiteY57" fmla="*/ 4486371 h 5424732"/>
              <a:gd name="connsiteX58" fmla="*/ 607953 w 4335537"/>
              <a:gd name="connsiteY58" fmla="*/ 4447032 h 5424732"/>
              <a:gd name="connsiteX59" fmla="*/ 572190 w 4335537"/>
              <a:gd name="connsiteY59" fmla="*/ 4405905 h 5424732"/>
              <a:gd name="connsiteX60" fmla="*/ 531064 w 4335537"/>
              <a:gd name="connsiteY60" fmla="*/ 4370144 h 5424732"/>
              <a:gd name="connsiteX61" fmla="*/ 486360 w 4335537"/>
              <a:gd name="connsiteY61" fmla="*/ 4336170 h 5424732"/>
              <a:gd name="connsiteX62" fmla="*/ 441659 w 4335537"/>
              <a:gd name="connsiteY62" fmla="*/ 4302196 h 5424732"/>
              <a:gd name="connsiteX63" fmla="*/ 396958 w 4335537"/>
              <a:gd name="connsiteY63" fmla="*/ 4268222 h 5424732"/>
              <a:gd name="connsiteX64" fmla="*/ 354042 w 4335537"/>
              <a:gd name="connsiteY64" fmla="*/ 4234246 h 5424732"/>
              <a:gd name="connsiteX65" fmla="*/ 312916 w 4335537"/>
              <a:gd name="connsiteY65" fmla="*/ 4196697 h 5424732"/>
              <a:gd name="connsiteX66" fmla="*/ 277155 w 4335537"/>
              <a:gd name="connsiteY66" fmla="*/ 4159148 h 5424732"/>
              <a:gd name="connsiteX67" fmla="*/ 246759 w 4335537"/>
              <a:gd name="connsiteY67" fmla="*/ 4116232 h 5424732"/>
              <a:gd name="connsiteX68" fmla="*/ 223513 w 4335537"/>
              <a:gd name="connsiteY68" fmla="*/ 4071530 h 5424732"/>
              <a:gd name="connsiteX69" fmla="*/ 207420 w 4335537"/>
              <a:gd name="connsiteY69" fmla="*/ 4017888 h 5424732"/>
              <a:gd name="connsiteX70" fmla="*/ 200268 w 4335537"/>
              <a:gd name="connsiteY70" fmla="*/ 3962456 h 5424732"/>
              <a:gd name="connsiteX71" fmla="*/ 198478 w 4335537"/>
              <a:gd name="connsiteY71" fmla="*/ 3905234 h 5424732"/>
              <a:gd name="connsiteX72" fmla="*/ 203843 w 4335537"/>
              <a:gd name="connsiteY72" fmla="*/ 3844439 h 5424732"/>
              <a:gd name="connsiteX73" fmla="*/ 210996 w 4335537"/>
              <a:gd name="connsiteY73" fmla="*/ 3783644 h 5424732"/>
              <a:gd name="connsiteX74" fmla="*/ 219936 w 4335537"/>
              <a:gd name="connsiteY74" fmla="*/ 3722847 h 5424732"/>
              <a:gd name="connsiteX75" fmla="*/ 227088 w 4335537"/>
              <a:gd name="connsiteY75" fmla="*/ 3662052 h 5424732"/>
              <a:gd name="connsiteX76" fmla="*/ 230666 w 4335537"/>
              <a:gd name="connsiteY76" fmla="*/ 3601257 h 5424732"/>
              <a:gd name="connsiteX77" fmla="*/ 230666 w 4335537"/>
              <a:gd name="connsiteY77" fmla="*/ 3542248 h 5424732"/>
              <a:gd name="connsiteX78" fmla="*/ 223513 w 4335537"/>
              <a:gd name="connsiteY78" fmla="*/ 3486818 h 5424732"/>
              <a:gd name="connsiteX79" fmla="*/ 209208 w 4335537"/>
              <a:gd name="connsiteY79" fmla="*/ 3431386 h 5424732"/>
              <a:gd name="connsiteX80" fmla="*/ 187750 w 4335537"/>
              <a:gd name="connsiteY80" fmla="*/ 3379529 h 5424732"/>
              <a:gd name="connsiteX81" fmla="*/ 160929 w 4335537"/>
              <a:gd name="connsiteY81" fmla="*/ 3325887 h 5424732"/>
              <a:gd name="connsiteX82" fmla="*/ 130531 w 4335537"/>
              <a:gd name="connsiteY82" fmla="*/ 3272245 h 5424732"/>
              <a:gd name="connsiteX83" fmla="*/ 98347 w 4335537"/>
              <a:gd name="connsiteY83" fmla="*/ 3218601 h 5424732"/>
              <a:gd name="connsiteX84" fmla="*/ 67949 w 4335537"/>
              <a:gd name="connsiteY84" fmla="*/ 3166744 h 5424732"/>
              <a:gd name="connsiteX85" fmla="*/ 41126 w 4335537"/>
              <a:gd name="connsiteY85" fmla="*/ 3111314 h 5424732"/>
              <a:gd name="connsiteX86" fmla="*/ 19670 w 4335537"/>
              <a:gd name="connsiteY86" fmla="*/ 3057670 h 5424732"/>
              <a:gd name="connsiteX87" fmla="*/ 5365 w 4335537"/>
              <a:gd name="connsiteY87" fmla="*/ 3002238 h 5424732"/>
              <a:gd name="connsiteX88" fmla="*/ 0 w 4335537"/>
              <a:gd name="connsiteY88" fmla="*/ 2945018 h 5424732"/>
              <a:gd name="connsiteX89" fmla="*/ 5365 w 4335537"/>
              <a:gd name="connsiteY89" fmla="*/ 2887800 h 5424732"/>
              <a:gd name="connsiteX90" fmla="*/ 19670 w 4335537"/>
              <a:gd name="connsiteY90" fmla="*/ 2832369 h 5424732"/>
              <a:gd name="connsiteX91" fmla="*/ 41126 w 4335537"/>
              <a:gd name="connsiteY91" fmla="*/ 2778724 h 5424732"/>
              <a:gd name="connsiteX92" fmla="*/ 67949 w 4335537"/>
              <a:gd name="connsiteY92" fmla="*/ 2723294 h 5424732"/>
              <a:gd name="connsiteX93" fmla="*/ 98347 w 4335537"/>
              <a:gd name="connsiteY93" fmla="*/ 2671438 h 5424732"/>
              <a:gd name="connsiteX94" fmla="*/ 130531 w 4335537"/>
              <a:gd name="connsiteY94" fmla="*/ 2617795 h 5424732"/>
              <a:gd name="connsiteX95" fmla="*/ 160929 w 4335537"/>
              <a:gd name="connsiteY95" fmla="*/ 2564151 h 5424732"/>
              <a:gd name="connsiteX96" fmla="*/ 187750 w 4335537"/>
              <a:gd name="connsiteY96" fmla="*/ 2510509 h 5424732"/>
              <a:gd name="connsiteX97" fmla="*/ 209208 w 4335537"/>
              <a:gd name="connsiteY97" fmla="*/ 2458652 h 5424732"/>
              <a:gd name="connsiteX98" fmla="*/ 223513 w 4335537"/>
              <a:gd name="connsiteY98" fmla="*/ 2403220 h 5424732"/>
              <a:gd name="connsiteX99" fmla="*/ 230666 w 4335537"/>
              <a:gd name="connsiteY99" fmla="*/ 2347790 h 5424732"/>
              <a:gd name="connsiteX100" fmla="*/ 230666 w 4335537"/>
              <a:gd name="connsiteY100" fmla="*/ 2288783 h 5424732"/>
              <a:gd name="connsiteX101" fmla="*/ 227088 w 4335537"/>
              <a:gd name="connsiteY101" fmla="*/ 2227986 h 5424732"/>
              <a:gd name="connsiteX102" fmla="*/ 219936 w 4335537"/>
              <a:gd name="connsiteY102" fmla="*/ 2167191 h 5424732"/>
              <a:gd name="connsiteX103" fmla="*/ 210996 w 4335537"/>
              <a:gd name="connsiteY103" fmla="*/ 2106394 h 5424732"/>
              <a:gd name="connsiteX104" fmla="*/ 203843 w 4335537"/>
              <a:gd name="connsiteY104" fmla="*/ 2045599 h 5424732"/>
              <a:gd name="connsiteX105" fmla="*/ 198478 w 4335537"/>
              <a:gd name="connsiteY105" fmla="*/ 1984804 h 5424732"/>
              <a:gd name="connsiteX106" fmla="*/ 200268 w 4335537"/>
              <a:gd name="connsiteY106" fmla="*/ 1927585 h 5424732"/>
              <a:gd name="connsiteX107" fmla="*/ 207420 w 4335537"/>
              <a:gd name="connsiteY107" fmla="*/ 1872153 h 5424732"/>
              <a:gd name="connsiteX108" fmla="*/ 223513 w 4335537"/>
              <a:gd name="connsiteY108" fmla="*/ 1818508 h 5424732"/>
              <a:gd name="connsiteX109" fmla="*/ 246759 w 4335537"/>
              <a:gd name="connsiteY109" fmla="*/ 1773807 h 5424732"/>
              <a:gd name="connsiteX110" fmla="*/ 277155 w 4335537"/>
              <a:gd name="connsiteY110" fmla="*/ 1730892 h 5424732"/>
              <a:gd name="connsiteX111" fmla="*/ 312916 w 4335537"/>
              <a:gd name="connsiteY111" fmla="*/ 1693341 h 5424732"/>
              <a:gd name="connsiteX112" fmla="*/ 354042 w 4335537"/>
              <a:gd name="connsiteY112" fmla="*/ 1655792 h 5424732"/>
              <a:gd name="connsiteX113" fmla="*/ 396958 w 4335537"/>
              <a:gd name="connsiteY113" fmla="*/ 1621816 h 5424732"/>
              <a:gd name="connsiteX114" fmla="*/ 441659 w 4335537"/>
              <a:gd name="connsiteY114" fmla="*/ 1587842 h 5424732"/>
              <a:gd name="connsiteX115" fmla="*/ 486360 w 4335537"/>
              <a:gd name="connsiteY115" fmla="*/ 1553868 h 5424732"/>
              <a:gd name="connsiteX116" fmla="*/ 531064 w 4335537"/>
              <a:gd name="connsiteY116" fmla="*/ 1519895 h 5424732"/>
              <a:gd name="connsiteX117" fmla="*/ 572190 w 4335537"/>
              <a:gd name="connsiteY117" fmla="*/ 1484133 h 5424732"/>
              <a:gd name="connsiteX118" fmla="*/ 607953 w 4335537"/>
              <a:gd name="connsiteY118" fmla="*/ 1443007 h 5424732"/>
              <a:gd name="connsiteX119" fmla="*/ 640137 w 4335537"/>
              <a:gd name="connsiteY119" fmla="*/ 1403668 h 5424732"/>
              <a:gd name="connsiteX120" fmla="*/ 665170 w 4335537"/>
              <a:gd name="connsiteY120" fmla="*/ 1358966 h 5424732"/>
              <a:gd name="connsiteX121" fmla="*/ 686627 w 4335537"/>
              <a:gd name="connsiteY121" fmla="*/ 1310687 h 5424732"/>
              <a:gd name="connsiteX122" fmla="*/ 704508 w 4335537"/>
              <a:gd name="connsiteY122" fmla="*/ 1258830 h 5424732"/>
              <a:gd name="connsiteX123" fmla="*/ 720601 w 4335537"/>
              <a:gd name="connsiteY123" fmla="*/ 1205186 h 5424732"/>
              <a:gd name="connsiteX124" fmla="*/ 734906 w 4335537"/>
              <a:gd name="connsiteY124" fmla="*/ 1151543 h 5424732"/>
              <a:gd name="connsiteX125" fmla="*/ 749211 w 4335537"/>
              <a:gd name="connsiteY125" fmla="*/ 1096111 h 5424732"/>
              <a:gd name="connsiteX126" fmla="*/ 765304 w 4335537"/>
              <a:gd name="connsiteY126" fmla="*/ 1044257 h 5424732"/>
              <a:gd name="connsiteX127" fmla="*/ 783185 w 4335537"/>
              <a:gd name="connsiteY127" fmla="*/ 992400 h 5424732"/>
              <a:gd name="connsiteX128" fmla="*/ 804643 w 4335537"/>
              <a:gd name="connsiteY128" fmla="*/ 944123 h 5424732"/>
              <a:gd name="connsiteX129" fmla="*/ 831463 w 4335537"/>
              <a:gd name="connsiteY129" fmla="*/ 901209 h 5424732"/>
              <a:gd name="connsiteX130" fmla="*/ 863647 w 4335537"/>
              <a:gd name="connsiteY130" fmla="*/ 861870 h 5424732"/>
              <a:gd name="connsiteX131" fmla="*/ 902986 w 4335537"/>
              <a:gd name="connsiteY131" fmla="*/ 829684 h 5424732"/>
              <a:gd name="connsiteX132" fmla="*/ 945901 w 4335537"/>
              <a:gd name="connsiteY132" fmla="*/ 802863 h 5424732"/>
              <a:gd name="connsiteX133" fmla="*/ 994178 w 4335537"/>
              <a:gd name="connsiteY133" fmla="*/ 781405 h 5424732"/>
              <a:gd name="connsiteX134" fmla="*/ 1046034 w 4335537"/>
              <a:gd name="connsiteY134" fmla="*/ 763524 h 5424732"/>
              <a:gd name="connsiteX135" fmla="*/ 1097888 w 4335537"/>
              <a:gd name="connsiteY135" fmla="*/ 747431 h 5424732"/>
              <a:gd name="connsiteX136" fmla="*/ 1153319 w 4335537"/>
              <a:gd name="connsiteY136" fmla="*/ 733125 h 5424732"/>
              <a:gd name="connsiteX137" fmla="*/ 1206961 w 4335537"/>
              <a:gd name="connsiteY137" fmla="*/ 718820 h 5424732"/>
              <a:gd name="connsiteX138" fmla="*/ 1260605 w 4335537"/>
              <a:gd name="connsiteY138" fmla="*/ 702727 h 5424732"/>
              <a:gd name="connsiteX139" fmla="*/ 1312459 w 4335537"/>
              <a:gd name="connsiteY139" fmla="*/ 684846 h 5424732"/>
              <a:gd name="connsiteX140" fmla="*/ 1360737 w 4335537"/>
              <a:gd name="connsiteY140" fmla="*/ 663388 h 5424732"/>
              <a:gd name="connsiteX141" fmla="*/ 1405439 w 4335537"/>
              <a:gd name="connsiteY141" fmla="*/ 638356 h 5424732"/>
              <a:gd name="connsiteX142" fmla="*/ 1444777 w 4335537"/>
              <a:gd name="connsiteY142" fmla="*/ 606170 h 5424732"/>
              <a:gd name="connsiteX143" fmla="*/ 1485903 w 4335537"/>
              <a:gd name="connsiteY143" fmla="*/ 570407 h 5424732"/>
              <a:gd name="connsiteX144" fmla="*/ 1521666 w 4335537"/>
              <a:gd name="connsiteY144" fmla="*/ 529280 h 5424732"/>
              <a:gd name="connsiteX145" fmla="*/ 1555640 w 4335537"/>
              <a:gd name="connsiteY145" fmla="*/ 486366 h 5424732"/>
              <a:gd name="connsiteX146" fmla="*/ 1589613 w 4335537"/>
              <a:gd name="connsiteY146" fmla="*/ 441664 h 5424732"/>
              <a:gd name="connsiteX147" fmla="*/ 1623587 w 4335537"/>
              <a:gd name="connsiteY147" fmla="*/ 396960 h 5424732"/>
              <a:gd name="connsiteX148" fmla="*/ 1657560 w 4335537"/>
              <a:gd name="connsiteY148" fmla="*/ 354046 h 5424732"/>
              <a:gd name="connsiteX149" fmla="*/ 1695111 w 4335537"/>
              <a:gd name="connsiteY149" fmla="*/ 312919 h 5424732"/>
              <a:gd name="connsiteX150" fmla="*/ 1732660 w 4335537"/>
              <a:gd name="connsiteY150" fmla="*/ 277158 h 5424732"/>
              <a:gd name="connsiteX151" fmla="*/ 1775575 w 4335537"/>
              <a:gd name="connsiteY151" fmla="*/ 246759 h 5424732"/>
              <a:gd name="connsiteX152" fmla="*/ 1820277 w 4335537"/>
              <a:gd name="connsiteY152" fmla="*/ 223514 h 5424732"/>
              <a:gd name="connsiteX153" fmla="*/ 1873920 w 4335537"/>
              <a:gd name="connsiteY153" fmla="*/ 207421 h 5424732"/>
              <a:gd name="connsiteX154" fmla="*/ 1929352 w 4335537"/>
              <a:gd name="connsiteY154" fmla="*/ 200268 h 5424732"/>
              <a:gd name="connsiteX155" fmla="*/ 1986569 w 4335537"/>
              <a:gd name="connsiteY155" fmla="*/ 198480 h 5424732"/>
              <a:gd name="connsiteX156" fmla="*/ 2047363 w 4335537"/>
              <a:gd name="connsiteY156" fmla="*/ 203845 h 5424732"/>
              <a:gd name="connsiteX157" fmla="*/ 2108159 w 4335537"/>
              <a:gd name="connsiteY157" fmla="*/ 210998 h 5424732"/>
              <a:gd name="connsiteX158" fmla="*/ 2168955 w 4335537"/>
              <a:gd name="connsiteY158" fmla="*/ 219938 h 5424732"/>
              <a:gd name="connsiteX159" fmla="*/ 2229750 w 4335537"/>
              <a:gd name="connsiteY159" fmla="*/ 227091 h 5424732"/>
              <a:gd name="connsiteX160" fmla="*/ 2290544 w 4335537"/>
              <a:gd name="connsiteY160" fmla="*/ 230666 h 5424732"/>
              <a:gd name="connsiteX161" fmla="*/ 2349553 w 4335537"/>
              <a:gd name="connsiteY161" fmla="*/ 230666 h 5424732"/>
              <a:gd name="connsiteX162" fmla="*/ 2404984 w 4335537"/>
              <a:gd name="connsiteY162" fmla="*/ 223514 h 5424732"/>
              <a:gd name="connsiteX163" fmla="*/ 2460415 w 4335537"/>
              <a:gd name="connsiteY163" fmla="*/ 209208 h 5424732"/>
              <a:gd name="connsiteX164" fmla="*/ 2514057 w 4335537"/>
              <a:gd name="connsiteY164" fmla="*/ 187752 h 5424732"/>
              <a:gd name="connsiteX165" fmla="*/ 2567699 w 4335537"/>
              <a:gd name="connsiteY165" fmla="*/ 159141 h 5424732"/>
              <a:gd name="connsiteX166" fmla="*/ 2621342 w 4335537"/>
              <a:gd name="connsiteY166" fmla="*/ 130533 h 5424732"/>
              <a:gd name="connsiteX167" fmla="*/ 2674984 w 4335537"/>
              <a:gd name="connsiteY167" fmla="*/ 98346 h 5424732"/>
              <a:gd name="connsiteX168" fmla="*/ 2726840 w 4335537"/>
              <a:gd name="connsiteY168" fmla="*/ 67948 h 5424732"/>
              <a:gd name="connsiteX169" fmla="*/ 2782271 w 4335537"/>
              <a:gd name="connsiteY169" fmla="*/ 41127 h 5424732"/>
              <a:gd name="connsiteX170" fmla="*/ 2835913 w 4335537"/>
              <a:gd name="connsiteY170" fmla="*/ 19669 h 5424732"/>
              <a:gd name="connsiteX171" fmla="*/ 2891344 w 4335537"/>
              <a:gd name="connsiteY171" fmla="*/ 5363 h 542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335537" h="5424732">
                <a:moveTo>
                  <a:pt x="2948563" y="0"/>
                </a:moveTo>
                <a:lnTo>
                  <a:pt x="3005780" y="5363"/>
                </a:lnTo>
                <a:lnTo>
                  <a:pt x="3061211" y="19669"/>
                </a:lnTo>
                <a:lnTo>
                  <a:pt x="3114855" y="41127"/>
                </a:lnTo>
                <a:lnTo>
                  <a:pt x="3170284" y="67948"/>
                </a:lnTo>
                <a:lnTo>
                  <a:pt x="3222140" y="98346"/>
                </a:lnTo>
                <a:lnTo>
                  <a:pt x="3275784" y="130533"/>
                </a:lnTo>
                <a:lnTo>
                  <a:pt x="3329425" y="159141"/>
                </a:lnTo>
                <a:lnTo>
                  <a:pt x="3383067" y="187752"/>
                </a:lnTo>
                <a:lnTo>
                  <a:pt x="3434923" y="209208"/>
                </a:lnTo>
                <a:lnTo>
                  <a:pt x="3492142" y="223514"/>
                </a:lnTo>
                <a:lnTo>
                  <a:pt x="3547571" y="230666"/>
                </a:lnTo>
                <a:lnTo>
                  <a:pt x="3606578" y="230666"/>
                </a:lnTo>
                <a:lnTo>
                  <a:pt x="3667374" y="227091"/>
                </a:lnTo>
                <a:lnTo>
                  <a:pt x="3728169" y="219938"/>
                </a:lnTo>
                <a:lnTo>
                  <a:pt x="3788965" y="210998"/>
                </a:lnTo>
                <a:lnTo>
                  <a:pt x="3849759" y="203845"/>
                </a:lnTo>
                <a:lnTo>
                  <a:pt x="3910555" y="198480"/>
                </a:lnTo>
                <a:lnTo>
                  <a:pt x="3967772" y="200268"/>
                </a:lnTo>
                <a:lnTo>
                  <a:pt x="4023204" y="207421"/>
                </a:lnTo>
                <a:lnTo>
                  <a:pt x="4076847" y="223514"/>
                </a:lnTo>
                <a:lnTo>
                  <a:pt x="4121551" y="246759"/>
                </a:lnTo>
                <a:lnTo>
                  <a:pt x="4164463" y="277158"/>
                </a:lnTo>
                <a:lnTo>
                  <a:pt x="4202013" y="312919"/>
                </a:lnTo>
                <a:lnTo>
                  <a:pt x="4239564" y="354046"/>
                </a:lnTo>
                <a:lnTo>
                  <a:pt x="4273537" y="396960"/>
                </a:lnTo>
                <a:lnTo>
                  <a:pt x="4307511" y="441664"/>
                </a:lnTo>
                <a:lnTo>
                  <a:pt x="4335537" y="478541"/>
                </a:lnTo>
                <a:lnTo>
                  <a:pt x="4335537" y="5411497"/>
                </a:lnTo>
                <a:lnTo>
                  <a:pt x="4325479" y="5424732"/>
                </a:lnTo>
                <a:lnTo>
                  <a:pt x="1571645" y="5424732"/>
                </a:lnTo>
                <a:lnTo>
                  <a:pt x="1555640" y="5403672"/>
                </a:lnTo>
                <a:lnTo>
                  <a:pt x="1521666" y="5360758"/>
                </a:lnTo>
                <a:lnTo>
                  <a:pt x="1485903" y="5319632"/>
                </a:lnTo>
                <a:lnTo>
                  <a:pt x="1444777" y="5283868"/>
                </a:lnTo>
                <a:lnTo>
                  <a:pt x="1405439" y="5251682"/>
                </a:lnTo>
                <a:lnTo>
                  <a:pt x="1360737" y="5226651"/>
                </a:lnTo>
                <a:lnTo>
                  <a:pt x="1312459" y="5205192"/>
                </a:lnTo>
                <a:lnTo>
                  <a:pt x="1260605" y="5187312"/>
                </a:lnTo>
                <a:lnTo>
                  <a:pt x="1206961" y="5171219"/>
                </a:lnTo>
                <a:lnTo>
                  <a:pt x="1153319" y="5156913"/>
                </a:lnTo>
                <a:lnTo>
                  <a:pt x="1097888" y="5142608"/>
                </a:lnTo>
                <a:lnTo>
                  <a:pt x="1046034" y="5126515"/>
                </a:lnTo>
                <a:lnTo>
                  <a:pt x="994178" y="5108634"/>
                </a:lnTo>
                <a:lnTo>
                  <a:pt x="945901" y="5087176"/>
                </a:lnTo>
                <a:lnTo>
                  <a:pt x="902986" y="5060355"/>
                </a:lnTo>
                <a:lnTo>
                  <a:pt x="863647" y="5028169"/>
                </a:lnTo>
                <a:lnTo>
                  <a:pt x="831463" y="4988832"/>
                </a:lnTo>
                <a:lnTo>
                  <a:pt x="804643" y="4945915"/>
                </a:lnTo>
                <a:lnTo>
                  <a:pt x="783185" y="4897636"/>
                </a:lnTo>
                <a:lnTo>
                  <a:pt x="765304" y="4845782"/>
                </a:lnTo>
                <a:lnTo>
                  <a:pt x="749211" y="4793927"/>
                </a:lnTo>
                <a:lnTo>
                  <a:pt x="734906" y="4738495"/>
                </a:lnTo>
                <a:lnTo>
                  <a:pt x="720601" y="4684853"/>
                </a:lnTo>
                <a:lnTo>
                  <a:pt x="704508" y="4631208"/>
                </a:lnTo>
                <a:lnTo>
                  <a:pt x="686627" y="4579352"/>
                </a:lnTo>
                <a:lnTo>
                  <a:pt x="665170" y="4531073"/>
                </a:lnTo>
                <a:lnTo>
                  <a:pt x="640137" y="4486371"/>
                </a:lnTo>
                <a:lnTo>
                  <a:pt x="607953" y="4447032"/>
                </a:lnTo>
                <a:lnTo>
                  <a:pt x="572190" y="4405905"/>
                </a:lnTo>
                <a:lnTo>
                  <a:pt x="531064" y="4370144"/>
                </a:lnTo>
                <a:lnTo>
                  <a:pt x="486360" y="4336170"/>
                </a:lnTo>
                <a:lnTo>
                  <a:pt x="441659" y="4302196"/>
                </a:lnTo>
                <a:lnTo>
                  <a:pt x="396958" y="4268222"/>
                </a:lnTo>
                <a:lnTo>
                  <a:pt x="354042" y="4234246"/>
                </a:lnTo>
                <a:lnTo>
                  <a:pt x="312916" y="4196697"/>
                </a:lnTo>
                <a:lnTo>
                  <a:pt x="277155" y="4159148"/>
                </a:lnTo>
                <a:lnTo>
                  <a:pt x="246759" y="4116232"/>
                </a:lnTo>
                <a:lnTo>
                  <a:pt x="223513" y="4071530"/>
                </a:lnTo>
                <a:lnTo>
                  <a:pt x="207420" y="4017888"/>
                </a:lnTo>
                <a:lnTo>
                  <a:pt x="200268" y="3962456"/>
                </a:lnTo>
                <a:lnTo>
                  <a:pt x="198478" y="3905234"/>
                </a:lnTo>
                <a:lnTo>
                  <a:pt x="203843" y="3844439"/>
                </a:lnTo>
                <a:lnTo>
                  <a:pt x="210996" y="3783644"/>
                </a:lnTo>
                <a:lnTo>
                  <a:pt x="219936" y="3722847"/>
                </a:lnTo>
                <a:lnTo>
                  <a:pt x="227088" y="3662052"/>
                </a:lnTo>
                <a:lnTo>
                  <a:pt x="230666" y="3601257"/>
                </a:lnTo>
                <a:lnTo>
                  <a:pt x="230666" y="3542248"/>
                </a:lnTo>
                <a:lnTo>
                  <a:pt x="223513" y="3486818"/>
                </a:lnTo>
                <a:lnTo>
                  <a:pt x="209208" y="3431386"/>
                </a:lnTo>
                <a:lnTo>
                  <a:pt x="187750" y="3379529"/>
                </a:lnTo>
                <a:lnTo>
                  <a:pt x="160929" y="3325887"/>
                </a:lnTo>
                <a:lnTo>
                  <a:pt x="130531" y="3272245"/>
                </a:lnTo>
                <a:lnTo>
                  <a:pt x="98347" y="3218601"/>
                </a:lnTo>
                <a:lnTo>
                  <a:pt x="67949" y="3166744"/>
                </a:lnTo>
                <a:lnTo>
                  <a:pt x="41126" y="3111314"/>
                </a:lnTo>
                <a:lnTo>
                  <a:pt x="19670" y="3057670"/>
                </a:lnTo>
                <a:lnTo>
                  <a:pt x="5365" y="3002238"/>
                </a:lnTo>
                <a:lnTo>
                  <a:pt x="0" y="2945018"/>
                </a:lnTo>
                <a:lnTo>
                  <a:pt x="5365" y="2887800"/>
                </a:lnTo>
                <a:lnTo>
                  <a:pt x="19670" y="2832369"/>
                </a:lnTo>
                <a:lnTo>
                  <a:pt x="41126" y="2778724"/>
                </a:lnTo>
                <a:lnTo>
                  <a:pt x="67949" y="2723294"/>
                </a:lnTo>
                <a:lnTo>
                  <a:pt x="98347" y="2671438"/>
                </a:lnTo>
                <a:lnTo>
                  <a:pt x="130531" y="2617795"/>
                </a:lnTo>
                <a:lnTo>
                  <a:pt x="160929" y="2564151"/>
                </a:lnTo>
                <a:lnTo>
                  <a:pt x="187750" y="2510509"/>
                </a:lnTo>
                <a:lnTo>
                  <a:pt x="209208" y="2458652"/>
                </a:lnTo>
                <a:lnTo>
                  <a:pt x="223513" y="2403220"/>
                </a:lnTo>
                <a:lnTo>
                  <a:pt x="230666" y="2347790"/>
                </a:lnTo>
                <a:lnTo>
                  <a:pt x="230666" y="2288783"/>
                </a:lnTo>
                <a:lnTo>
                  <a:pt x="227088" y="2227986"/>
                </a:lnTo>
                <a:lnTo>
                  <a:pt x="219936" y="2167191"/>
                </a:lnTo>
                <a:lnTo>
                  <a:pt x="210996" y="2106394"/>
                </a:lnTo>
                <a:lnTo>
                  <a:pt x="203843" y="2045599"/>
                </a:lnTo>
                <a:lnTo>
                  <a:pt x="198478" y="1984804"/>
                </a:lnTo>
                <a:lnTo>
                  <a:pt x="200268" y="1927585"/>
                </a:lnTo>
                <a:lnTo>
                  <a:pt x="207420" y="1872153"/>
                </a:lnTo>
                <a:lnTo>
                  <a:pt x="223513" y="1818508"/>
                </a:lnTo>
                <a:lnTo>
                  <a:pt x="246759" y="1773807"/>
                </a:lnTo>
                <a:lnTo>
                  <a:pt x="277155" y="1730892"/>
                </a:lnTo>
                <a:lnTo>
                  <a:pt x="312916" y="1693341"/>
                </a:lnTo>
                <a:lnTo>
                  <a:pt x="354042" y="1655792"/>
                </a:lnTo>
                <a:lnTo>
                  <a:pt x="396958" y="1621816"/>
                </a:lnTo>
                <a:lnTo>
                  <a:pt x="441659" y="1587842"/>
                </a:lnTo>
                <a:lnTo>
                  <a:pt x="486360" y="1553868"/>
                </a:lnTo>
                <a:lnTo>
                  <a:pt x="531064" y="1519895"/>
                </a:lnTo>
                <a:lnTo>
                  <a:pt x="572190" y="1484133"/>
                </a:lnTo>
                <a:lnTo>
                  <a:pt x="607953" y="1443007"/>
                </a:lnTo>
                <a:lnTo>
                  <a:pt x="640137" y="1403668"/>
                </a:lnTo>
                <a:lnTo>
                  <a:pt x="665170" y="1358966"/>
                </a:lnTo>
                <a:lnTo>
                  <a:pt x="686627" y="1310687"/>
                </a:lnTo>
                <a:lnTo>
                  <a:pt x="704508" y="1258830"/>
                </a:lnTo>
                <a:lnTo>
                  <a:pt x="720601" y="1205186"/>
                </a:lnTo>
                <a:lnTo>
                  <a:pt x="734906" y="1151543"/>
                </a:lnTo>
                <a:lnTo>
                  <a:pt x="749211" y="1096111"/>
                </a:lnTo>
                <a:lnTo>
                  <a:pt x="765304" y="1044257"/>
                </a:lnTo>
                <a:lnTo>
                  <a:pt x="783185" y="992400"/>
                </a:lnTo>
                <a:lnTo>
                  <a:pt x="804643" y="944123"/>
                </a:lnTo>
                <a:lnTo>
                  <a:pt x="831463" y="901209"/>
                </a:lnTo>
                <a:lnTo>
                  <a:pt x="863647" y="861870"/>
                </a:lnTo>
                <a:lnTo>
                  <a:pt x="902986" y="829684"/>
                </a:lnTo>
                <a:lnTo>
                  <a:pt x="945901" y="802863"/>
                </a:lnTo>
                <a:lnTo>
                  <a:pt x="994178" y="781405"/>
                </a:lnTo>
                <a:lnTo>
                  <a:pt x="1046034" y="763524"/>
                </a:lnTo>
                <a:lnTo>
                  <a:pt x="1097888" y="747431"/>
                </a:lnTo>
                <a:lnTo>
                  <a:pt x="1153319" y="733125"/>
                </a:lnTo>
                <a:lnTo>
                  <a:pt x="1206961" y="718820"/>
                </a:lnTo>
                <a:lnTo>
                  <a:pt x="1260605" y="702727"/>
                </a:lnTo>
                <a:lnTo>
                  <a:pt x="1312459" y="684846"/>
                </a:lnTo>
                <a:lnTo>
                  <a:pt x="1360737" y="663388"/>
                </a:lnTo>
                <a:lnTo>
                  <a:pt x="1405439" y="638356"/>
                </a:lnTo>
                <a:lnTo>
                  <a:pt x="1444777" y="606170"/>
                </a:lnTo>
                <a:lnTo>
                  <a:pt x="1485903" y="570407"/>
                </a:lnTo>
                <a:lnTo>
                  <a:pt x="1521666" y="529280"/>
                </a:lnTo>
                <a:lnTo>
                  <a:pt x="1555640" y="486366"/>
                </a:lnTo>
                <a:lnTo>
                  <a:pt x="1589613" y="441664"/>
                </a:lnTo>
                <a:lnTo>
                  <a:pt x="1623587" y="396960"/>
                </a:lnTo>
                <a:lnTo>
                  <a:pt x="1657560" y="354046"/>
                </a:lnTo>
                <a:lnTo>
                  <a:pt x="1695111" y="312919"/>
                </a:lnTo>
                <a:lnTo>
                  <a:pt x="1732660" y="277158"/>
                </a:lnTo>
                <a:lnTo>
                  <a:pt x="1775575" y="246759"/>
                </a:lnTo>
                <a:lnTo>
                  <a:pt x="1820277" y="223514"/>
                </a:lnTo>
                <a:lnTo>
                  <a:pt x="1873920" y="207421"/>
                </a:lnTo>
                <a:lnTo>
                  <a:pt x="1929352" y="200268"/>
                </a:lnTo>
                <a:lnTo>
                  <a:pt x="1986569" y="198480"/>
                </a:lnTo>
                <a:lnTo>
                  <a:pt x="2047363" y="203845"/>
                </a:lnTo>
                <a:lnTo>
                  <a:pt x="2108159" y="210998"/>
                </a:lnTo>
                <a:lnTo>
                  <a:pt x="2168955" y="219938"/>
                </a:lnTo>
                <a:lnTo>
                  <a:pt x="2229750" y="227091"/>
                </a:lnTo>
                <a:lnTo>
                  <a:pt x="2290544" y="230666"/>
                </a:lnTo>
                <a:lnTo>
                  <a:pt x="2349553" y="230666"/>
                </a:lnTo>
                <a:lnTo>
                  <a:pt x="2404984" y="223514"/>
                </a:lnTo>
                <a:lnTo>
                  <a:pt x="2460415" y="209208"/>
                </a:lnTo>
                <a:lnTo>
                  <a:pt x="2514057" y="187752"/>
                </a:lnTo>
                <a:lnTo>
                  <a:pt x="2567699" y="159141"/>
                </a:lnTo>
                <a:lnTo>
                  <a:pt x="2621342" y="130533"/>
                </a:lnTo>
                <a:lnTo>
                  <a:pt x="2674984" y="98346"/>
                </a:lnTo>
                <a:lnTo>
                  <a:pt x="2726840" y="67948"/>
                </a:lnTo>
                <a:lnTo>
                  <a:pt x="2782271" y="41127"/>
                </a:lnTo>
                <a:lnTo>
                  <a:pt x="2835913" y="19669"/>
                </a:lnTo>
                <a:lnTo>
                  <a:pt x="2891344" y="536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pic>
        <p:nvPicPr>
          <p:cNvPr id="13" name="Picture 5">
            <a:extLst>
              <a:ext uri="{FF2B5EF4-FFF2-40B4-BE49-F238E27FC236}">
                <a16:creationId xmlns:a16="http://schemas.microsoft.com/office/drawing/2014/main" id="{E39FB2D7-E152-1C81-8AF9-3D7BB601773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95431" y="3217319"/>
            <a:ext cx="3446042" cy="2347616"/>
          </a:xfrm>
          <a:prstGeom prst="rect">
            <a:avLst/>
          </a:prstGeom>
        </p:spPr>
      </p:pic>
      <p:pic>
        <p:nvPicPr>
          <p:cNvPr id="14" name="Picture 6">
            <a:extLst>
              <a:ext uri="{FF2B5EF4-FFF2-40B4-BE49-F238E27FC236}">
                <a16:creationId xmlns:a16="http://schemas.microsoft.com/office/drawing/2014/main" id="{A65409C6-8076-F33A-4241-B5775EBED2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83967" y="98613"/>
            <a:ext cx="4216349" cy="2251687"/>
          </a:xfrm>
          <a:prstGeom prst="rect">
            <a:avLst/>
          </a:prstGeom>
        </p:spPr>
      </p:pic>
    </p:spTree>
    <p:extLst>
      <p:ext uri="{BB962C8B-B14F-4D97-AF65-F5344CB8AC3E}">
        <p14:creationId xmlns:p14="http://schemas.microsoft.com/office/powerpoint/2010/main" val="224562101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FD1FD6-E4BA-E5AC-4061-45E6741B600F}"/>
              </a:ext>
            </a:extLst>
          </p:cNvPr>
          <p:cNvPicPr>
            <a:picLocks noChangeAspect="1"/>
          </p:cNvPicPr>
          <p:nvPr/>
        </p:nvPicPr>
        <p:blipFill rotWithShape="1">
          <a:blip r:embed="rId2"/>
          <a:srcRect l="11589" r="8042"/>
          <a:stretch/>
        </p:blipFill>
        <p:spPr>
          <a:xfrm>
            <a:off x="7000381" y="3628022"/>
            <a:ext cx="4949950" cy="3247382"/>
          </a:xfrm>
          <a:prstGeom prst="rect">
            <a:avLst/>
          </a:prstGeom>
          <a:ln>
            <a:noFill/>
          </a:ln>
          <a:effectLst>
            <a:softEdge rad="112500"/>
          </a:effectLst>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F3ABFB5-8932-2C3A-AB4F-F58DD45106D7}"/>
              </a:ext>
            </a:extLst>
          </p:cNvPr>
          <p:cNvSpPr txBox="1"/>
          <p:nvPr/>
        </p:nvSpPr>
        <p:spPr>
          <a:xfrm>
            <a:off x="762000" y="2434201"/>
            <a:ext cx="3898389" cy="3742762"/>
          </a:xfrm>
          <a:prstGeom prst="rect">
            <a:avLst/>
          </a:prstGeom>
        </p:spPr>
        <p:txBody>
          <a:bodyPr vert="horz" lIns="91440" tIns="45720" rIns="91440" bIns="45720" rtlCol="0">
            <a:normAutofit/>
          </a:bodyPr>
          <a:lstStyle/>
          <a:p>
            <a:pPr defTabSz="914400">
              <a:lnSpc>
                <a:spcPct val="90000"/>
              </a:lnSpc>
              <a:spcAft>
                <a:spcPts val="600"/>
              </a:spcAft>
            </a:pPr>
            <a:br>
              <a:rPr lang="en-US" sz="1400" b="0" i="0">
                <a:effectLst/>
              </a:rPr>
            </a:br>
            <a:endParaRPr lang="en-US" sz="1400"/>
          </a:p>
        </p:txBody>
      </p:sp>
      <p:sp>
        <p:nvSpPr>
          <p:cNvPr id="9" name="TextBox 8">
            <a:extLst>
              <a:ext uri="{FF2B5EF4-FFF2-40B4-BE49-F238E27FC236}">
                <a16:creationId xmlns:a16="http://schemas.microsoft.com/office/drawing/2014/main" id="{7362ADDD-1454-9C61-967A-09DD366FEB45}"/>
              </a:ext>
            </a:extLst>
          </p:cNvPr>
          <p:cNvSpPr txBox="1"/>
          <p:nvPr/>
        </p:nvSpPr>
        <p:spPr>
          <a:xfrm>
            <a:off x="483340" y="200284"/>
            <a:ext cx="11225320" cy="4493538"/>
          </a:xfrm>
          <a:prstGeom prst="rect">
            <a:avLst/>
          </a:prstGeom>
          <a:noFill/>
        </p:spPr>
        <p:txBody>
          <a:bodyPr wrap="square">
            <a:spAutoFit/>
          </a:bodyPr>
          <a:lstStyle/>
          <a:p>
            <a:pPr algn="ctr"/>
            <a:r>
              <a:rPr lang="vi-VN" sz="2600" b="1" i="0">
                <a:solidFill>
                  <a:srgbClr val="FF0000"/>
                </a:solidFill>
                <a:effectLst/>
                <a:latin typeface="Nunito Black" pitchFamily="2" charset="0"/>
              </a:rPr>
              <a:t>NHẬT KÍ TẬP BƠI</a:t>
            </a:r>
            <a:endParaRPr lang="vi-VN" sz="2600" b="0" i="0">
              <a:solidFill>
                <a:srgbClr val="FF0000"/>
              </a:solidFill>
              <a:effectLst/>
              <a:latin typeface="Nunito Black" pitchFamily="2" charset="0"/>
            </a:endParaRP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Ngày…. tháng….</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Hôm nay, mẹ đưa mình đi tập bơi. Mình rất phấn khích vì được mẹ chuẩn bị cho một chiếc mũ bơi cùng cặp kính bơi màu hồng rất đẹp. </a:t>
            </a:r>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Cô giáo cũng khen đồ bơi của mình đáng yêu.</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Đầu tiên, cô dạy mình tập thở. Nhưng khi thở dưới nước, mình toàn bị sặc. Mình sợ đến mức không dám xuống nước nữa. Mẹ bảo do mình chưa quen. Mẹ vỗ về, động viên mình mãi. Thế là mình tiếp tục tập luyển.</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Cuối buổi, mình vẫn chưa thở dưới nước được. Mình thấy hơi buồn. Mình nghĩ lần sau, mình sẽ tập tốt hơn.</a:t>
            </a:r>
          </a:p>
        </p:txBody>
      </p:sp>
      <p:pic>
        <p:nvPicPr>
          <p:cNvPr id="11" name="Picture 10">
            <a:extLst>
              <a:ext uri="{FF2B5EF4-FFF2-40B4-BE49-F238E27FC236}">
                <a16:creationId xmlns:a16="http://schemas.microsoft.com/office/drawing/2014/main" id="{36A6E700-F94A-176F-E0EF-4DEC557D0725}"/>
              </a:ext>
            </a:extLst>
          </p:cNvPr>
          <p:cNvPicPr>
            <a:picLocks noChangeAspect="1"/>
          </p:cNvPicPr>
          <p:nvPr/>
        </p:nvPicPr>
        <p:blipFill>
          <a:blip r:embed="rId3"/>
          <a:stretch>
            <a:fillRect/>
          </a:stretch>
        </p:blipFill>
        <p:spPr>
          <a:xfrm>
            <a:off x="203638" y="182880"/>
            <a:ext cx="957155" cy="762066"/>
          </a:xfrm>
          <a:prstGeom prst="rect">
            <a:avLst/>
          </a:prstGeom>
        </p:spPr>
      </p:pic>
    </p:spTree>
    <p:extLst>
      <p:ext uri="{BB962C8B-B14F-4D97-AF65-F5344CB8AC3E}">
        <p14:creationId xmlns:p14="http://schemas.microsoft.com/office/powerpoint/2010/main" val="4060929614"/>
      </p:ext>
    </p:extLst>
  </p:cSld>
  <p:clrMapOvr>
    <a:masterClrMapping/>
  </p:clrMapOvr>
  <mc:AlternateContent xmlns:mc="http://schemas.openxmlformats.org/markup-compatibility/2006" xmlns:p14="http://schemas.microsoft.com/office/powerpoint/2010/main">
    <mc:Choice Requires="p14">
      <p:transition spd="slow" p14:dur="1500">
        <p14:ripple dir="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E08F2C3-F9FF-F549-8E1E-99984B7B3F7C}"/>
              </a:ext>
            </a:extLst>
          </p:cNvPr>
          <p:cNvPicPr>
            <a:picLocks noChangeAspect="1"/>
          </p:cNvPicPr>
          <p:nvPr/>
        </p:nvPicPr>
        <p:blipFill rotWithShape="1">
          <a:blip r:embed="rId2"/>
          <a:srcRect l="15740" r="17639" b="1"/>
          <a:stretch/>
        </p:blipFill>
        <p:spPr>
          <a:xfrm>
            <a:off x="3989238" y="1055940"/>
            <a:ext cx="8153400" cy="5782627"/>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4423445-F1B6-A46B-8E5D-B172F5B148C7}"/>
              </a:ext>
            </a:extLst>
          </p:cNvPr>
          <p:cNvSpPr txBox="1"/>
          <p:nvPr/>
        </p:nvSpPr>
        <p:spPr>
          <a:xfrm>
            <a:off x="990600" y="182880"/>
            <a:ext cx="10820970" cy="3742762"/>
          </a:xfrm>
          <a:prstGeom prst="rect">
            <a:avLst/>
          </a:prstGeom>
        </p:spPr>
        <p:txBody>
          <a:bodyPr vert="horz" lIns="91440" tIns="45720" rIns="91440" bIns="45720" rtlCol="0">
            <a:normAutofit/>
          </a:bodyPr>
          <a:lstStyle/>
          <a:p>
            <a:pPr defTabSz="914400">
              <a:lnSpc>
                <a:spcPct val="90000"/>
              </a:lnSpc>
              <a:spcAft>
                <a:spcPts val="600"/>
              </a:spcAft>
            </a:pPr>
            <a:r>
              <a:rPr lang="en-US" sz="2800" b="0" i="0">
                <a:effectLst/>
                <a:latin typeface="Nunito Black" pitchFamily="2" charset="0"/>
              </a:rPr>
              <a:t>  Ngày… tháng…</a:t>
            </a:r>
          </a:p>
          <a:p>
            <a:pPr defTabSz="914400">
              <a:lnSpc>
                <a:spcPct val="90000"/>
              </a:lnSpc>
              <a:spcAft>
                <a:spcPts val="600"/>
              </a:spcAft>
            </a:pPr>
            <a:r>
              <a:rPr lang="en-US" sz="2800" b="0" i="0">
                <a:effectLst/>
                <a:latin typeface="Nunito Black" pitchFamily="2" charset="0"/>
              </a:rPr>
              <a:t>  Hôm nay, mình đã có cảm giác thích đi bơi. Mình không còn bị sặc nước nữa. Mình đã quen thở dưới nước rồi.</a:t>
            </a:r>
          </a:p>
          <a:p>
            <a:pPr defTabSz="914400">
              <a:lnSpc>
                <a:spcPct val="90000"/>
              </a:lnSpc>
              <a:spcAft>
                <a:spcPts val="600"/>
              </a:spcAft>
            </a:pPr>
            <a:r>
              <a:rPr lang="en-US" sz="2800" b="0" i="0">
                <a:effectLst/>
                <a:latin typeface="Nunito Black" pitchFamily="2" charset="0"/>
              </a:rPr>
              <a:t> Cô dạy mình động tác bơi ếch. Động tác đó thật lạ! Khi đạp chân, mình giống hệt như một con ếch ộp.</a:t>
            </a:r>
          </a:p>
        </p:txBody>
      </p:sp>
      <p:pic>
        <p:nvPicPr>
          <p:cNvPr id="8" name="Picture 7">
            <a:extLst>
              <a:ext uri="{FF2B5EF4-FFF2-40B4-BE49-F238E27FC236}">
                <a16:creationId xmlns:a16="http://schemas.microsoft.com/office/drawing/2014/main" id="{5F3D7642-60E0-6454-6828-E428D7A309EA}"/>
              </a:ext>
            </a:extLst>
          </p:cNvPr>
          <p:cNvPicPr>
            <a:picLocks noChangeAspect="1"/>
          </p:cNvPicPr>
          <p:nvPr/>
        </p:nvPicPr>
        <p:blipFill>
          <a:blip r:embed="rId3"/>
          <a:stretch>
            <a:fillRect/>
          </a:stretch>
        </p:blipFill>
        <p:spPr>
          <a:xfrm>
            <a:off x="203638" y="182880"/>
            <a:ext cx="957155" cy="762066"/>
          </a:xfrm>
          <a:prstGeom prst="rect">
            <a:avLst/>
          </a:prstGeom>
        </p:spPr>
      </p:pic>
    </p:spTree>
    <p:extLst>
      <p:ext uri="{BB962C8B-B14F-4D97-AF65-F5344CB8AC3E}">
        <p14:creationId xmlns:p14="http://schemas.microsoft.com/office/powerpoint/2010/main" val="484698283"/>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01EF9F-A65B-437B-6F0A-439E66C87175}"/>
              </a:ext>
            </a:extLst>
          </p:cNvPr>
          <p:cNvPicPr>
            <a:picLocks noChangeAspect="1"/>
          </p:cNvPicPr>
          <p:nvPr/>
        </p:nvPicPr>
        <p:blipFill>
          <a:blip r:embed="rId3"/>
          <a:stretch>
            <a:fillRect/>
          </a:stretch>
        </p:blipFill>
        <p:spPr>
          <a:xfrm>
            <a:off x="-18739" y="3048000"/>
            <a:ext cx="9881405" cy="3752537"/>
          </a:xfrm>
          <a:prstGeom prst="rect">
            <a:avLst/>
          </a:prstGeom>
          <a:ln>
            <a:noFill/>
          </a:ln>
          <a:effectLst>
            <a:softEdge rad="112500"/>
          </a:effectLst>
        </p:spPr>
      </p:pic>
      <p:sp>
        <p:nvSpPr>
          <p:cNvPr id="6" name="TextBox 5">
            <a:extLst>
              <a:ext uri="{FF2B5EF4-FFF2-40B4-BE49-F238E27FC236}">
                <a16:creationId xmlns:a16="http://schemas.microsoft.com/office/drawing/2014/main" id="{68C1C5D3-A79B-88DA-2767-9D7093E49745}"/>
              </a:ext>
            </a:extLst>
          </p:cNvPr>
          <p:cNvSpPr txBox="1"/>
          <p:nvPr/>
        </p:nvSpPr>
        <p:spPr>
          <a:xfrm>
            <a:off x="446868" y="533779"/>
            <a:ext cx="11049000" cy="2677656"/>
          </a:xfrm>
          <a:prstGeom prst="rect">
            <a:avLst/>
          </a:prstGeom>
          <a:noFill/>
        </p:spPr>
        <p:txBody>
          <a:bodyPr wrap="square">
            <a:spAutoFit/>
          </a:bodyPr>
          <a:lstStyle/>
          <a:p>
            <a:pPr algn="l"/>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Ngày….tháng…..</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r>
              <a:rPr lang="en-US" sz="2800" b="0" i="0">
                <a:solidFill>
                  <a:srgbClr val="002060"/>
                </a:solidFill>
                <a:effectLst/>
                <a:latin typeface="Nunito Black" pitchFamily="2" charset="0"/>
              </a:rPr>
              <a:t> </a:t>
            </a:r>
          </a:p>
          <a:p>
            <a:pPr algn="r"/>
            <a:r>
              <a:rPr lang="en-US" sz="2800" b="0">
                <a:solidFill>
                  <a:srgbClr val="002060"/>
                </a:solidFill>
                <a:effectLst/>
                <a:latin typeface="Nunito Black" pitchFamily="2" charset="0"/>
              </a:rPr>
              <a:t>(Nguyễn Ngọc Mai Chi)</a:t>
            </a:r>
            <a:endParaRPr lang="vi-VN" sz="2800" b="0">
              <a:solidFill>
                <a:srgbClr val="002060"/>
              </a:solidFill>
              <a:effectLst/>
              <a:latin typeface="Nunito Black" pitchFamily="2" charset="0"/>
            </a:endParaRPr>
          </a:p>
        </p:txBody>
      </p:sp>
      <p:pic>
        <p:nvPicPr>
          <p:cNvPr id="7" name="Picture 6">
            <a:extLst>
              <a:ext uri="{FF2B5EF4-FFF2-40B4-BE49-F238E27FC236}">
                <a16:creationId xmlns:a16="http://schemas.microsoft.com/office/drawing/2014/main" id="{4CDA5409-032A-BC2F-87CC-A0F98852706C}"/>
              </a:ext>
            </a:extLst>
          </p:cNvPr>
          <p:cNvPicPr>
            <a:picLocks noChangeAspect="1"/>
          </p:cNvPicPr>
          <p:nvPr/>
        </p:nvPicPr>
        <p:blipFill>
          <a:blip r:embed="rId4"/>
          <a:stretch>
            <a:fillRect/>
          </a:stretch>
        </p:blipFill>
        <p:spPr>
          <a:xfrm>
            <a:off x="-18739" y="0"/>
            <a:ext cx="957155" cy="762066"/>
          </a:xfrm>
          <a:prstGeom prst="rect">
            <a:avLst/>
          </a:prstGeom>
        </p:spPr>
      </p:pic>
    </p:spTree>
    <p:extLst>
      <p:ext uri="{BB962C8B-B14F-4D97-AF65-F5344CB8AC3E}">
        <p14:creationId xmlns:p14="http://schemas.microsoft.com/office/powerpoint/2010/main" val="2672206489"/>
      </p:ext>
    </p:extLst>
  </p:cSld>
  <p:clrMapOvr>
    <a:masterClrMapping/>
  </p:clrMapOvr>
  <mc:AlternateContent xmlns:mc="http://schemas.openxmlformats.org/markup-compatibility/2006" xmlns:p14="http://schemas.microsoft.com/office/powerpoint/2010/main">
    <mc:Choice Requires="p14">
      <p:transition spd="slow">
        <p14:wheelReverse spokes="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81D5D6-279B-86CB-34DD-74FD257AF5DB}"/>
              </a:ext>
            </a:extLst>
          </p:cNvPr>
          <p:cNvSpPr txBox="1"/>
          <p:nvPr/>
        </p:nvSpPr>
        <p:spPr>
          <a:xfrm>
            <a:off x="570251" y="915465"/>
            <a:ext cx="4916149" cy="584775"/>
          </a:xfrm>
          <a:prstGeom prst="rect">
            <a:avLst/>
          </a:prstGeom>
          <a:noFill/>
        </p:spPr>
        <p:txBody>
          <a:bodyPr wrap="square">
            <a:spAutoFit/>
          </a:bodyPr>
          <a:lstStyle/>
          <a:p>
            <a:r>
              <a:rPr lang="en-US" sz="3200" b="0" i="0">
                <a:solidFill>
                  <a:srgbClr val="FF0000"/>
                </a:solidFill>
                <a:effectLst/>
                <a:latin typeface="Nunito Black" pitchFamily="2" charset="0"/>
              </a:rPr>
              <a:t>Từ ngữ: Phấn khích</a:t>
            </a:r>
            <a:endParaRPr lang="en-US" sz="3200">
              <a:solidFill>
                <a:srgbClr val="FF0000"/>
              </a:solidFill>
              <a:latin typeface="Nunito Black" pitchFamily="2" charset="0"/>
            </a:endParaRPr>
          </a:p>
        </p:txBody>
      </p:sp>
      <p:pic>
        <p:nvPicPr>
          <p:cNvPr id="2052" name="Picture 4" descr="Kids Jumping Clipart Png For Kids - Happy Children Toys Clipart (911x755)">
            <a:extLst>
              <a:ext uri="{FF2B5EF4-FFF2-40B4-BE49-F238E27FC236}">
                <a16:creationId xmlns:a16="http://schemas.microsoft.com/office/drawing/2014/main" id="{D6B9BBF8-2C81-60C0-B788-A7A93B32C6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663" y="437479"/>
            <a:ext cx="5799102" cy="4876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DF2C931-A962-62C9-92B2-E2F92212F18D}"/>
              </a:ext>
            </a:extLst>
          </p:cNvPr>
          <p:cNvPicPr>
            <a:picLocks noChangeAspect="1"/>
          </p:cNvPicPr>
          <p:nvPr/>
        </p:nvPicPr>
        <p:blipFill>
          <a:blip r:embed="rId4"/>
          <a:stretch>
            <a:fillRect/>
          </a:stretch>
        </p:blipFill>
        <p:spPr>
          <a:xfrm>
            <a:off x="203638" y="182880"/>
            <a:ext cx="957155" cy="762066"/>
          </a:xfrm>
          <a:prstGeom prst="rect">
            <a:avLst/>
          </a:prstGeom>
        </p:spPr>
      </p:pic>
      <p:pic>
        <p:nvPicPr>
          <p:cNvPr id="6" name="Picture 5">
            <a:extLst>
              <a:ext uri="{FF2B5EF4-FFF2-40B4-BE49-F238E27FC236}">
                <a16:creationId xmlns:a16="http://schemas.microsoft.com/office/drawing/2014/main" id="{FF25193F-8A96-6D39-AAFC-5A7BDA6A6B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943600" y="5314279"/>
            <a:ext cx="4883764" cy="1366501"/>
          </a:xfrm>
          <a:prstGeom prst="rect">
            <a:avLst/>
          </a:prstGeom>
        </p:spPr>
      </p:pic>
      <p:sp>
        <p:nvSpPr>
          <p:cNvPr id="4" name="TextBox 3">
            <a:extLst>
              <a:ext uri="{FF2B5EF4-FFF2-40B4-BE49-F238E27FC236}">
                <a16:creationId xmlns:a16="http://schemas.microsoft.com/office/drawing/2014/main" id="{4EF8A51B-7963-5870-996A-BFF19D1D48C2}"/>
              </a:ext>
            </a:extLst>
          </p:cNvPr>
          <p:cNvSpPr txBox="1"/>
          <p:nvPr/>
        </p:nvSpPr>
        <p:spPr>
          <a:xfrm>
            <a:off x="5715000" y="5680924"/>
            <a:ext cx="4343400" cy="523220"/>
          </a:xfrm>
          <a:prstGeom prst="rect">
            <a:avLst/>
          </a:prstGeom>
          <a:noFill/>
          <a:ln>
            <a:noFill/>
          </a:ln>
          <a:effectLst/>
        </p:spPr>
        <p:txBody>
          <a:bodyPr wrap="square">
            <a:spAutoFit/>
          </a:bodyPr>
          <a:lstStyle/>
          <a:p>
            <a:pPr algn="ctr"/>
            <a:r>
              <a:rPr lang="en-US" sz="2800" b="0" i="0">
                <a:solidFill>
                  <a:srgbClr val="002060"/>
                </a:solidFill>
                <a:effectLst/>
                <a:latin typeface="Nunito Black" pitchFamily="2" charset="0"/>
              </a:rPr>
              <a:t>phấn khởi, hào hứng</a:t>
            </a:r>
            <a:endParaRPr lang="en-US" sz="2800">
              <a:solidFill>
                <a:srgbClr val="002060"/>
              </a:solidFill>
              <a:latin typeface="Nunito Black" pitchFamily="2" charset="0"/>
            </a:endParaRPr>
          </a:p>
        </p:txBody>
      </p:sp>
    </p:spTree>
    <p:extLst>
      <p:ext uri="{BB962C8B-B14F-4D97-AF65-F5344CB8AC3E}">
        <p14:creationId xmlns:p14="http://schemas.microsoft.com/office/powerpoint/2010/main" val="3116244788"/>
      </p:ext>
    </p:extLst>
  </p:cSld>
  <p:clrMapOvr>
    <a:masterClrMapping/>
  </p:clrMapOvr>
  <mc:AlternateContent xmlns:mc="http://schemas.openxmlformats.org/markup-compatibility/2006" xmlns:p14="http://schemas.microsoft.com/office/powerpoint/2010/main">
    <mc:Choice Requires="p14">
      <p:transition spd="slow" p14:dur="1500">
        <p14:ripple dir="l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barn(inVertical)">
                                      <p:cBhvr>
                                        <p:cTn id="12" dur="5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CC0A866-89CC-BE7F-F11A-88866A1DFCFF}"/>
              </a:ext>
            </a:extLst>
          </p:cNvPr>
          <p:cNvPicPr>
            <a:picLocks noChangeAspect="1"/>
          </p:cNvPicPr>
          <p:nvPr/>
        </p:nvPicPr>
        <p:blipFill>
          <a:blip r:embed="rId3"/>
          <a:stretch>
            <a:fillRect/>
          </a:stretch>
        </p:blipFill>
        <p:spPr>
          <a:xfrm>
            <a:off x="6096000" y="1143000"/>
            <a:ext cx="5866577" cy="5592586"/>
          </a:xfrm>
          <a:prstGeom prst="rect">
            <a:avLst/>
          </a:prstGeom>
          <a:ln>
            <a:noFill/>
          </a:ln>
          <a:effectLst>
            <a:softEdge rad="112500"/>
          </a:effectLst>
        </p:spPr>
      </p:pic>
      <p:pic>
        <p:nvPicPr>
          <p:cNvPr id="18" name="Picture 17">
            <a:extLst>
              <a:ext uri="{FF2B5EF4-FFF2-40B4-BE49-F238E27FC236}">
                <a16:creationId xmlns:a16="http://schemas.microsoft.com/office/drawing/2014/main" id="{EC8E51CC-8E63-3E38-6C06-CEB9B157C507}"/>
              </a:ext>
            </a:extLst>
          </p:cNvPr>
          <p:cNvPicPr>
            <a:picLocks noChangeAspect="1"/>
          </p:cNvPicPr>
          <p:nvPr/>
        </p:nvPicPr>
        <p:blipFill>
          <a:blip r:embed="rId3"/>
          <a:stretch>
            <a:fillRect/>
          </a:stretch>
        </p:blipFill>
        <p:spPr>
          <a:xfrm>
            <a:off x="1" y="3288057"/>
            <a:ext cx="6095999" cy="3447529"/>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81F99EE2-6995-88F5-F8A4-519D739F1C0A}"/>
              </a:ext>
            </a:extLst>
          </p:cNvPr>
          <p:cNvPicPr>
            <a:picLocks noChangeAspect="1"/>
          </p:cNvPicPr>
          <p:nvPr/>
        </p:nvPicPr>
        <p:blipFill rotWithShape="1">
          <a:blip r:embed="rId4"/>
          <a:srcRect l="11589" r="8042"/>
          <a:stretch/>
        </p:blipFill>
        <p:spPr>
          <a:xfrm>
            <a:off x="686622" y="141901"/>
            <a:ext cx="5866577" cy="3247382"/>
          </a:xfrm>
          <a:prstGeom prst="rect">
            <a:avLst/>
          </a:prstGeom>
          <a:ln>
            <a:noFill/>
          </a:ln>
          <a:effectLst>
            <a:softEdge rad="112500"/>
          </a:effectLst>
        </p:spPr>
      </p:pic>
      <p:sp>
        <p:nvSpPr>
          <p:cNvPr id="4" name="TextBox 3">
            <a:extLst>
              <a:ext uri="{FF2B5EF4-FFF2-40B4-BE49-F238E27FC236}">
                <a16:creationId xmlns:a16="http://schemas.microsoft.com/office/drawing/2014/main" id="{CAE4F093-8EF5-FFBE-9B5C-4F6FEFDB5181}"/>
              </a:ext>
            </a:extLst>
          </p:cNvPr>
          <p:cNvSpPr txBox="1"/>
          <p:nvPr/>
        </p:nvSpPr>
        <p:spPr>
          <a:xfrm>
            <a:off x="533400" y="2957407"/>
            <a:ext cx="2672730" cy="1191816"/>
          </a:xfrm>
          <a:prstGeom prst="roundRect">
            <a:avLst/>
          </a:prstGeom>
          <a:solidFill>
            <a:srgbClr val="FFFFCC"/>
          </a:solidFill>
          <a:ln w="28575">
            <a:solidFill>
              <a:srgbClr val="217875"/>
            </a:solidFill>
            <a:prstDash val="sysDash"/>
          </a:ln>
        </p:spPr>
        <p:txBody>
          <a:bodyPr wrap="square">
            <a:spAutoFit/>
          </a:bodyPr>
          <a:lstStyle/>
          <a:p>
            <a:pPr algn="ctr"/>
            <a:r>
              <a:rPr lang="en-US" sz="3200">
                <a:solidFill>
                  <a:schemeClr val="accent6">
                    <a:lumMod val="50000"/>
                  </a:schemeClr>
                </a:solidFill>
                <a:latin typeface="Nunito Black" pitchFamily="2" charset="0"/>
                <a:cs typeface="Baloo 2 SemiBold" pitchFamily="2" charset="0"/>
              </a:rPr>
              <a:t>Luyện đọc từ khó</a:t>
            </a:r>
          </a:p>
        </p:txBody>
      </p:sp>
      <p:sp>
        <p:nvSpPr>
          <p:cNvPr id="6" name="TextBox 5">
            <a:extLst>
              <a:ext uri="{FF2B5EF4-FFF2-40B4-BE49-F238E27FC236}">
                <a16:creationId xmlns:a16="http://schemas.microsoft.com/office/drawing/2014/main" id="{D0D28243-CC6E-203C-3750-6D9327DDEB28}"/>
              </a:ext>
            </a:extLst>
          </p:cNvPr>
          <p:cNvSpPr txBox="1"/>
          <p:nvPr/>
        </p:nvSpPr>
        <p:spPr>
          <a:xfrm>
            <a:off x="5333999" y="2085443"/>
            <a:ext cx="2133601" cy="646986"/>
          </a:xfrm>
          <a:prstGeom prst="roundRect">
            <a:avLst/>
          </a:prstGeom>
          <a:solidFill>
            <a:srgbClr val="FEF2E4"/>
          </a:solidFill>
          <a:ln w="28575">
            <a:solidFill>
              <a:srgbClr val="217875"/>
            </a:solidFill>
            <a:prstDash val="sysDash"/>
          </a:ln>
        </p:spPr>
        <p:txBody>
          <a:bodyPr wrap="square">
            <a:spAutoFit/>
          </a:bodyPr>
          <a:lstStyle/>
          <a:p>
            <a:pPr algn="ctr"/>
            <a:r>
              <a:rPr lang="en-US" sz="3200">
                <a:solidFill>
                  <a:srgbClr val="FF0000"/>
                </a:solidFill>
                <a:latin typeface="Nunito Black" pitchFamily="2" charset="0"/>
                <a:cs typeface="Baloo 2 SemiBold" pitchFamily="2" charset="0"/>
              </a:rPr>
              <a:t>Mũ bơi</a:t>
            </a:r>
          </a:p>
        </p:txBody>
      </p:sp>
      <p:sp>
        <p:nvSpPr>
          <p:cNvPr id="9" name="TextBox 8">
            <a:extLst>
              <a:ext uri="{FF2B5EF4-FFF2-40B4-BE49-F238E27FC236}">
                <a16:creationId xmlns:a16="http://schemas.microsoft.com/office/drawing/2014/main" id="{5C6963A2-6D16-C66F-9845-019A19796535}"/>
              </a:ext>
            </a:extLst>
          </p:cNvPr>
          <p:cNvSpPr txBox="1"/>
          <p:nvPr/>
        </p:nvSpPr>
        <p:spPr>
          <a:xfrm>
            <a:off x="3571389" y="3288057"/>
            <a:ext cx="2133601" cy="646986"/>
          </a:xfrm>
          <a:prstGeom prst="roundRect">
            <a:avLst/>
          </a:prstGeom>
          <a:solidFill>
            <a:srgbClr val="FEF2E4"/>
          </a:solidFill>
          <a:ln w="28575">
            <a:solidFill>
              <a:srgbClr val="217875"/>
            </a:solidFill>
            <a:prstDash val="sysDash"/>
          </a:ln>
        </p:spPr>
        <p:txBody>
          <a:bodyPr wrap="square">
            <a:spAutoFit/>
          </a:bodyPr>
          <a:lstStyle/>
          <a:p>
            <a:pPr algn="ctr"/>
            <a:r>
              <a:rPr lang="en-US" sz="3200">
                <a:solidFill>
                  <a:srgbClr val="FF0000"/>
                </a:solidFill>
                <a:latin typeface="Nunito Black" pitchFamily="2" charset="0"/>
                <a:cs typeface="Baloo 2 SemiBold" pitchFamily="2" charset="0"/>
              </a:rPr>
              <a:t>Vỗ về</a:t>
            </a:r>
          </a:p>
        </p:txBody>
      </p:sp>
      <p:sp>
        <p:nvSpPr>
          <p:cNvPr id="11" name="TextBox 10">
            <a:extLst>
              <a:ext uri="{FF2B5EF4-FFF2-40B4-BE49-F238E27FC236}">
                <a16:creationId xmlns:a16="http://schemas.microsoft.com/office/drawing/2014/main" id="{81862DF3-3FDB-B62D-265A-10503D99CBD2}"/>
              </a:ext>
            </a:extLst>
          </p:cNvPr>
          <p:cNvSpPr txBox="1"/>
          <p:nvPr/>
        </p:nvSpPr>
        <p:spPr>
          <a:xfrm>
            <a:off x="6553198" y="3288057"/>
            <a:ext cx="2748931" cy="646986"/>
          </a:xfrm>
          <a:prstGeom prst="roundRect">
            <a:avLst/>
          </a:prstGeom>
          <a:solidFill>
            <a:srgbClr val="FEF2E4"/>
          </a:solidFill>
          <a:ln w="28575">
            <a:solidFill>
              <a:srgbClr val="217875"/>
            </a:solidFill>
            <a:prstDash val="sysDash"/>
          </a:ln>
        </p:spPr>
        <p:txBody>
          <a:bodyPr wrap="square">
            <a:spAutoFit/>
          </a:bodyPr>
          <a:lstStyle/>
          <a:p>
            <a:pPr algn="ctr"/>
            <a:r>
              <a:rPr lang="en-US" sz="3200">
                <a:solidFill>
                  <a:srgbClr val="FF0000"/>
                </a:solidFill>
                <a:latin typeface="Nunito Black" pitchFamily="2" charset="0"/>
                <a:cs typeface="Baloo 2 SemiBold" pitchFamily="2" charset="0"/>
              </a:rPr>
              <a:t>Tập luyện</a:t>
            </a:r>
          </a:p>
        </p:txBody>
      </p:sp>
      <p:pic>
        <p:nvPicPr>
          <p:cNvPr id="15" name="Picture 14">
            <a:extLst>
              <a:ext uri="{FF2B5EF4-FFF2-40B4-BE49-F238E27FC236}">
                <a16:creationId xmlns:a16="http://schemas.microsoft.com/office/drawing/2014/main" id="{CDD144C1-C057-1232-D6C1-B7F15E3178D8}"/>
              </a:ext>
            </a:extLst>
          </p:cNvPr>
          <p:cNvPicPr>
            <a:picLocks noChangeAspect="1"/>
          </p:cNvPicPr>
          <p:nvPr/>
        </p:nvPicPr>
        <p:blipFill>
          <a:blip r:embed="rId5"/>
          <a:stretch>
            <a:fillRect/>
          </a:stretch>
        </p:blipFill>
        <p:spPr>
          <a:xfrm>
            <a:off x="340798" y="213360"/>
            <a:ext cx="957155" cy="762066"/>
          </a:xfrm>
          <a:prstGeom prst="rect">
            <a:avLst/>
          </a:prstGeom>
        </p:spPr>
      </p:pic>
    </p:spTree>
    <p:extLst>
      <p:ext uri="{BB962C8B-B14F-4D97-AF65-F5344CB8AC3E}">
        <p14:creationId xmlns:p14="http://schemas.microsoft.com/office/powerpoint/2010/main" val="3915200150"/>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06AF3A0-76AA-178B-49B9-27DADD24BCCF}"/>
              </a:ext>
            </a:extLst>
          </p:cNvPr>
          <p:cNvSpPr txBox="1"/>
          <p:nvPr/>
        </p:nvSpPr>
        <p:spPr>
          <a:xfrm>
            <a:off x="1038873" y="198424"/>
            <a:ext cx="2717500" cy="578882"/>
          </a:xfrm>
          <a:prstGeom prst="roundRect">
            <a:avLst/>
          </a:prstGeom>
          <a:solidFill>
            <a:srgbClr val="FFFFCC"/>
          </a:solidFill>
          <a:ln w="28575">
            <a:solidFill>
              <a:srgbClr val="217875"/>
            </a:solidFill>
            <a:prstDash val="sysDash"/>
          </a:ln>
        </p:spPr>
        <p:txBody>
          <a:bodyPr wrap="square">
            <a:spAutoFit/>
          </a:bodyPr>
          <a:lstStyle/>
          <a:p>
            <a:pPr algn="ctr"/>
            <a:r>
              <a:rPr lang="en-US" sz="2800" b="1">
                <a:solidFill>
                  <a:schemeClr val="accent6">
                    <a:lumMod val="50000"/>
                  </a:schemeClr>
                </a:solidFill>
                <a:latin typeface="Baloo 2 SemiBold" pitchFamily="2" charset="0"/>
                <a:cs typeface="Baloo 2 SemiBold" pitchFamily="2" charset="0"/>
              </a:rPr>
              <a:t>Luyện câu dài</a:t>
            </a:r>
          </a:p>
        </p:txBody>
      </p:sp>
      <p:sp>
        <p:nvSpPr>
          <p:cNvPr id="7" name="TextBox 6">
            <a:extLst>
              <a:ext uri="{FF2B5EF4-FFF2-40B4-BE49-F238E27FC236}">
                <a16:creationId xmlns:a16="http://schemas.microsoft.com/office/drawing/2014/main" id="{1F48FDFA-3031-7FE2-E3C2-4111F85F8162}"/>
              </a:ext>
            </a:extLst>
          </p:cNvPr>
          <p:cNvSpPr txBox="1"/>
          <p:nvPr/>
        </p:nvSpPr>
        <p:spPr>
          <a:xfrm>
            <a:off x="560295" y="1218261"/>
            <a:ext cx="11079480" cy="954107"/>
          </a:xfrm>
          <a:prstGeom prst="rect">
            <a:avLst/>
          </a:prstGeom>
          <a:solidFill>
            <a:schemeClr val="accent6">
              <a:lumMod val="20000"/>
              <a:lumOff val="80000"/>
            </a:schemeClr>
          </a:solidFill>
        </p:spPr>
        <p:txBody>
          <a:bodyPr wrap="square">
            <a:spAutoFit/>
          </a:bodyPr>
          <a:lstStyle/>
          <a:p>
            <a:r>
              <a:rPr lang="vi-VN" sz="2800">
                <a:solidFill>
                  <a:srgbClr val="002060"/>
                </a:solidFill>
                <a:latin typeface="Nunito Black" pitchFamily="2" charset="0"/>
              </a:rPr>
              <a:t>Mình rất phấn khích</a:t>
            </a:r>
            <a:r>
              <a:rPr lang="en-US" sz="2800">
                <a:solidFill>
                  <a:srgbClr val="FF0000"/>
                </a:solidFill>
                <a:latin typeface="Nunito Black" pitchFamily="2" charset="0"/>
              </a:rPr>
              <a:t>/</a:t>
            </a:r>
            <a:r>
              <a:rPr lang="vi-VN" sz="2800">
                <a:solidFill>
                  <a:srgbClr val="002060"/>
                </a:solidFill>
                <a:latin typeface="Nunito Black" pitchFamily="2" charset="0"/>
              </a:rPr>
              <a:t> vì được mẹ chuẩn bị cho một chiếc mũ bơi</a:t>
            </a:r>
            <a:r>
              <a:rPr lang="en-US" sz="2800">
                <a:solidFill>
                  <a:srgbClr val="FF0000"/>
                </a:solidFill>
                <a:latin typeface="Nunito Black" pitchFamily="2" charset="0"/>
              </a:rPr>
              <a:t>/</a:t>
            </a:r>
            <a:r>
              <a:rPr lang="vi-VN" sz="2800">
                <a:solidFill>
                  <a:srgbClr val="002060"/>
                </a:solidFill>
                <a:latin typeface="Nunito Black" pitchFamily="2" charset="0"/>
              </a:rPr>
              <a:t> cùng cặp kính bơi màu hồng rất đẹp.</a:t>
            </a:r>
            <a:r>
              <a:rPr lang="en-US" sz="2800">
                <a:solidFill>
                  <a:srgbClr val="FF0000"/>
                </a:solidFill>
                <a:latin typeface="Nunito Black" pitchFamily="2" charset="0"/>
              </a:rPr>
              <a:t>//</a:t>
            </a:r>
            <a:endParaRPr lang="en-US" sz="2800"/>
          </a:p>
        </p:txBody>
      </p:sp>
      <p:sp>
        <p:nvSpPr>
          <p:cNvPr id="8" name="TextBox 7">
            <a:extLst>
              <a:ext uri="{FF2B5EF4-FFF2-40B4-BE49-F238E27FC236}">
                <a16:creationId xmlns:a16="http://schemas.microsoft.com/office/drawing/2014/main" id="{B058D78B-E62C-7C09-D894-9BDC64548AEE}"/>
              </a:ext>
            </a:extLst>
          </p:cNvPr>
          <p:cNvSpPr txBox="1"/>
          <p:nvPr/>
        </p:nvSpPr>
        <p:spPr>
          <a:xfrm>
            <a:off x="560295" y="2905780"/>
            <a:ext cx="11079480" cy="954107"/>
          </a:xfrm>
          <a:prstGeom prst="rect">
            <a:avLst/>
          </a:prstGeom>
          <a:solidFill>
            <a:schemeClr val="accent6">
              <a:lumMod val="20000"/>
              <a:lumOff val="80000"/>
            </a:schemeClr>
          </a:solidFill>
        </p:spPr>
        <p:txBody>
          <a:bodyPr wrap="square">
            <a:spAutoFit/>
          </a:bodyPr>
          <a:lstStyle/>
          <a:p>
            <a:r>
              <a:rPr lang="vi-VN" sz="2800">
                <a:solidFill>
                  <a:srgbClr val="002060"/>
                </a:solidFill>
                <a:latin typeface="Nunito Black" pitchFamily="2" charset="0"/>
              </a:rPr>
              <a:t>Kể cũng lạ,</a:t>
            </a:r>
            <a:r>
              <a:rPr lang="en-US" sz="2800">
                <a:solidFill>
                  <a:srgbClr val="FF0000"/>
                </a:solidFill>
                <a:latin typeface="Nunito Black" pitchFamily="2" charset="0"/>
              </a:rPr>
              <a:t>/</a:t>
            </a:r>
            <a:r>
              <a:rPr lang="vi-VN" sz="2800">
                <a:solidFill>
                  <a:srgbClr val="002060"/>
                </a:solidFill>
                <a:latin typeface="Nunito Black" pitchFamily="2" charset="0"/>
              </a:rPr>
              <a:t> hôm trước mình giống ếch,</a:t>
            </a:r>
            <a:r>
              <a:rPr lang="en-US" sz="2800">
                <a:solidFill>
                  <a:srgbClr val="FF0000"/>
                </a:solidFill>
                <a:latin typeface="Nunito Black" pitchFamily="2" charset="0"/>
              </a:rPr>
              <a:t>/</a:t>
            </a:r>
            <a:r>
              <a:rPr lang="vi-VN" sz="2800">
                <a:solidFill>
                  <a:srgbClr val="002060"/>
                </a:solidFill>
                <a:latin typeface="Nunito Black" pitchFamily="2" charset="0"/>
              </a:rPr>
              <a:t> hôm nay</a:t>
            </a:r>
            <a:r>
              <a:rPr lang="en-US" sz="2800">
                <a:solidFill>
                  <a:srgbClr val="FF0000"/>
                </a:solidFill>
                <a:latin typeface="Nunito Black" pitchFamily="2" charset="0"/>
              </a:rPr>
              <a:t>/</a:t>
            </a:r>
            <a:r>
              <a:rPr lang="vi-VN" sz="2800">
                <a:solidFill>
                  <a:srgbClr val="002060"/>
                </a:solidFill>
                <a:latin typeface="Nunito Black" pitchFamily="2" charset="0"/>
              </a:rPr>
              <a:t> mình lại giống cá.</a:t>
            </a:r>
            <a:r>
              <a:rPr lang="en-US" sz="2800">
                <a:solidFill>
                  <a:srgbClr val="FF0000"/>
                </a:solidFill>
                <a:latin typeface="Nunito Black" pitchFamily="2" charset="0"/>
              </a:rPr>
              <a:t>//</a:t>
            </a:r>
            <a:endParaRPr lang="en-US" sz="2800"/>
          </a:p>
        </p:txBody>
      </p:sp>
      <p:pic>
        <p:nvPicPr>
          <p:cNvPr id="9" name="Picture 8" descr="A picture containing clipart&#10;&#10;Description automatically generated">
            <a:extLst>
              <a:ext uri="{FF2B5EF4-FFF2-40B4-BE49-F238E27FC236}">
                <a16:creationId xmlns:a16="http://schemas.microsoft.com/office/drawing/2014/main" id="{E5658C1C-3227-325A-DB6E-9483834F297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286" b="94286" l="10000" r="90000">
                        <a14:foregroundMark x1="50571" y1="8571" x2="50571" y2="8571"/>
                        <a14:foregroundMark x1="50571" y1="4286" x2="50571" y2="4286"/>
                        <a14:foregroundMark x1="52857" y1="61786" x2="52857" y2="61786"/>
                        <a14:foregroundMark x1="48286" y1="94286" x2="48286" y2="94286"/>
                        <a14:foregroundMark x1="58286" y1="93929" x2="54571" y2="92857"/>
                      </a14:backgroundRemoval>
                    </a14:imgEffect>
                  </a14:imgLayer>
                </a14:imgProps>
              </a:ext>
              <a:ext uri="{28A0092B-C50C-407E-A947-70E740481C1C}">
                <a14:useLocalDpi xmlns:a14="http://schemas.microsoft.com/office/drawing/2010/main" val="0"/>
              </a:ext>
            </a:extLst>
          </a:blip>
          <a:stretch>
            <a:fillRect/>
          </a:stretch>
        </p:blipFill>
        <p:spPr>
          <a:xfrm>
            <a:off x="7903845" y="3690610"/>
            <a:ext cx="3891915" cy="3113532"/>
          </a:xfrm>
          <a:prstGeom prst="rect">
            <a:avLst/>
          </a:prstGeom>
        </p:spPr>
      </p:pic>
      <p:pic>
        <p:nvPicPr>
          <p:cNvPr id="10" name="Picture 9">
            <a:extLst>
              <a:ext uri="{FF2B5EF4-FFF2-40B4-BE49-F238E27FC236}">
                <a16:creationId xmlns:a16="http://schemas.microsoft.com/office/drawing/2014/main" id="{9F18DDDD-C298-4105-06EB-26B7FA62B166}"/>
              </a:ext>
            </a:extLst>
          </p:cNvPr>
          <p:cNvPicPr>
            <a:picLocks noChangeAspect="1"/>
          </p:cNvPicPr>
          <p:nvPr/>
        </p:nvPicPr>
        <p:blipFill>
          <a:blip r:embed="rId5"/>
          <a:stretch>
            <a:fillRect/>
          </a:stretch>
        </p:blipFill>
        <p:spPr>
          <a:xfrm>
            <a:off x="203638" y="182880"/>
            <a:ext cx="957155" cy="762066"/>
          </a:xfrm>
          <a:prstGeom prst="rect">
            <a:avLst/>
          </a:prstGeom>
        </p:spPr>
      </p:pic>
    </p:spTree>
    <p:extLst>
      <p:ext uri="{BB962C8B-B14F-4D97-AF65-F5344CB8AC3E}">
        <p14:creationId xmlns:p14="http://schemas.microsoft.com/office/powerpoint/2010/main" val="28653301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86326C-8CA5-B477-D693-78812B10C913}"/>
              </a:ext>
            </a:extLst>
          </p:cNvPr>
          <p:cNvPicPr>
            <a:picLocks noChangeAspect="1"/>
          </p:cNvPicPr>
          <p:nvPr/>
        </p:nvPicPr>
        <p:blipFill>
          <a:blip r:embed="rId3"/>
          <a:stretch>
            <a:fillRect/>
          </a:stretch>
        </p:blipFill>
        <p:spPr>
          <a:xfrm>
            <a:off x="203638" y="182880"/>
            <a:ext cx="957155" cy="762066"/>
          </a:xfrm>
          <a:prstGeom prst="rect">
            <a:avLst/>
          </a:prstGeom>
        </p:spPr>
      </p:pic>
      <p:sp>
        <p:nvSpPr>
          <p:cNvPr id="3" name="TextBox 2">
            <a:extLst>
              <a:ext uri="{FF2B5EF4-FFF2-40B4-BE49-F238E27FC236}">
                <a16:creationId xmlns:a16="http://schemas.microsoft.com/office/drawing/2014/main" id="{47D514A2-1E83-B989-CD44-BC2F55951171}"/>
              </a:ext>
            </a:extLst>
          </p:cNvPr>
          <p:cNvSpPr txBox="1"/>
          <p:nvPr/>
        </p:nvSpPr>
        <p:spPr>
          <a:xfrm>
            <a:off x="1160793" y="366064"/>
            <a:ext cx="2717500" cy="578882"/>
          </a:xfrm>
          <a:prstGeom prst="roundRect">
            <a:avLst/>
          </a:prstGeom>
          <a:solidFill>
            <a:srgbClr val="FFFFCC"/>
          </a:solidFill>
          <a:ln w="28575">
            <a:solidFill>
              <a:srgbClr val="217875"/>
            </a:solidFill>
            <a:prstDash val="sysDash"/>
          </a:ln>
        </p:spPr>
        <p:txBody>
          <a:bodyPr wrap="square">
            <a:spAutoFit/>
          </a:bodyPr>
          <a:lstStyle/>
          <a:p>
            <a:pPr algn="ctr"/>
            <a:r>
              <a:rPr lang="en-US" sz="2800">
                <a:solidFill>
                  <a:schemeClr val="accent6">
                    <a:lumMod val="50000"/>
                  </a:schemeClr>
                </a:solidFill>
                <a:latin typeface="Nunito Black" pitchFamily="2" charset="0"/>
                <a:cs typeface="Baloo 2 SemiBold" pitchFamily="2" charset="0"/>
              </a:rPr>
              <a:t>Chia đoạn</a:t>
            </a:r>
          </a:p>
        </p:txBody>
      </p:sp>
      <p:sp>
        <p:nvSpPr>
          <p:cNvPr id="4" name="TextBox 3">
            <a:extLst>
              <a:ext uri="{FF2B5EF4-FFF2-40B4-BE49-F238E27FC236}">
                <a16:creationId xmlns:a16="http://schemas.microsoft.com/office/drawing/2014/main" id="{D08EC8C9-1D8D-9EDF-8F0C-FC4F4A123BB0}"/>
              </a:ext>
            </a:extLst>
          </p:cNvPr>
          <p:cNvSpPr txBox="1"/>
          <p:nvPr/>
        </p:nvSpPr>
        <p:spPr>
          <a:xfrm>
            <a:off x="990600" y="1184362"/>
            <a:ext cx="8516607" cy="646986"/>
          </a:xfrm>
          <a:prstGeom prst="roundRect">
            <a:avLst/>
          </a:prstGeom>
          <a:solidFill>
            <a:srgbClr val="FFFFCC"/>
          </a:solidFill>
          <a:ln w="28575">
            <a:solidFill>
              <a:srgbClr val="217875"/>
            </a:solidFill>
            <a:prstDash val="sysDash"/>
          </a:ln>
        </p:spPr>
        <p:txBody>
          <a:bodyPr wrap="square">
            <a:spAutoFit/>
          </a:bodyPr>
          <a:lstStyle/>
          <a:p>
            <a:pPr algn="ctr"/>
            <a:r>
              <a:rPr lang="en-US" sz="3200">
                <a:solidFill>
                  <a:schemeClr val="accent6">
                    <a:lumMod val="50000"/>
                  </a:schemeClr>
                </a:solidFill>
                <a:latin typeface="Nunito Black" pitchFamily="2" charset="0"/>
                <a:cs typeface="Baloo 2 SemiBold" pitchFamily="2" charset="0"/>
              </a:rPr>
              <a:t>Đoạn 1: Từ đầu đến </a:t>
            </a:r>
            <a:r>
              <a:rPr lang="en-US" sz="3200">
                <a:solidFill>
                  <a:srgbClr val="FF0000"/>
                </a:solidFill>
                <a:latin typeface="Nunito Black" pitchFamily="2" charset="0"/>
                <a:cs typeface="Baloo 2 SemiBold" pitchFamily="2" charset="0"/>
              </a:rPr>
              <a:t>mình sẽ tập tốt hơn.</a:t>
            </a:r>
          </a:p>
        </p:txBody>
      </p:sp>
      <p:sp>
        <p:nvSpPr>
          <p:cNvPr id="5" name="TextBox 4">
            <a:extLst>
              <a:ext uri="{FF2B5EF4-FFF2-40B4-BE49-F238E27FC236}">
                <a16:creationId xmlns:a16="http://schemas.microsoft.com/office/drawing/2014/main" id="{9DB80D81-350B-95EE-4BAC-0F350BEB649B}"/>
              </a:ext>
            </a:extLst>
          </p:cNvPr>
          <p:cNvSpPr txBox="1"/>
          <p:nvPr/>
        </p:nvSpPr>
        <p:spPr>
          <a:xfrm>
            <a:off x="990600" y="2312872"/>
            <a:ext cx="10726407" cy="646986"/>
          </a:xfrm>
          <a:prstGeom prst="roundRect">
            <a:avLst/>
          </a:prstGeom>
          <a:solidFill>
            <a:srgbClr val="FFFFCC"/>
          </a:solidFill>
          <a:ln w="28575">
            <a:solidFill>
              <a:srgbClr val="217875"/>
            </a:solidFill>
            <a:prstDash val="sysDash"/>
          </a:ln>
        </p:spPr>
        <p:txBody>
          <a:bodyPr wrap="square">
            <a:spAutoFit/>
          </a:bodyPr>
          <a:lstStyle/>
          <a:p>
            <a:pPr algn="ctr"/>
            <a:r>
              <a:rPr lang="en-US" sz="3200">
                <a:solidFill>
                  <a:schemeClr val="accent6">
                    <a:lumMod val="50000"/>
                  </a:schemeClr>
                </a:solidFill>
                <a:latin typeface="Nunito Black" pitchFamily="2" charset="0"/>
                <a:cs typeface="Baloo 2 SemiBold" pitchFamily="2" charset="0"/>
              </a:rPr>
              <a:t>Đoạn 2: Tiếp theo đến </a:t>
            </a:r>
            <a:r>
              <a:rPr lang="en-US" sz="3200">
                <a:solidFill>
                  <a:srgbClr val="FF0000"/>
                </a:solidFill>
                <a:latin typeface="Nunito Black" pitchFamily="2" charset="0"/>
                <a:cs typeface="Baloo 2 SemiBold" pitchFamily="2" charset="0"/>
              </a:rPr>
              <a:t>giống hệt như một con ếch ộp</a:t>
            </a:r>
          </a:p>
        </p:txBody>
      </p:sp>
      <p:sp>
        <p:nvSpPr>
          <p:cNvPr id="6" name="TextBox 5">
            <a:extLst>
              <a:ext uri="{FF2B5EF4-FFF2-40B4-BE49-F238E27FC236}">
                <a16:creationId xmlns:a16="http://schemas.microsoft.com/office/drawing/2014/main" id="{D1DBF8D0-FC71-5096-21E1-9E4916EF2FFE}"/>
              </a:ext>
            </a:extLst>
          </p:cNvPr>
          <p:cNvSpPr txBox="1"/>
          <p:nvPr/>
        </p:nvSpPr>
        <p:spPr>
          <a:xfrm>
            <a:off x="990600" y="3251157"/>
            <a:ext cx="3528060" cy="646986"/>
          </a:xfrm>
          <a:prstGeom prst="roundRect">
            <a:avLst/>
          </a:prstGeom>
          <a:solidFill>
            <a:srgbClr val="FFFFCC"/>
          </a:solidFill>
          <a:ln w="28575">
            <a:solidFill>
              <a:srgbClr val="217875"/>
            </a:solidFill>
            <a:prstDash val="sysDash"/>
          </a:ln>
        </p:spPr>
        <p:txBody>
          <a:bodyPr wrap="square">
            <a:spAutoFit/>
          </a:bodyPr>
          <a:lstStyle/>
          <a:p>
            <a:pPr algn="ctr"/>
            <a:r>
              <a:rPr lang="en-US" sz="3200">
                <a:solidFill>
                  <a:schemeClr val="accent6">
                    <a:lumMod val="50000"/>
                  </a:schemeClr>
                </a:solidFill>
                <a:latin typeface="Nunito Black" pitchFamily="2" charset="0"/>
                <a:cs typeface="Baloo 2 SemiBold" pitchFamily="2" charset="0"/>
              </a:rPr>
              <a:t>Đoạn 3: Còn lại</a:t>
            </a:r>
          </a:p>
        </p:txBody>
      </p:sp>
      <p:pic>
        <p:nvPicPr>
          <p:cNvPr id="7" name="Picture 6" descr="A picture containing clipart&#10;&#10;Description automatically generated">
            <a:extLst>
              <a:ext uri="{FF2B5EF4-FFF2-40B4-BE49-F238E27FC236}">
                <a16:creationId xmlns:a16="http://schemas.microsoft.com/office/drawing/2014/main" id="{E92C747D-1303-CC53-1219-A2E3E90D38E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286" b="94286" l="10000" r="90000">
                        <a14:foregroundMark x1="50571" y1="8571" x2="50571" y2="8571"/>
                        <a14:foregroundMark x1="50571" y1="4286" x2="50571" y2="4286"/>
                        <a14:foregroundMark x1="52857" y1="61786" x2="52857" y2="61786"/>
                        <a14:foregroundMark x1="48286" y1="94286" x2="48286" y2="94286"/>
                        <a14:foregroundMark x1="58286" y1="93929" x2="54571" y2="92857"/>
                      </a14:backgroundRemoval>
                    </a14:imgEffect>
                  </a14:imgLayer>
                </a14:imgProps>
              </a:ext>
              <a:ext uri="{28A0092B-C50C-407E-A947-70E740481C1C}">
                <a14:useLocalDpi xmlns:a14="http://schemas.microsoft.com/office/drawing/2010/main" val="0"/>
              </a:ext>
            </a:extLst>
          </a:blip>
          <a:stretch>
            <a:fillRect/>
          </a:stretch>
        </p:blipFill>
        <p:spPr>
          <a:xfrm>
            <a:off x="7848600" y="3840480"/>
            <a:ext cx="3528060" cy="2822448"/>
          </a:xfrm>
          <a:prstGeom prst="rect">
            <a:avLst/>
          </a:prstGeom>
        </p:spPr>
      </p:pic>
    </p:spTree>
    <p:extLst>
      <p:ext uri="{BB962C8B-B14F-4D97-AF65-F5344CB8AC3E}">
        <p14:creationId xmlns:p14="http://schemas.microsoft.com/office/powerpoint/2010/main" val="335328569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FD1FD6-E4BA-E5AC-4061-45E6741B600F}"/>
              </a:ext>
            </a:extLst>
          </p:cNvPr>
          <p:cNvPicPr>
            <a:picLocks noChangeAspect="1"/>
          </p:cNvPicPr>
          <p:nvPr/>
        </p:nvPicPr>
        <p:blipFill rotWithShape="1">
          <a:blip r:embed="rId2"/>
          <a:srcRect l="11589" r="8042"/>
          <a:stretch/>
        </p:blipFill>
        <p:spPr>
          <a:xfrm>
            <a:off x="7239000" y="3606552"/>
            <a:ext cx="4949950" cy="3247382"/>
          </a:xfrm>
          <a:prstGeom prst="rect">
            <a:avLst/>
          </a:prstGeom>
          <a:ln>
            <a:noFill/>
          </a:ln>
          <a:effectLst>
            <a:softEdge rad="112500"/>
          </a:effectLst>
        </p:spPr>
      </p:pic>
      <p:sp>
        <p:nvSpPr>
          <p:cNvPr id="3" name="TextBox 2">
            <a:extLst>
              <a:ext uri="{FF2B5EF4-FFF2-40B4-BE49-F238E27FC236}">
                <a16:creationId xmlns:a16="http://schemas.microsoft.com/office/drawing/2014/main" id="{6F3ABFB5-8932-2C3A-AB4F-F58DD45106D7}"/>
              </a:ext>
            </a:extLst>
          </p:cNvPr>
          <p:cNvSpPr txBox="1"/>
          <p:nvPr/>
        </p:nvSpPr>
        <p:spPr>
          <a:xfrm>
            <a:off x="762000" y="2434201"/>
            <a:ext cx="3898389" cy="3742762"/>
          </a:xfrm>
          <a:prstGeom prst="rect">
            <a:avLst/>
          </a:prstGeom>
        </p:spPr>
        <p:txBody>
          <a:bodyPr vert="horz" lIns="91440" tIns="45720" rIns="91440" bIns="45720" rtlCol="0">
            <a:normAutofit/>
          </a:bodyPr>
          <a:lstStyle/>
          <a:p>
            <a:pPr defTabSz="914400">
              <a:lnSpc>
                <a:spcPct val="90000"/>
              </a:lnSpc>
              <a:spcAft>
                <a:spcPts val="600"/>
              </a:spcAft>
            </a:pPr>
            <a:br>
              <a:rPr lang="en-US" sz="1400" b="0" i="0">
                <a:effectLst/>
              </a:rPr>
            </a:br>
            <a:endParaRPr lang="en-US" sz="1400"/>
          </a:p>
        </p:txBody>
      </p:sp>
      <p:sp>
        <p:nvSpPr>
          <p:cNvPr id="9" name="TextBox 8">
            <a:extLst>
              <a:ext uri="{FF2B5EF4-FFF2-40B4-BE49-F238E27FC236}">
                <a16:creationId xmlns:a16="http://schemas.microsoft.com/office/drawing/2014/main" id="{7362ADDD-1454-9C61-967A-09DD366FEB45}"/>
              </a:ext>
            </a:extLst>
          </p:cNvPr>
          <p:cNvSpPr txBox="1"/>
          <p:nvPr/>
        </p:nvSpPr>
        <p:spPr>
          <a:xfrm>
            <a:off x="483340" y="681037"/>
            <a:ext cx="11225320" cy="4493538"/>
          </a:xfrm>
          <a:prstGeom prst="rect">
            <a:avLst/>
          </a:prstGeom>
          <a:noFill/>
        </p:spPr>
        <p:txBody>
          <a:bodyPr wrap="square">
            <a:spAutoFit/>
          </a:bodyPr>
          <a:lstStyle/>
          <a:p>
            <a:pPr algn="ctr"/>
            <a:r>
              <a:rPr lang="vi-VN" sz="2600" b="1" i="0">
                <a:solidFill>
                  <a:srgbClr val="FF0000"/>
                </a:solidFill>
                <a:effectLst/>
                <a:latin typeface="Nunito Black" pitchFamily="2" charset="0"/>
              </a:rPr>
              <a:t>NHẬT KÍ TẬP BƠI</a:t>
            </a:r>
            <a:endParaRPr lang="vi-VN" sz="2600" b="0" i="0">
              <a:solidFill>
                <a:srgbClr val="FF0000"/>
              </a:solidFill>
              <a:effectLst/>
              <a:latin typeface="Nunito Black" pitchFamily="2" charset="0"/>
            </a:endParaRP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Ngày…. tháng….</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Hôm nay, mẹ đưa mình đi tập bơi. Mình rất phấn khích vì được mẹ chuẩn bị cho một chiếc mũ bơi cùng cặp kính bơi màu hồng rất đẹp. </a:t>
            </a:r>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Cô giáo cũng khen đồ bơi của mình đáng yêu.</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Đầu tiên, cô dạy mình tập thở. Nhưng khi thở dưới nước, mình toàn bị sặc. Mình sợ đến mức không dám xuống nước nữa. Mẹ bảo do mình chưa quen. Mẹ vỗ về, động viên mình mãi. Thế là mình tiếp tục tập luyển.</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Cuối buổi, mình vẫn chưa thở dưới nước được. Mình thấy hơi buồn. Mình nghĩ lần sau, mình sẽ tập tốt hơn.</a:t>
            </a:r>
          </a:p>
        </p:txBody>
      </p:sp>
      <p:sp>
        <p:nvSpPr>
          <p:cNvPr id="8" name="TextBox 7">
            <a:extLst>
              <a:ext uri="{FF2B5EF4-FFF2-40B4-BE49-F238E27FC236}">
                <a16:creationId xmlns:a16="http://schemas.microsoft.com/office/drawing/2014/main" id="{346975EC-FD23-144C-2D77-754945C1AE93}"/>
              </a:ext>
            </a:extLst>
          </p:cNvPr>
          <p:cNvSpPr txBox="1"/>
          <p:nvPr/>
        </p:nvSpPr>
        <p:spPr>
          <a:xfrm>
            <a:off x="1147997" y="102155"/>
            <a:ext cx="4800600" cy="578882"/>
          </a:xfrm>
          <a:prstGeom prst="roundRect">
            <a:avLst/>
          </a:prstGeom>
          <a:solidFill>
            <a:srgbClr val="FFFFCC"/>
          </a:solidFill>
          <a:ln w="28575">
            <a:solidFill>
              <a:srgbClr val="217875"/>
            </a:solidFill>
            <a:prstDash val="sysDash"/>
          </a:ln>
        </p:spPr>
        <p:txBody>
          <a:bodyPr wrap="square">
            <a:spAutoFit/>
          </a:bodyPr>
          <a:lstStyle/>
          <a:p>
            <a:pPr algn="ctr"/>
            <a:r>
              <a:rPr lang="en-US" sz="2800" b="1">
                <a:solidFill>
                  <a:schemeClr val="accent6">
                    <a:lumMod val="50000"/>
                  </a:schemeClr>
                </a:solidFill>
                <a:latin typeface="Baloo 2 SemiBold" pitchFamily="2" charset="0"/>
                <a:cs typeface="Baloo 2 SemiBold" pitchFamily="2" charset="0"/>
              </a:rPr>
              <a:t>Luyện đọc nối tiếp đoạn</a:t>
            </a:r>
          </a:p>
        </p:txBody>
      </p:sp>
      <p:pic>
        <p:nvPicPr>
          <p:cNvPr id="11" name="Picture 10">
            <a:extLst>
              <a:ext uri="{FF2B5EF4-FFF2-40B4-BE49-F238E27FC236}">
                <a16:creationId xmlns:a16="http://schemas.microsoft.com/office/drawing/2014/main" id="{04AD9544-B4F2-ADE9-D461-3F8003CF8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3700"/>
            <a:ext cx="851094" cy="584333"/>
          </a:xfrm>
          <a:prstGeom prst="rect">
            <a:avLst/>
          </a:prstGeom>
        </p:spPr>
      </p:pic>
      <p:sp>
        <p:nvSpPr>
          <p:cNvPr id="13" name="TextBox 12">
            <a:extLst>
              <a:ext uri="{FF2B5EF4-FFF2-40B4-BE49-F238E27FC236}">
                <a16:creationId xmlns:a16="http://schemas.microsoft.com/office/drawing/2014/main" id="{193BF6AD-6582-E308-850F-501FD83BDBA4}"/>
              </a:ext>
            </a:extLst>
          </p:cNvPr>
          <p:cNvSpPr txBox="1"/>
          <p:nvPr/>
        </p:nvSpPr>
        <p:spPr>
          <a:xfrm>
            <a:off x="304800" y="884290"/>
            <a:ext cx="328936" cy="523220"/>
          </a:xfrm>
          <a:prstGeom prst="rect">
            <a:avLst/>
          </a:prstGeom>
          <a:noFill/>
        </p:spPr>
        <p:txBody>
          <a:bodyPr wrap="none" rtlCol="0">
            <a:spAutoFit/>
          </a:bodyPr>
          <a:lstStyle/>
          <a:p>
            <a:r>
              <a:rPr lang="en-US" sz="2800">
                <a:solidFill>
                  <a:schemeClr val="tx1">
                    <a:lumMod val="95000"/>
                    <a:lumOff val="5000"/>
                  </a:schemeClr>
                </a:solidFill>
                <a:latin typeface="#9Slide03 AmpleSoft Bold" panose="02000000000000000000" pitchFamily="2" charset="0"/>
                <a:cs typeface="Baloo 2 Medium" pitchFamily="2" charset="0"/>
              </a:rPr>
              <a:t>1</a:t>
            </a:r>
          </a:p>
        </p:txBody>
      </p:sp>
      <p:pic>
        <p:nvPicPr>
          <p:cNvPr id="14" name="Picture 13">
            <a:extLst>
              <a:ext uri="{FF2B5EF4-FFF2-40B4-BE49-F238E27FC236}">
                <a16:creationId xmlns:a16="http://schemas.microsoft.com/office/drawing/2014/main" id="{FA01B7AC-5DA8-556D-3D5A-718CC50E7176}"/>
              </a:ext>
            </a:extLst>
          </p:cNvPr>
          <p:cNvPicPr>
            <a:picLocks noChangeAspect="1"/>
          </p:cNvPicPr>
          <p:nvPr/>
        </p:nvPicPr>
        <p:blipFill>
          <a:blip r:embed="rId4"/>
          <a:stretch>
            <a:fillRect/>
          </a:stretch>
        </p:blipFill>
        <p:spPr>
          <a:xfrm>
            <a:off x="76200" y="0"/>
            <a:ext cx="957155" cy="762066"/>
          </a:xfrm>
          <a:prstGeom prst="rect">
            <a:avLst/>
          </a:prstGeom>
        </p:spPr>
      </p:pic>
    </p:spTree>
    <p:extLst>
      <p:ext uri="{BB962C8B-B14F-4D97-AF65-F5344CB8AC3E}">
        <p14:creationId xmlns:p14="http://schemas.microsoft.com/office/powerpoint/2010/main" val="4119208554"/>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08F2C3-F9FF-F549-8E1E-99984B7B3F7C}"/>
              </a:ext>
            </a:extLst>
          </p:cNvPr>
          <p:cNvPicPr>
            <a:picLocks noChangeAspect="1"/>
          </p:cNvPicPr>
          <p:nvPr/>
        </p:nvPicPr>
        <p:blipFill>
          <a:blip r:embed="rId2"/>
          <a:stretch>
            <a:fillRect/>
          </a:stretch>
        </p:blipFill>
        <p:spPr>
          <a:xfrm>
            <a:off x="2819400" y="2990850"/>
            <a:ext cx="8181975" cy="386715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84423445-F1B6-A46B-8E5D-B172F5B148C7}"/>
              </a:ext>
            </a:extLst>
          </p:cNvPr>
          <p:cNvSpPr txBox="1"/>
          <p:nvPr/>
        </p:nvSpPr>
        <p:spPr>
          <a:xfrm>
            <a:off x="537772" y="826242"/>
            <a:ext cx="11044628" cy="2246769"/>
          </a:xfrm>
          <a:prstGeom prst="rect">
            <a:avLst/>
          </a:prstGeom>
          <a:noFill/>
        </p:spPr>
        <p:txBody>
          <a:bodyPr wrap="square">
            <a:spAutoFit/>
          </a:bodyPr>
          <a:lstStyle/>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Ngày… tháng…</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Hôm nay, mình đã có cảm giác thích đi bơi. Mình không còn bị sặc nước nữa. Mình đã quen thở dưới nước rồi.</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Cô dạy mình động tác bơi ếch. Động tác đó thật lạ! Khi đạp chân, mình giống hệt như một con ếch ộp.</a:t>
            </a:r>
          </a:p>
        </p:txBody>
      </p:sp>
      <p:pic>
        <p:nvPicPr>
          <p:cNvPr id="8" name="Picture 7">
            <a:extLst>
              <a:ext uri="{FF2B5EF4-FFF2-40B4-BE49-F238E27FC236}">
                <a16:creationId xmlns:a16="http://schemas.microsoft.com/office/drawing/2014/main" id="{2B703C56-A700-D933-B44B-364B5C125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3700"/>
            <a:ext cx="851094" cy="584333"/>
          </a:xfrm>
          <a:prstGeom prst="rect">
            <a:avLst/>
          </a:prstGeom>
        </p:spPr>
      </p:pic>
      <p:sp>
        <p:nvSpPr>
          <p:cNvPr id="9" name="TextBox 8">
            <a:extLst>
              <a:ext uri="{FF2B5EF4-FFF2-40B4-BE49-F238E27FC236}">
                <a16:creationId xmlns:a16="http://schemas.microsoft.com/office/drawing/2014/main" id="{B921F823-216C-A8B9-665E-E6D5A9473912}"/>
              </a:ext>
            </a:extLst>
          </p:cNvPr>
          <p:cNvSpPr txBox="1"/>
          <p:nvPr/>
        </p:nvSpPr>
        <p:spPr>
          <a:xfrm>
            <a:off x="304800" y="884290"/>
            <a:ext cx="377026" cy="523220"/>
          </a:xfrm>
          <a:prstGeom prst="rect">
            <a:avLst/>
          </a:prstGeom>
          <a:noFill/>
        </p:spPr>
        <p:txBody>
          <a:bodyPr wrap="none" rtlCol="0">
            <a:spAutoFit/>
          </a:bodyPr>
          <a:lstStyle/>
          <a:p>
            <a:r>
              <a:rPr lang="en-US" sz="2800">
                <a:solidFill>
                  <a:schemeClr val="tx1">
                    <a:lumMod val="95000"/>
                    <a:lumOff val="5000"/>
                  </a:schemeClr>
                </a:solidFill>
                <a:latin typeface="#9Slide03 AmpleSoft Bold" panose="02000000000000000000" pitchFamily="2" charset="0"/>
                <a:cs typeface="Baloo 2 Medium" pitchFamily="2" charset="0"/>
              </a:rPr>
              <a:t>2</a:t>
            </a:r>
          </a:p>
        </p:txBody>
      </p:sp>
      <p:sp>
        <p:nvSpPr>
          <p:cNvPr id="10" name="TextBox 9">
            <a:extLst>
              <a:ext uri="{FF2B5EF4-FFF2-40B4-BE49-F238E27FC236}">
                <a16:creationId xmlns:a16="http://schemas.microsoft.com/office/drawing/2014/main" id="{23F72DEA-D10B-1298-9272-0D3FD1C40114}"/>
              </a:ext>
            </a:extLst>
          </p:cNvPr>
          <p:cNvSpPr txBox="1"/>
          <p:nvPr/>
        </p:nvSpPr>
        <p:spPr>
          <a:xfrm>
            <a:off x="1147997" y="102155"/>
            <a:ext cx="4800600" cy="578882"/>
          </a:xfrm>
          <a:prstGeom prst="roundRect">
            <a:avLst/>
          </a:prstGeom>
          <a:solidFill>
            <a:srgbClr val="FFFFCC"/>
          </a:solidFill>
          <a:ln w="28575">
            <a:solidFill>
              <a:srgbClr val="217875"/>
            </a:solidFill>
            <a:prstDash val="sysDash"/>
          </a:ln>
        </p:spPr>
        <p:txBody>
          <a:bodyPr wrap="square">
            <a:spAutoFit/>
          </a:bodyPr>
          <a:lstStyle/>
          <a:p>
            <a:pPr algn="ctr"/>
            <a:r>
              <a:rPr lang="en-US" sz="2800" b="1">
                <a:solidFill>
                  <a:schemeClr val="accent6">
                    <a:lumMod val="50000"/>
                  </a:schemeClr>
                </a:solidFill>
                <a:latin typeface="Baloo 2 SemiBold" pitchFamily="2" charset="0"/>
                <a:cs typeface="Baloo 2 SemiBold" pitchFamily="2" charset="0"/>
              </a:rPr>
              <a:t>Luyện đọc nối tiếp đoạn</a:t>
            </a:r>
          </a:p>
        </p:txBody>
      </p:sp>
      <p:pic>
        <p:nvPicPr>
          <p:cNvPr id="11" name="Picture 10">
            <a:extLst>
              <a:ext uri="{FF2B5EF4-FFF2-40B4-BE49-F238E27FC236}">
                <a16:creationId xmlns:a16="http://schemas.microsoft.com/office/drawing/2014/main" id="{38BBB618-E2A7-2A0E-E24F-ED3CEB8AF469}"/>
              </a:ext>
            </a:extLst>
          </p:cNvPr>
          <p:cNvPicPr>
            <a:picLocks noChangeAspect="1"/>
          </p:cNvPicPr>
          <p:nvPr/>
        </p:nvPicPr>
        <p:blipFill>
          <a:blip r:embed="rId4"/>
          <a:stretch>
            <a:fillRect/>
          </a:stretch>
        </p:blipFill>
        <p:spPr>
          <a:xfrm>
            <a:off x="76200" y="0"/>
            <a:ext cx="957155" cy="762066"/>
          </a:xfrm>
          <a:prstGeom prst="rect">
            <a:avLst/>
          </a:prstGeom>
        </p:spPr>
      </p:pic>
    </p:spTree>
    <p:extLst>
      <p:ext uri="{BB962C8B-B14F-4D97-AF65-F5344CB8AC3E}">
        <p14:creationId xmlns:p14="http://schemas.microsoft.com/office/powerpoint/2010/main" val="348992782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01EF9F-A65B-437B-6F0A-439E66C87175}"/>
              </a:ext>
            </a:extLst>
          </p:cNvPr>
          <p:cNvPicPr>
            <a:picLocks noChangeAspect="1"/>
          </p:cNvPicPr>
          <p:nvPr/>
        </p:nvPicPr>
        <p:blipFill>
          <a:blip r:embed="rId2"/>
          <a:stretch>
            <a:fillRect/>
          </a:stretch>
        </p:blipFill>
        <p:spPr>
          <a:xfrm>
            <a:off x="31230" y="2745542"/>
            <a:ext cx="9223500" cy="4086225"/>
          </a:xfrm>
          <a:prstGeom prst="rect">
            <a:avLst/>
          </a:prstGeom>
        </p:spPr>
      </p:pic>
      <p:sp>
        <p:nvSpPr>
          <p:cNvPr id="6" name="TextBox 5">
            <a:extLst>
              <a:ext uri="{FF2B5EF4-FFF2-40B4-BE49-F238E27FC236}">
                <a16:creationId xmlns:a16="http://schemas.microsoft.com/office/drawing/2014/main" id="{68C1C5D3-A79B-88DA-2767-9D7093E49745}"/>
              </a:ext>
            </a:extLst>
          </p:cNvPr>
          <p:cNvSpPr txBox="1"/>
          <p:nvPr/>
        </p:nvSpPr>
        <p:spPr>
          <a:xfrm>
            <a:off x="228600" y="832488"/>
            <a:ext cx="11049000" cy="2677656"/>
          </a:xfrm>
          <a:prstGeom prst="rect">
            <a:avLst/>
          </a:prstGeom>
          <a:noFill/>
        </p:spPr>
        <p:txBody>
          <a:bodyPr wrap="square">
            <a:spAutoFit/>
          </a:bodyPr>
          <a:lstStyle/>
          <a:p>
            <a:pPr algn="l"/>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Ngày….tháng…..</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r>
              <a:rPr lang="en-US" sz="2800" b="0" i="0">
                <a:solidFill>
                  <a:srgbClr val="002060"/>
                </a:solidFill>
                <a:effectLst/>
                <a:latin typeface="Nunito Black" pitchFamily="2" charset="0"/>
              </a:rPr>
              <a:t> </a:t>
            </a:r>
          </a:p>
          <a:p>
            <a:pPr algn="r"/>
            <a:r>
              <a:rPr lang="en-US" sz="2800" b="0">
                <a:solidFill>
                  <a:srgbClr val="002060"/>
                </a:solidFill>
                <a:effectLst/>
                <a:latin typeface="Nunito Black" pitchFamily="2" charset="0"/>
              </a:rPr>
              <a:t>(Nguyễn Ngọc Mai Chi)</a:t>
            </a:r>
            <a:endParaRPr lang="vi-VN" sz="2800" b="0">
              <a:solidFill>
                <a:srgbClr val="002060"/>
              </a:solidFill>
              <a:effectLst/>
              <a:latin typeface="Nunito Black" pitchFamily="2" charset="0"/>
            </a:endParaRPr>
          </a:p>
        </p:txBody>
      </p:sp>
      <p:pic>
        <p:nvPicPr>
          <p:cNvPr id="5" name="Picture 4">
            <a:extLst>
              <a:ext uri="{FF2B5EF4-FFF2-40B4-BE49-F238E27FC236}">
                <a16:creationId xmlns:a16="http://schemas.microsoft.com/office/drawing/2014/main" id="{5B82D674-EB9C-D1F2-8BD8-03B618B134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3700"/>
            <a:ext cx="851094" cy="584333"/>
          </a:xfrm>
          <a:prstGeom prst="rect">
            <a:avLst/>
          </a:prstGeom>
        </p:spPr>
      </p:pic>
      <p:sp>
        <p:nvSpPr>
          <p:cNvPr id="7" name="TextBox 6">
            <a:extLst>
              <a:ext uri="{FF2B5EF4-FFF2-40B4-BE49-F238E27FC236}">
                <a16:creationId xmlns:a16="http://schemas.microsoft.com/office/drawing/2014/main" id="{F69E905B-02AB-5AC7-643D-4EEF7B5B753D}"/>
              </a:ext>
            </a:extLst>
          </p:cNvPr>
          <p:cNvSpPr txBox="1"/>
          <p:nvPr/>
        </p:nvSpPr>
        <p:spPr>
          <a:xfrm>
            <a:off x="304800" y="884290"/>
            <a:ext cx="373820" cy="523220"/>
          </a:xfrm>
          <a:prstGeom prst="rect">
            <a:avLst/>
          </a:prstGeom>
          <a:noFill/>
        </p:spPr>
        <p:txBody>
          <a:bodyPr wrap="none" rtlCol="0">
            <a:spAutoFit/>
          </a:bodyPr>
          <a:lstStyle/>
          <a:p>
            <a:r>
              <a:rPr lang="en-US" sz="2800">
                <a:solidFill>
                  <a:schemeClr val="tx1">
                    <a:lumMod val="95000"/>
                    <a:lumOff val="5000"/>
                  </a:schemeClr>
                </a:solidFill>
                <a:latin typeface="#9Slide03 AmpleSoft Bold" panose="02000000000000000000" pitchFamily="2" charset="0"/>
                <a:cs typeface="Baloo 2 Medium" pitchFamily="2" charset="0"/>
              </a:rPr>
              <a:t>3</a:t>
            </a:r>
          </a:p>
        </p:txBody>
      </p:sp>
      <p:sp>
        <p:nvSpPr>
          <p:cNvPr id="8" name="TextBox 7">
            <a:extLst>
              <a:ext uri="{FF2B5EF4-FFF2-40B4-BE49-F238E27FC236}">
                <a16:creationId xmlns:a16="http://schemas.microsoft.com/office/drawing/2014/main" id="{50574433-4E8B-7ED2-6EA2-84C13E86A144}"/>
              </a:ext>
            </a:extLst>
          </p:cNvPr>
          <p:cNvSpPr txBox="1"/>
          <p:nvPr/>
        </p:nvSpPr>
        <p:spPr>
          <a:xfrm>
            <a:off x="1147997" y="102155"/>
            <a:ext cx="4800600" cy="578882"/>
          </a:xfrm>
          <a:prstGeom prst="roundRect">
            <a:avLst/>
          </a:prstGeom>
          <a:solidFill>
            <a:srgbClr val="FFFFCC"/>
          </a:solidFill>
          <a:ln w="28575">
            <a:solidFill>
              <a:srgbClr val="217875"/>
            </a:solidFill>
            <a:prstDash val="sysDash"/>
          </a:ln>
        </p:spPr>
        <p:txBody>
          <a:bodyPr wrap="square">
            <a:spAutoFit/>
          </a:bodyPr>
          <a:lstStyle/>
          <a:p>
            <a:pPr algn="ctr"/>
            <a:r>
              <a:rPr lang="en-US" sz="2800" b="1">
                <a:solidFill>
                  <a:schemeClr val="accent6">
                    <a:lumMod val="50000"/>
                  </a:schemeClr>
                </a:solidFill>
                <a:latin typeface="Baloo 2 SemiBold" pitchFamily="2" charset="0"/>
                <a:cs typeface="Baloo 2 SemiBold" pitchFamily="2" charset="0"/>
              </a:rPr>
              <a:t>Luyện đọc nối tiếp đoạn</a:t>
            </a:r>
          </a:p>
        </p:txBody>
      </p:sp>
      <p:pic>
        <p:nvPicPr>
          <p:cNvPr id="9" name="Picture 8">
            <a:extLst>
              <a:ext uri="{FF2B5EF4-FFF2-40B4-BE49-F238E27FC236}">
                <a16:creationId xmlns:a16="http://schemas.microsoft.com/office/drawing/2014/main" id="{C321B0E4-26EC-3E9E-40B1-B4337E8CB9FE}"/>
              </a:ext>
            </a:extLst>
          </p:cNvPr>
          <p:cNvPicPr>
            <a:picLocks noChangeAspect="1"/>
          </p:cNvPicPr>
          <p:nvPr/>
        </p:nvPicPr>
        <p:blipFill>
          <a:blip r:embed="rId4"/>
          <a:stretch>
            <a:fillRect/>
          </a:stretch>
        </p:blipFill>
        <p:spPr>
          <a:xfrm>
            <a:off x="76200" y="76200"/>
            <a:ext cx="957155" cy="762066"/>
          </a:xfrm>
          <a:prstGeom prst="rect">
            <a:avLst/>
          </a:prstGeom>
        </p:spPr>
      </p:pic>
    </p:spTree>
    <p:extLst>
      <p:ext uri="{BB962C8B-B14F-4D97-AF65-F5344CB8AC3E}">
        <p14:creationId xmlns:p14="http://schemas.microsoft.com/office/powerpoint/2010/main" val="1832951628"/>
      </p:ext>
    </p:extLst>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FD1FD6-E4BA-E5AC-4061-45E6741B600F}"/>
              </a:ext>
            </a:extLst>
          </p:cNvPr>
          <p:cNvPicPr>
            <a:picLocks noChangeAspect="1"/>
          </p:cNvPicPr>
          <p:nvPr/>
        </p:nvPicPr>
        <p:blipFill rotWithShape="1">
          <a:blip r:embed="rId2"/>
          <a:srcRect l="11589" r="8042"/>
          <a:stretch/>
        </p:blipFill>
        <p:spPr>
          <a:xfrm>
            <a:off x="7239000" y="3606552"/>
            <a:ext cx="4949950" cy="3247382"/>
          </a:xfrm>
          <a:prstGeom prst="rect">
            <a:avLst/>
          </a:prstGeom>
          <a:ln>
            <a:noFill/>
          </a:ln>
          <a:effectLst>
            <a:softEdge rad="112500"/>
          </a:effectLst>
        </p:spPr>
      </p:pic>
      <p:sp>
        <p:nvSpPr>
          <p:cNvPr id="3" name="TextBox 2">
            <a:extLst>
              <a:ext uri="{FF2B5EF4-FFF2-40B4-BE49-F238E27FC236}">
                <a16:creationId xmlns:a16="http://schemas.microsoft.com/office/drawing/2014/main" id="{6F3ABFB5-8932-2C3A-AB4F-F58DD45106D7}"/>
              </a:ext>
            </a:extLst>
          </p:cNvPr>
          <p:cNvSpPr txBox="1"/>
          <p:nvPr/>
        </p:nvSpPr>
        <p:spPr>
          <a:xfrm>
            <a:off x="762000" y="2434201"/>
            <a:ext cx="3898389" cy="3742762"/>
          </a:xfrm>
          <a:prstGeom prst="rect">
            <a:avLst/>
          </a:prstGeom>
        </p:spPr>
        <p:txBody>
          <a:bodyPr vert="horz" lIns="91440" tIns="45720" rIns="91440" bIns="45720" rtlCol="0">
            <a:normAutofit/>
          </a:bodyPr>
          <a:lstStyle/>
          <a:p>
            <a:pPr defTabSz="914400">
              <a:lnSpc>
                <a:spcPct val="90000"/>
              </a:lnSpc>
              <a:spcAft>
                <a:spcPts val="600"/>
              </a:spcAft>
            </a:pPr>
            <a:br>
              <a:rPr lang="en-US" sz="1400" b="0" i="0">
                <a:effectLst/>
              </a:rPr>
            </a:br>
            <a:endParaRPr lang="en-US" sz="1400"/>
          </a:p>
        </p:txBody>
      </p:sp>
      <p:sp>
        <p:nvSpPr>
          <p:cNvPr id="9" name="TextBox 8">
            <a:extLst>
              <a:ext uri="{FF2B5EF4-FFF2-40B4-BE49-F238E27FC236}">
                <a16:creationId xmlns:a16="http://schemas.microsoft.com/office/drawing/2014/main" id="{7362ADDD-1454-9C61-967A-09DD366FEB45}"/>
              </a:ext>
            </a:extLst>
          </p:cNvPr>
          <p:cNvSpPr txBox="1"/>
          <p:nvPr/>
        </p:nvSpPr>
        <p:spPr>
          <a:xfrm>
            <a:off x="483340" y="681037"/>
            <a:ext cx="11225320" cy="4493538"/>
          </a:xfrm>
          <a:prstGeom prst="rect">
            <a:avLst/>
          </a:prstGeom>
          <a:noFill/>
        </p:spPr>
        <p:txBody>
          <a:bodyPr wrap="square">
            <a:spAutoFit/>
          </a:bodyPr>
          <a:lstStyle/>
          <a:p>
            <a:pPr algn="ctr"/>
            <a:r>
              <a:rPr lang="vi-VN" sz="2600" b="1" i="0">
                <a:solidFill>
                  <a:srgbClr val="FF0000"/>
                </a:solidFill>
                <a:effectLst/>
                <a:latin typeface="Nunito Black" pitchFamily="2" charset="0"/>
              </a:rPr>
              <a:t>NHẬT KÍ TẬP BƠI</a:t>
            </a:r>
            <a:endParaRPr lang="vi-VN" sz="2600" b="0" i="0">
              <a:solidFill>
                <a:srgbClr val="FF0000"/>
              </a:solidFill>
              <a:effectLst/>
              <a:latin typeface="Nunito Black" pitchFamily="2" charset="0"/>
            </a:endParaRP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Ngày…. tháng….</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Hôm nay, mẹ đưa mình đi tập bơi. Mình rất phấn khích vì được mẹ chuẩn bị cho một chiếc mũ bơi cùng cặp kính bơi màu hồng rất đẹp. </a:t>
            </a:r>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Cô giáo cũng khen đồ bơi của mình đáng yêu.</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Đầu tiên, cô dạy mình tập thở. Nhưng khi thở dưới nước, mình toàn bị sặc. Mình sợ đến mức không dám xuống nước nữa. Mẹ bảo do mình chưa quen. Mẹ vỗ về, động viên mình mãi. Thế là mình tiếp tục tập luyển.</a:t>
            </a:r>
          </a:p>
          <a:p>
            <a:pPr algn="just"/>
            <a:r>
              <a:rPr lang="en-US" sz="2600" b="0" i="0">
                <a:solidFill>
                  <a:srgbClr val="002060"/>
                </a:solidFill>
                <a:effectLst/>
                <a:latin typeface="Nunito Black" pitchFamily="2" charset="0"/>
              </a:rPr>
              <a:t>	</a:t>
            </a:r>
            <a:r>
              <a:rPr lang="vi-VN" sz="2600" b="0" i="0">
                <a:solidFill>
                  <a:srgbClr val="002060"/>
                </a:solidFill>
                <a:effectLst/>
                <a:latin typeface="Nunito Black" pitchFamily="2" charset="0"/>
              </a:rPr>
              <a:t>Cuối buổi, mình vẫn chưa thở dưới nước được. Mình thấy hơi buồn. Mình nghĩ lần sau, mình sẽ tập tốt hơn.</a:t>
            </a:r>
          </a:p>
        </p:txBody>
      </p:sp>
      <p:sp>
        <p:nvSpPr>
          <p:cNvPr id="8" name="TextBox 7">
            <a:extLst>
              <a:ext uri="{FF2B5EF4-FFF2-40B4-BE49-F238E27FC236}">
                <a16:creationId xmlns:a16="http://schemas.microsoft.com/office/drawing/2014/main" id="{346975EC-FD23-144C-2D77-754945C1AE93}"/>
              </a:ext>
            </a:extLst>
          </p:cNvPr>
          <p:cNvSpPr txBox="1"/>
          <p:nvPr/>
        </p:nvSpPr>
        <p:spPr>
          <a:xfrm>
            <a:off x="1147996" y="102155"/>
            <a:ext cx="5786203" cy="578882"/>
          </a:xfrm>
          <a:prstGeom prst="roundRect">
            <a:avLst/>
          </a:prstGeom>
          <a:solidFill>
            <a:srgbClr val="FFFFCC"/>
          </a:solidFill>
          <a:ln w="28575">
            <a:solidFill>
              <a:srgbClr val="217875"/>
            </a:solidFill>
            <a:prstDash val="sysDash"/>
          </a:ln>
        </p:spPr>
        <p:txBody>
          <a:bodyPr wrap="square">
            <a:spAutoFit/>
          </a:bodyPr>
          <a:lstStyle/>
          <a:p>
            <a:pPr algn="ctr"/>
            <a:r>
              <a:rPr lang="en-US" sz="2800">
                <a:solidFill>
                  <a:schemeClr val="accent6">
                    <a:lumMod val="50000"/>
                  </a:schemeClr>
                </a:solidFill>
                <a:latin typeface="Baloo 2 SemiBold" pitchFamily="2" charset="0"/>
                <a:cs typeface="Baloo 2 SemiBold" pitchFamily="2" charset="0"/>
              </a:rPr>
              <a:t>Luyện đọc đoạn theo nhóm nhỏ</a:t>
            </a:r>
          </a:p>
        </p:txBody>
      </p:sp>
      <p:pic>
        <p:nvPicPr>
          <p:cNvPr id="11" name="Picture 10">
            <a:extLst>
              <a:ext uri="{FF2B5EF4-FFF2-40B4-BE49-F238E27FC236}">
                <a16:creationId xmlns:a16="http://schemas.microsoft.com/office/drawing/2014/main" id="{04AD9544-B4F2-ADE9-D461-3F8003CF8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3700"/>
            <a:ext cx="851094" cy="584333"/>
          </a:xfrm>
          <a:prstGeom prst="rect">
            <a:avLst/>
          </a:prstGeom>
        </p:spPr>
      </p:pic>
      <p:sp>
        <p:nvSpPr>
          <p:cNvPr id="13" name="TextBox 12">
            <a:extLst>
              <a:ext uri="{FF2B5EF4-FFF2-40B4-BE49-F238E27FC236}">
                <a16:creationId xmlns:a16="http://schemas.microsoft.com/office/drawing/2014/main" id="{193BF6AD-6582-E308-850F-501FD83BDBA4}"/>
              </a:ext>
            </a:extLst>
          </p:cNvPr>
          <p:cNvSpPr txBox="1"/>
          <p:nvPr/>
        </p:nvSpPr>
        <p:spPr>
          <a:xfrm>
            <a:off x="304800" y="884290"/>
            <a:ext cx="328936" cy="523220"/>
          </a:xfrm>
          <a:prstGeom prst="rect">
            <a:avLst/>
          </a:prstGeom>
          <a:noFill/>
        </p:spPr>
        <p:txBody>
          <a:bodyPr wrap="none" rtlCol="0">
            <a:spAutoFit/>
          </a:bodyPr>
          <a:lstStyle/>
          <a:p>
            <a:r>
              <a:rPr lang="en-US" sz="2800">
                <a:solidFill>
                  <a:schemeClr val="tx1">
                    <a:lumMod val="95000"/>
                    <a:lumOff val="5000"/>
                  </a:schemeClr>
                </a:solidFill>
                <a:latin typeface="#9Slide03 AmpleSoft Bold" panose="02000000000000000000" pitchFamily="2" charset="0"/>
                <a:cs typeface="Baloo 2 Medium" pitchFamily="2" charset="0"/>
              </a:rPr>
              <a:t>1</a:t>
            </a:r>
          </a:p>
        </p:txBody>
      </p:sp>
      <p:pic>
        <p:nvPicPr>
          <p:cNvPr id="14" name="Picture 13">
            <a:extLst>
              <a:ext uri="{FF2B5EF4-FFF2-40B4-BE49-F238E27FC236}">
                <a16:creationId xmlns:a16="http://schemas.microsoft.com/office/drawing/2014/main" id="{FA01B7AC-5DA8-556D-3D5A-718CC50E7176}"/>
              </a:ext>
            </a:extLst>
          </p:cNvPr>
          <p:cNvPicPr>
            <a:picLocks noChangeAspect="1"/>
          </p:cNvPicPr>
          <p:nvPr/>
        </p:nvPicPr>
        <p:blipFill>
          <a:blip r:embed="rId4"/>
          <a:stretch>
            <a:fillRect/>
          </a:stretch>
        </p:blipFill>
        <p:spPr>
          <a:xfrm>
            <a:off x="76200" y="0"/>
            <a:ext cx="957155" cy="762066"/>
          </a:xfrm>
          <a:prstGeom prst="rect">
            <a:avLst/>
          </a:prstGeom>
        </p:spPr>
      </p:pic>
    </p:spTree>
    <p:extLst>
      <p:ext uri="{BB962C8B-B14F-4D97-AF65-F5344CB8AC3E}">
        <p14:creationId xmlns:p14="http://schemas.microsoft.com/office/powerpoint/2010/main" val="29533008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08F2C3-F9FF-F549-8E1E-99984B7B3F7C}"/>
              </a:ext>
            </a:extLst>
          </p:cNvPr>
          <p:cNvPicPr>
            <a:picLocks noChangeAspect="1"/>
          </p:cNvPicPr>
          <p:nvPr/>
        </p:nvPicPr>
        <p:blipFill>
          <a:blip r:embed="rId2"/>
          <a:stretch>
            <a:fillRect/>
          </a:stretch>
        </p:blipFill>
        <p:spPr>
          <a:xfrm>
            <a:off x="2895600" y="2164608"/>
            <a:ext cx="8181975" cy="386715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84423445-F1B6-A46B-8E5D-B172F5B148C7}"/>
              </a:ext>
            </a:extLst>
          </p:cNvPr>
          <p:cNvSpPr txBox="1"/>
          <p:nvPr/>
        </p:nvSpPr>
        <p:spPr>
          <a:xfrm>
            <a:off x="537772" y="826242"/>
            <a:ext cx="11044628" cy="2246769"/>
          </a:xfrm>
          <a:prstGeom prst="rect">
            <a:avLst/>
          </a:prstGeom>
          <a:noFill/>
        </p:spPr>
        <p:txBody>
          <a:bodyPr wrap="square">
            <a:spAutoFit/>
          </a:bodyPr>
          <a:lstStyle/>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Ngày… tháng…</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Hôm nay, mình đã có cảm giác thích đi bơi. Mình không còn bị sặc nước nữa. Mình đã quen thở dưới nước rồi.</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Cô dạy mình động tác bơi ếch. Động tác đó thật lạ! Khi đạp chân, mình giống hệt như một con ếch ộp.</a:t>
            </a:r>
          </a:p>
        </p:txBody>
      </p:sp>
      <p:pic>
        <p:nvPicPr>
          <p:cNvPr id="8" name="Picture 7">
            <a:extLst>
              <a:ext uri="{FF2B5EF4-FFF2-40B4-BE49-F238E27FC236}">
                <a16:creationId xmlns:a16="http://schemas.microsoft.com/office/drawing/2014/main" id="{2B703C56-A700-D933-B44B-364B5C125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3700"/>
            <a:ext cx="851094" cy="584333"/>
          </a:xfrm>
          <a:prstGeom prst="rect">
            <a:avLst/>
          </a:prstGeom>
        </p:spPr>
      </p:pic>
      <p:sp>
        <p:nvSpPr>
          <p:cNvPr id="9" name="TextBox 8">
            <a:extLst>
              <a:ext uri="{FF2B5EF4-FFF2-40B4-BE49-F238E27FC236}">
                <a16:creationId xmlns:a16="http://schemas.microsoft.com/office/drawing/2014/main" id="{B921F823-216C-A8B9-665E-E6D5A9473912}"/>
              </a:ext>
            </a:extLst>
          </p:cNvPr>
          <p:cNvSpPr txBox="1"/>
          <p:nvPr/>
        </p:nvSpPr>
        <p:spPr>
          <a:xfrm>
            <a:off x="304800" y="884290"/>
            <a:ext cx="377026" cy="523220"/>
          </a:xfrm>
          <a:prstGeom prst="rect">
            <a:avLst/>
          </a:prstGeom>
          <a:noFill/>
        </p:spPr>
        <p:txBody>
          <a:bodyPr wrap="none" rtlCol="0">
            <a:spAutoFit/>
          </a:bodyPr>
          <a:lstStyle/>
          <a:p>
            <a:r>
              <a:rPr lang="en-US" sz="2800">
                <a:solidFill>
                  <a:schemeClr val="tx1">
                    <a:lumMod val="95000"/>
                    <a:lumOff val="5000"/>
                  </a:schemeClr>
                </a:solidFill>
                <a:latin typeface="#9Slide03 AmpleSoft Bold" panose="02000000000000000000" pitchFamily="2" charset="0"/>
                <a:cs typeface="Baloo 2 Medium" pitchFamily="2" charset="0"/>
              </a:rPr>
              <a:t>2</a:t>
            </a:r>
          </a:p>
        </p:txBody>
      </p:sp>
      <p:pic>
        <p:nvPicPr>
          <p:cNvPr id="11" name="Picture 10">
            <a:extLst>
              <a:ext uri="{FF2B5EF4-FFF2-40B4-BE49-F238E27FC236}">
                <a16:creationId xmlns:a16="http://schemas.microsoft.com/office/drawing/2014/main" id="{38BBB618-E2A7-2A0E-E24F-ED3CEB8AF469}"/>
              </a:ext>
            </a:extLst>
          </p:cNvPr>
          <p:cNvPicPr>
            <a:picLocks noChangeAspect="1"/>
          </p:cNvPicPr>
          <p:nvPr/>
        </p:nvPicPr>
        <p:blipFill>
          <a:blip r:embed="rId4"/>
          <a:stretch>
            <a:fillRect/>
          </a:stretch>
        </p:blipFill>
        <p:spPr>
          <a:xfrm>
            <a:off x="76200" y="0"/>
            <a:ext cx="957155" cy="762066"/>
          </a:xfrm>
          <a:prstGeom prst="rect">
            <a:avLst/>
          </a:prstGeom>
        </p:spPr>
      </p:pic>
      <p:sp>
        <p:nvSpPr>
          <p:cNvPr id="12" name="TextBox 11">
            <a:extLst>
              <a:ext uri="{FF2B5EF4-FFF2-40B4-BE49-F238E27FC236}">
                <a16:creationId xmlns:a16="http://schemas.microsoft.com/office/drawing/2014/main" id="{288C9C40-98BF-BE67-AA04-F51F15388461}"/>
              </a:ext>
            </a:extLst>
          </p:cNvPr>
          <p:cNvSpPr txBox="1"/>
          <p:nvPr/>
        </p:nvSpPr>
        <p:spPr>
          <a:xfrm>
            <a:off x="1147996" y="102155"/>
            <a:ext cx="5786203" cy="578882"/>
          </a:xfrm>
          <a:prstGeom prst="roundRect">
            <a:avLst/>
          </a:prstGeom>
          <a:solidFill>
            <a:srgbClr val="FFFFCC"/>
          </a:solidFill>
          <a:ln w="28575">
            <a:solidFill>
              <a:srgbClr val="217875"/>
            </a:solidFill>
            <a:prstDash val="sysDash"/>
          </a:ln>
        </p:spPr>
        <p:txBody>
          <a:bodyPr wrap="square">
            <a:spAutoFit/>
          </a:bodyPr>
          <a:lstStyle/>
          <a:p>
            <a:pPr algn="ctr"/>
            <a:r>
              <a:rPr lang="en-US" sz="2800">
                <a:solidFill>
                  <a:schemeClr val="accent6">
                    <a:lumMod val="50000"/>
                  </a:schemeClr>
                </a:solidFill>
                <a:latin typeface="Baloo 2 SemiBold" pitchFamily="2" charset="0"/>
                <a:cs typeface="Baloo 2 SemiBold" pitchFamily="2" charset="0"/>
              </a:rPr>
              <a:t>Luyện đọc đoạn theo nhóm nhỏ</a:t>
            </a:r>
          </a:p>
        </p:txBody>
      </p:sp>
    </p:spTree>
    <p:extLst>
      <p:ext uri="{BB962C8B-B14F-4D97-AF65-F5344CB8AC3E}">
        <p14:creationId xmlns:p14="http://schemas.microsoft.com/office/powerpoint/2010/main" val="39921849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01EF9F-A65B-437B-6F0A-439E66C87175}"/>
              </a:ext>
            </a:extLst>
          </p:cNvPr>
          <p:cNvPicPr>
            <a:picLocks noChangeAspect="1"/>
          </p:cNvPicPr>
          <p:nvPr/>
        </p:nvPicPr>
        <p:blipFill>
          <a:blip r:embed="rId2"/>
          <a:stretch>
            <a:fillRect/>
          </a:stretch>
        </p:blipFill>
        <p:spPr>
          <a:xfrm>
            <a:off x="31230" y="2745542"/>
            <a:ext cx="9223500" cy="4086225"/>
          </a:xfrm>
          <a:prstGeom prst="rect">
            <a:avLst/>
          </a:prstGeom>
        </p:spPr>
      </p:pic>
      <p:sp>
        <p:nvSpPr>
          <p:cNvPr id="6" name="TextBox 5">
            <a:extLst>
              <a:ext uri="{FF2B5EF4-FFF2-40B4-BE49-F238E27FC236}">
                <a16:creationId xmlns:a16="http://schemas.microsoft.com/office/drawing/2014/main" id="{68C1C5D3-A79B-88DA-2767-9D7093E49745}"/>
              </a:ext>
            </a:extLst>
          </p:cNvPr>
          <p:cNvSpPr txBox="1"/>
          <p:nvPr/>
        </p:nvSpPr>
        <p:spPr>
          <a:xfrm>
            <a:off x="228600" y="832488"/>
            <a:ext cx="11049000" cy="2677656"/>
          </a:xfrm>
          <a:prstGeom prst="rect">
            <a:avLst/>
          </a:prstGeom>
          <a:noFill/>
        </p:spPr>
        <p:txBody>
          <a:bodyPr wrap="square">
            <a:spAutoFit/>
          </a:bodyPr>
          <a:lstStyle/>
          <a:p>
            <a:pPr algn="l"/>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Ngày….tháng…..</a:t>
            </a:r>
          </a:p>
          <a:p>
            <a:pPr algn="just"/>
            <a:r>
              <a:rPr lang="en-US" sz="2800" b="0" i="0">
                <a:solidFill>
                  <a:srgbClr val="002060"/>
                </a:solidFill>
                <a:effectLst/>
                <a:latin typeface="Nunito Black" pitchFamily="2" charset="0"/>
              </a:rPr>
              <a:t>	</a:t>
            </a:r>
            <a:r>
              <a:rPr lang="vi-VN" sz="2800" b="0" i="0">
                <a:solidFill>
                  <a:srgbClr val="002060"/>
                </a:solidFill>
                <a:effectLst/>
                <a:latin typeface="Nunito Black" pitchFamily="2" charset="0"/>
              </a:rPr>
              <a:t>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r>
              <a:rPr lang="en-US" sz="2800" b="0" i="0">
                <a:solidFill>
                  <a:srgbClr val="002060"/>
                </a:solidFill>
                <a:effectLst/>
                <a:latin typeface="Nunito Black" pitchFamily="2" charset="0"/>
              </a:rPr>
              <a:t> </a:t>
            </a:r>
          </a:p>
          <a:p>
            <a:pPr algn="r"/>
            <a:r>
              <a:rPr lang="en-US" sz="2800" b="0">
                <a:solidFill>
                  <a:srgbClr val="002060"/>
                </a:solidFill>
                <a:effectLst/>
                <a:latin typeface="Nunito Black" pitchFamily="2" charset="0"/>
              </a:rPr>
              <a:t>(Nguyễn Ngọc Mai Chi)</a:t>
            </a:r>
            <a:endParaRPr lang="vi-VN" sz="2800" b="0">
              <a:solidFill>
                <a:srgbClr val="002060"/>
              </a:solidFill>
              <a:effectLst/>
              <a:latin typeface="Nunito Black" pitchFamily="2" charset="0"/>
            </a:endParaRPr>
          </a:p>
        </p:txBody>
      </p:sp>
      <p:pic>
        <p:nvPicPr>
          <p:cNvPr id="5" name="Picture 4">
            <a:extLst>
              <a:ext uri="{FF2B5EF4-FFF2-40B4-BE49-F238E27FC236}">
                <a16:creationId xmlns:a16="http://schemas.microsoft.com/office/drawing/2014/main" id="{5B82D674-EB9C-D1F2-8BD8-03B618B134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3700"/>
            <a:ext cx="851094" cy="584333"/>
          </a:xfrm>
          <a:prstGeom prst="rect">
            <a:avLst/>
          </a:prstGeom>
        </p:spPr>
      </p:pic>
      <p:sp>
        <p:nvSpPr>
          <p:cNvPr id="7" name="TextBox 6">
            <a:extLst>
              <a:ext uri="{FF2B5EF4-FFF2-40B4-BE49-F238E27FC236}">
                <a16:creationId xmlns:a16="http://schemas.microsoft.com/office/drawing/2014/main" id="{F69E905B-02AB-5AC7-643D-4EEF7B5B753D}"/>
              </a:ext>
            </a:extLst>
          </p:cNvPr>
          <p:cNvSpPr txBox="1"/>
          <p:nvPr/>
        </p:nvSpPr>
        <p:spPr>
          <a:xfrm>
            <a:off x="304800" y="884290"/>
            <a:ext cx="373820" cy="523220"/>
          </a:xfrm>
          <a:prstGeom prst="rect">
            <a:avLst/>
          </a:prstGeom>
          <a:noFill/>
        </p:spPr>
        <p:txBody>
          <a:bodyPr wrap="none" rtlCol="0">
            <a:spAutoFit/>
          </a:bodyPr>
          <a:lstStyle/>
          <a:p>
            <a:r>
              <a:rPr lang="en-US" sz="2800">
                <a:solidFill>
                  <a:schemeClr val="tx1">
                    <a:lumMod val="95000"/>
                    <a:lumOff val="5000"/>
                  </a:schemeClr>
                </a:solidFill>
                <a:latin typeface="#9Slide03 AmpleSoft Bold" panose="02000000000000000000" pitchFamily="2" charset="0"/>
                <a:cs typeface="Baloo 2 Medium" pitchFamily="2" charset="0"/>
              </a:rPr>
              <a:t>3</a:t>
            </a:r>
          </a:p>
        </p:txBody>
      </p:sp>
      <p:pic>
        <p:nvPicPr>
          <p:cNvPr id="9" name="Picture 8">
            <a:extLst>
              <a:ext uri="{FF2B5EF4-FFF2-40B4-BE49-F238E27FC236}">
                <a16:creationId xmlns:a16="http://schemas.microsoft.com/office/drawing/2014/main" id="{C321B0E4-26EC-3E9E-40B1-B4337E8CB9FE}"/>
              </a:ext>
            </a:extLst>
          </p:cNvPr>
          <p:cNvPicPr>
            <a:picLocks noChangeAspect="1"/>
          </p:cNvPicPr>
          <p:nvPr/>
        </p:nvPicPr>
        <p:blipFill>
          <a:blip r:embed="rId4"/>
          <a:stretch>
            <a:fillRect/>
          </a:stretch>
        </p:blipFill>
        <p:spPr>
          <a:xfrm>
            <a:off x="76200" y="76200"/>
            <a:ext cx="957155" cy="762066"/>
          </a:xfrm>
          <a:prstGeom prst="rect">
            <a:avLst/>
          </a:prstGeom>
        </p:spPr>
      </p:pic>
      <p:sp>
        <p:nvSpPr>
          <p:cNvPr id="10" name="TextBox 9">
            <a:extLst>
              <a:ext uri="{FF2B5EF4-FFF2-40B4-BE49-F238E27FC236}">
                <a16:creationId xmlns:a16="http://schemas.microsoft.com/office/drawing/2014/main" id="{F704C9B6-64EF-FF38-C699-226DA568F50D}"/>
              </a:ext>
            </a:extLst>
          </p:cNvPr>
          <p:cNvSpPr txBox="1"/>
          <p:nvPr/>
        </p:nvSpPr>
        <p:spPr>
          <a:xfrm>
            <a:off x="1147996" y="102155"/>
            <a:ext cx="5786203" cy="578882"/>
          </a:xfrm>
          <a:prstGeom prst="roundRect">
            <a:avLst/>
          </a:prstGeom>
          <a:solidFill>
            <a:srgbClr val="FFFFCC"/>
          </a:solidFill>
          <a:ln w="28575">
            <a:solidFill>
              <a:srgbClr val="217875"/>
            </a:solidFill>
            <a:prstDash val="sysDash"/>
          </a:ln>
        </p:spPr>
        <p:txBody>
          <a:bodyPr wrap="square">
            <a:spAutoFit/>
          </a:bodyPr>
          <a:lstStyle/>
          <a:p>
            <a:pPr algn="ctr"/>
            <a:r>
              <a:rPr lang="en-US" sz="2800" b="1">
                <a:solidFill>
                  <a:schemeClr val="accent6">
                    <a:lumMod val="50000"/>
                  </a:schemeClr>
                </a:solidFill>
                <a:latin typeface="Baloo 2 SemiBold" pitchFamily="2" charset="0"/>
                <a:cs typeface="Baloo 2 SemiBold" pitchFamily="2" charset="0"/>
              </a:rPr>
              <a:t>Luyện đọc đoạn theo nhóm nhỏ</a:t>
            </a:r>
          </a:p>
        </p:txBody>
      </p:sp>
    </p:spTree>
    <p:extLst>
      <p:ext uri="{BB962C8B-B14F-4D97-AF65-F5344CB8AC3E}">
        <p14:creationId xmlns:p14="http://schemas.microsoft.com/office/powerpoint/2010/main" val="1280707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804366-EAA8-E777-B5F9-8BBEF2CC950D}"/>
              </a:ext>
            </a:extLst>
          </p:cNvPr>
          <p:cNvPicPr>
            <a:picLocks noChangeAspect="1"/>
          </p:cNvPicPr>
          <p:nvPr/>
        </p:nvPicPr>
        <p:blipFill>
          <a:blip r:embed="rId3"/>
          <a:stretch>
            <a:fillRect/>
          </a:stretch>
        </p:blipFill>
        <p:spPr>
          <a:xfrm>
            <a:off x="76200" y="0"/>
            <a:ext cx="957155" cy="762066"/>
          </a:xfrm>
          <a:prstGeom prst="rect">
            <a:avLst/>
          </a:prstGeom>
        </p:spPr>
      </p:pic>
      <p:sp>
        <p:nvSpPr>
          <p:cNvPr id="3" name="TextBox 2">
            <a:extLst>
              <a:ext uri="{FF2B5EF4-FFF2-40B4-BE49-F238E27FC236}">
                <a16:creationId xmlns:a16="http://schemas.microsoft.com/office/drawing/2014/main" id="{B51636B2-1B83-783B-800D-537C537F7EEE}"/>
              </a:ext>
            </a:extLst>
          </p:cNvPr>
          <p:cNvSpPr txBox="1"/>
          <p:nvPr/>
        </p:nvSpPr>
        <p:spPr>
          <a:xfrm>
            <a:off x="1147997" y="0"/>
            <a:ext cx="3728804" cy="578882"/>
          </a:xfrm>
          <a:prstGeom prst="roundRect">
            <a:avLst/>
          </a:prstGeom>
          <a:solidFill>
            <a:srgbClr val="FFFFCC"/>
          </a:solidFill>
          <a:ln w="28575">
            <a:solidFill>
              <a:srgbClr val="217875"/>
            </a:solidFill>
            <a:prstDash val="sysDash"/>
          </a:ln>
        </p:spPr>
        <p:txBody>
          <a:bodyPr wrap="square">
            <a:spAutoFit/>
          </a:bodyPr>
          <a:lstStyle/>
          <a:p>
            <a:pPr algn="ctr"/>
            <a:r>
              <a:rPr lang="en-US" sz="2800" b="1">
                <a:solidFill>
                  <a:schemeClr val="accent6">
                    <a:lumMod val="50000"/>
                  </a:schemeClr>
                </a:solidFill>
                <a:latin typeface="Baloo 2 SemiBold" pitchFamily="2" charset="0"/>
                <a:cs typeface="Baloo 2 SemiBold" pitchFamily="2" charset="0"/>
              </a:rPr>
              <a:t>Luyện đọc toàn bài</a:t>
            </a:r>
          </a:p>
        </p:txBody>
      </p:sp>
      <p:sp>
        <p:nvSpPr>
          <p:cNvPr id="4" name="TextBox 3">
            <a:extLst>
              <a:ext uri="{FF2B5EF4-FFF2-40B4-BE49-F238E27FC236}">
                <a16:creationId xmlns:a16="http://schemas.microsoft.com/office/drawing/2014/main" id="{8602BD8F-3A89-945A-7E1B-F133191802D1}"/>
              </a:ext>
            </a:extLst>
          </p:cNvPr>
          <p:cNvSpPr txBox="1"/>
          <p:nvPr/>
        </p:nvSpPr>
        <p:spPr>
          <a:xfrm>
            <a:off x="76200" y="609600"/>
            <a:ext cx="11887200" cy="5940088"/>
          </a:xfrm>
          <a:prstGeom prst="rect">
            <a:avLst/>
          </a:prstGeom>
          <a:solidFill>
            <a:srgbClr val="FEF2E4"/>
          </a:solidFill>
        </p:spPr>
        <p:txBody>
          <a:bodyPr wrap="square">
            <a:spAutoFit/>
          </a:bodyPr>
          <a:lstStyle/>
          <a:p>
            <a:pPr algn="ctr"/>
            <a:r>
              <a:rPr lang="vi-VN" sz="2000" b="1" i="0">
                <a:solidFill>
                  <a:srgbClr val="FF0000"/>
                </a:solidFill>
                <a:effectLst/>
                <a:latin typeface="Nunito Black" pitchFamily="2" charset="0"/>
              </a:rPr>
              <a:t>NHẬT KÍ TẬP BƠI</a:t>
            </a:r>
            <a:endParaRPr lang="vi-VN" sz="2000" b="0" i="0">
              <a:solidFill>
                <a:srgbClr val="FF0000"/>
              </a:solidFill>
              <a:effectLst/>
              <a:latin typeface="Nunito Black" pitchFamily="2" charset="0"/>
            </a:endParaRP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Ngày…. tháng….</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Hôm nay, mẹ đưa mình đi tập bơi. Mình rất phấn khích vì được mẹ chuẩn bị cho một chiếc mũ bơi cùng cặp kính bơi màu hồng rất đẹp. </a:t>
            </a:r>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Cô giáo cũng khen đồ bơi của mình đáng yêu.</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Đầu tiên, cô dạy mình tập thở. Nhưng khi thở dưới nước, mình toàn bị sặc. Mình sợ đến mức không dám xuống nước nữa. Mẹ bảo do mình chưa quen. Mẹ vỗ về, động viên mình mãi. Thế là mình tiếp tục tập luyển.</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Cuối buổi, mình vẫn chưa thở dưới nước được. Mình thấy hơi buồn. Mình nghĩ lần sau, mình sẽ tập tốt hơn.</a:t>
            </a:r>
            <a:endParaRPr lang="en-US" sz="2000" b="0" i="0">
              <a:solidFill>
                <a:srgbClr val="002060"/>
              </a:solidFill>
              <a:effectLst/>
              <a:latin typeface="Nunito Black" pitchFamily="2" charset="0"/>
            </a:endParaRP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Ngày… tháng…</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Hôm nay, mình đã có cảm giác thích đi bơi. Mình không còn bị sặc nước nữa. Mình đã quen thở dưới nước rồi.</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Cô dạy mình động tác bơi ếch. Động tác đó thật lạ! Khi đạp chân, mình giống hệt như một con ếch ộp.</a:t>
            </a:r>
            <a:endParaRPr lang="en-US" sz="2000" b="0" i="0">
              <a:solidFill>
                <a:srgbClr val="002060"/>
              </a:solidFill>
              <a:effectLst/>
              <a:latin typeface="Nunito Black" pitchFamily="2" charset="0"/>
            </a:endParaRPr>
          </a:p>
          <a:p>
            <a:pPr algn="l"/>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Ngày….tháng…..</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r>
              <a:rPr lang="en-US" sz="2000" b="0" i="0">
                <a:solidFill>
                  <a:srgbClr val="002060"/>
                </a:solidFill>
                <a:effectLst/>
                <a:latin typeface="Nunito Black" pitchFamily="2" charset="0"/>
              </a:rPr>
              <a:t> </a:t>
            </a:r>
          </a:p>
          <a:p>
            <a:pPr algn="r"/>
            <a:r>
              <a:rPr lang="en-US" sz="2000" b="0">
                <a:solidFill>
                  <a:srgbClr val="002060"/>
                </a:solidFill>
                <a:effectLst/>
                <a:latin typeface="Nunito Black" pitchFamily="2" charset="0"/>
              </a:rPr>
              <a:t>(Nguyễn Ngọc Mai Chi)</a:t>
            </a:r>
            <a:endParaRPr lang="vi-VN" sz="2000" b="0">
              <a:solidFill>
                <a:srgbClr val="002060"/>
              </a:solidFill>
              <a:effectLst/>
              <a:latin typeface="Nunito Black" pitchFamily="2" charset="0"/>
            </a:endParaRPr>
          </a:p>
        </p:txBody>
      </p:sp>
    </p:spTree>
    <p:extLst>
      <p:ext uri="{BB962C8B-B14F-4D97-AF65-F5344CB8AC3E}">
        <p14:creationId xmlns:p14="http://schemas.microsoft.com/office/powerpoint/2010/main" val="402503704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28">
            <a:extLst>
              <a:ext uri="{FF2B5EF4-FFF2-40B4-BE49-F238E27FC236}">
                <a16:creationId xmlns:a16="http://schemas.microsoft.com/office/drawing/2014/main" id="{DB382400-D81D-4BC2-B825-139D3DCAC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2" name="Group 30">
            <a:extLst>
              <a:ext uri="{FF2B5EF4-FFF2-40B4-BE49-F238E27FC236}">
                <a16:creationId xmlns:a16="http://schemas.microsoft.com/office/drawing/2014/main" id="{C77639EA-C9D1-44CA-BBC0-30625E7CDB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12191996" cy="6858000"/>
            <a:chOff x="1" y="0"/>
            <a:chExt cx="12191996" cy="6858000"/>
          </a:xfrm>
        </p:grpSpPr>
        <p:sp>
          <p:nvSpPr>
            <p:cNvPr id="32" name="Rectangle 31">
              <a:extLst>
                <a:ext uri="{FF2B5EF4-FFF2-40B4-BE49-F238E27FC236}">
                  <a16:creationId xmlns:a16="http://schemas.microsoft.com/office/drawing/2014/main" id="{E4CB3E84-719D-44B6-A2F1-15E226F2E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bg1"/>
            </a:solidFill>
            <a:ln w="0">
              <a:noFill/>
              <a:prstDash val="solid"/>
              <a:round/>
              <a:headEnd/>
              <a:tailEnd/>
            </a:ln>
          </p:spPr>
          <p:txBody>
            <a:bodyPr rtlCol="0" anchor="ctr"/>
            <a:lstStyle/>
            <a:p>
              <a:pPr algn="ctr" defTabSz="304815"/>
              <a:endParaRPr lang="en-US" sz="800"/>
            </a:p>
          </p:txBody>
        </p:sp>
        <p:sp>
          <p:nvSpPr>
            <p:cNvPr id="43" name="Rectangle 32">
              <a:extLst>
                <a:ext uri="{FF2B5EF4-FFF2-40B4-BE49-F238E27FC236}">
                  <a16:creationId xmlns:a16="http://schemas.microsoft.com/office/drawing/2014/main" id="{FEDE45E2-0D26-42CE-B95F-81CE7BD3E2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lumMod val="50000"/>
                <a:alpha val="25000"/>
              </a:schemeClr>
            </a:solidFill>
            <a:ln w="0">
              <a:noFill/>
              <a:prstDash val="solid"/>
              <a:round/>
              <a:headEnd/>
              <a:tailEnd/>
            </a:ln>
          </p:spPr>
          <p:txBody>
            <a:bodyPr rtlCol="0" anchor="ctr"/>
            <a:lstStyle/>
            <a:p>
              <a:pPr algn="ctr" defTabSz="304815"/>
              <a:endParaRPr lang="en-US" sz="800" dirty="0"/>
            </a:p>
          </p:txBody>
        </p:sp>
      </p:grpSp>
      <p:sp>
        <p:nvSpPr>
          <p:cNvPr id="6" name="TextBox 5">
            <a:extLst>
              <a:ext uri="{FF2B5EF4-FFF2-40B4-BE49-F238E27FC236}">
                <a16:creationId xmlns:a16="http://schemas.microsoft.com/office/drawing/2014/main" id="{7F27FF3D-ED3F-D0F7-B58F-118489064008}"/>
              </a:ext>
            </a:extLst>
          </p:cNvPr>
          <p:cNvSpPr txBox="1"/>
          <p:nvPr/>
        </p:nvSpPr>
        <p:spPr>
          <a:xfrm>
            <a:off x="132138" y="3835400"/>
            <a:ext cx="7464580" cy="2203869"/>
          </a:xfrm>
          <a:prstGeom prst="rect">
            <a:avLst/>
          </a:prstGeom>
        </p:spPr>
        <p:txBody>
          <a:bodyPr vert="horz" lIns="60960" tIns="30480" rIns="60960" bIns="30480" rtlCol="0" anchor="t">
            <a:normAutofit/>
          </a:bodyPr>
          <a:lstStyle/>
          <a:p>
            <a:pPr algn="ctr">
              <a:lnSpc>
                <a:spcPct val="90000"/>
              </a:lnSpc>
              <a:spcBef>
                <a:spcPct val="0"/>
              </a:spcBef>
              <a:spcAft>
                <a:spcPts val="400"/>
              </a:spcAft>
            </a:pPr>
            <a:r>
              <a:rPr lang="en-US" sz="8000" b="1">
                <a:solidFill>
                  <a:srgbClr val="FF0000"/>
                </a:solidFill>
                <a:latin typeface="Nunito Black" pitchFamily="2" charset="0"/>
                <a:ea typeface="+mj-ea"/>
                <a:cs typeface="+mj-cs"/>
              </a:rPr>
              <a:t>Trả lời câu hỏi</a:t>
            </a:r>
          </a:p>
          <a:p>
            <a:pPr algn="ctr">
              <a:lnSpc>
                <a:spcPct val="90000"/>
              </a:lnSpc>
              <a:spcBef>
                <a:spcPct val="0"/>
              </a:spcBef>
              <a:spcAft>
                <a:spcPts val="400"/>
              </a:spcAft>
            </a:pPr>
            <a:endParaRPr lang="en-US" sz="6400">
              <a:solidFill>
                <a:srgbClr val="FF0000"/>
              </a:solidFill>
              <a:latin typeface="Nunito Black" pitchFamily="2" charset="0"/>
              <a:ea typeface="+mj-ea"/>
              <a:cs typeface="+mj-cs"/>
            </a:endParaRPr>
          </a:p>
        </p:txBody>
      </p:sp>
      <p:sp>
        <p:nvSpPr>
          <p:cNvPr id="44" name="Freeform: Shape 34">
            <a:extLst>
              <a:ext uri="{FF2B5EF4-FFF2-40B4-BE49-F238E27FC236}">
                <a16:creationId xmlns:a16="http://schemas.microsoft.com/office/drawing/2014/main" id="{A0144B8D-ABC9-4F44-8451-5B06A9C80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9036" y="1286055"/>
            <a:ext cx="4482957" cy="5571944"/>
          </a:xfrm>
          <a:custGeom>
            <a:avLst/>
            <a:gdLst>
              <a:gd name="connsiteX0" fmla="*/ 3095991 w 4482957"/>
              <a:gd name="connsiteY0" fmla="*/ 0 h 5571944"/>
              <a:gd name="connsiteX1" fmla="*/ 3156069 w 4482957"/>
              <a:gd name="connsiteY1" fmla="*/ 5631 h 5571944"/>
              <a:gd name="connsiteX2" fmla="*/ 3214272 w 4482957"/>
              <a:gd name="connsiteY2" fmla="*/ 20652 h 5571944"/>
              <a:gd name="connsiteX3" fmla="*/ 3270598 w 4482957"/>
              <a:gd name="connsiteY3" fmla="*/ 43182 h 5571944"/>
              <a:gd name="connsiteX4" fmla="*/ 3328798 w 4482957"/>
              <a:gd name="connsiteY4" fmla="*/ 71344 h 5571944"/>
              <a:gd name="connsiteX5" fmla="*/ 3383247 w 4482957"/>
              <a:gd name="connsiteY5" fmla="*/ 103262 h 5571944"/>
              <a:gd name="connsiteX6" fmla="*/ 3439573 w 4482957"/>
              <a:gd name="connsiteY6" fmla="*/ 137057 h 5571944"/>
              <a:gd name="connsiteX7" fmla="*/ 3495897 w 4482957"/>
              <a:gd name="connsiteY7" fmla="*/ 167096 h 5571944"/>
              <a:gd name="connsiteX8" fmla="*/ 3552221 w 4482957"/>
              <a:gd name="connsiteY8" fmla="*/ 197137 h 5571944"/>
              <a:gd name="connsiteX9" fmla="*/ 3606669 w 4482957"/>
              <a:gd name="connsiteY9" fmla="*/ 219666 h 5571944"/>
              <a:gd name="connsiteX10" fmla="*/ 3666749 w 4482957"/>
              <a:gd name="connsiteY10" fmla="*/ 234686 h 5571944"/>
              <a:gd name="connsiteX11" fmla="*/ 3724950 w 4482957"/>
              <a:gd name="connsiteY11" fmla="*/ 242197 h 5571944"/>
              <a:gd name="connsiteX12" fmla="*/ 3786907 w 4482957"/>
              <a:gd name="connsiteY12" fmla="*/ 242197 h 5571944"/>
              <a:gd name="connsiteX13" fmla="*/ 3850743 w 4482957"/>
              <a:gd name="connsiteY13" fmla="*/ 238443 h 5571944"/>
              <a:gd name="connsiteX14" fmla="*/ 3914577 w 4482957"/>
              <a:gd name="connsiteY14" fmla="*/ 230932 h 5571944"/>
              <a:gd name="connsiteX15" fmla="*/ 3978413 w 4482957"/>
              <a:gd name="connsiteY15" fmla="*/ 221545 h 5571944"/>
              <a:gd name="connsiteX16" fmla="*/ 4042247 w 4482957"/>
              <a:gd name="connsiteY16" fmla="*/ 214035 h 5571944"/>
              <a:gd name="connsiteX17" fmla="*/ 4106083 w 4482957"/>
              <a:gd name="connsiteY17" fmla="*/ 208401 h 5571944"/>
              <a:gd name="connsiteX18" fmla="*/ 4166161 w 4482957"/>
              <a:gd name="connsiteY18" fmla="*/ 210279 h 5571944"/>
              <a:gd name="connsiteX19" fmla="*/ 4224364 w 4482957"/>
              <a:gd name="connsiteY19" fmla="*/ 217789 h 5571944"/>
              <a:gd name="connsiteX20" fmla="*/ 4280690 w 4482957"/>
              <a:gd name="connsiteY20" fmla="*/ 234686 h 5571944"/>
              <a:gd name="connsiteX21" fmla="*/ 4327628 w 4482957"/>
              <a:gd name="connsiteY21" fmla="*/ 259094 h 5571944"/>
              <a:gd name="connsiteX22" fmla="*/ 4372686 w 4482957"/>
              <a:gd name="connsiteY22" fmla="*/ 291012 h 5571944"/>
              <a:gd name="connsiteX23" fmla="*/ 4412114 w 4482957"/>
              <a:gd name="connsiteY23" fmla="*/ 328561 h 5571944"/>
              <a:gd name="connsiteX24" fmla="*/ 4451542 w 4482957"/>
              <a:gd name="connsiteY24" fmla="*/ 371743 h 5571944"/>
              <a:gd name="connsiteX25" fmla="*/ 4482957 w 4482957"/>
              <a:gd name="connsiteY25" fmla="*/ 411426 h 5571944"/>
              <a:gd name="connsiteX26" fmla="*/ 4482957 w 4482957"/>
              <a:gd name="connsiteY26" fmla="*/ 5571944 h 5571944"/>
              <a:gd name="connsiteX27" fmla="*/ 1544560 w 4482957"/>
              <a:gd name="connsiteY27" fmla="*/ 5571944 h 5571944"/>
              <a:gd name="connsiteX28" fmla="*/ 1517016 w 4482957"/>
              <a:gd name="connsiteY28" fmla="*/ 5547992 h 5571944"/>
              <a:gd name="connsiteX29" fmla="*/ 1475711 w 4482957"/>
              <a:gd name="connsiteY29" fmla="*/ 5514197 h 5571944"/>
              <a:gd name="connsiteX30" fmla="*/ 1428774 w 4482957"/>
              <a:gd name="connsiteY30" fmla="*/ 5487914 h 5571944"/>
              <a:gd name="connsiteX31" fmla="*/ 1378082 w 4482957"/>
              <a:gd name="connsiteY31" fmla="*/ 5465383 h 5571944"/>
              <a:gd name="connsiteX32" fmla="*/ 1323635 w 4482957"/>
              <a:gd name="connsiteY32" fmla="*/ 5446609 h 5571944"/>
              <a:gd name="connsiteX33" fmla="*/ 1267309 w 4482957"/>
              <a:gd name="connsiteY33" fmla="*/ 5429711 h 5571944"/>
              <a:gd name="connsiteX34" fmla="*/ 1210986 w 4482957"/>
              <a:gd name="connsiteY34" fmla="*/ 5414691 h 5571944"/>
              <a:gd name="connsiteX35" fmla="*/ 1152783 w 4482957"/>
              <a:gd name="connsiteY35" fmla="*/ 5399670 h 5571944"/>
              <a:gd name="connsiteX36" fmla="*/ 1098336 w 4482957"/>
              <a:gd name="connsiteY36" fmla="*/ 5382773 h 5571944"/>
              <a:gd name="connsiteX37" fmla="*/ 1043887 w 4482957"/>
              <a:gd name="connsiteY37" fmla="*/ 5363998 h 5571944"/>
              <a:gd name="connsiteX38" fmla="*/ 993197 w 4482957"/>
              <a:gd name="connsiteY38" fmla="*/ 5341467 h 5571944"/>
              <a:gd name="connsiteX39" fmla="*/ 948135 w 4482957"/>
              <a:gd name="connsiteY39" fmla="*/ 5313305 h 5571944"/>
              <a:gd name="connsiteX40" fmla="*/ 906830 w 4482957"/>
              <a:gd name="connsiteY40" fmla="*/ 5279510 h 5571944"/>
              <a:gd name="connsiteX41" fmla="*/ 873037 w 4482957"/>
              <a:gd name="connsiteY41" fmla="*/ 5238207 h 5571944"/>
              <a:gd name="connsiteX42" fmla="*/ 844875 w 4482957"/>
              <a:gd name="connsiteY42" fmla="*/ 5193146 h 5571944"/>
              <a:gd name="connsiteX43" fmla="*/ 822344 w 4482957"/>
              <a:gd name="connsiteY43" fmla="*/ 5142453 h 5571944"/>
              <a:gd name="connsiteX44" fmla="*/ 803570 w 4482957"/>
              <a:gd name="connsiteY44" fmla="*/ 5088007 h 5571944"/>
              <a:gd name="connsiteX45" fmla="*/ 786672 w 4482957"/>
              <a:gd name="connsiteY45" fmla="*/ 5033560 h 5571944"/>
              <a:gd name="connsiteX46" fmla="*/ 771652 w 4482957"/>
              <a:gd name="connsiteY46" fmla="*/ 4975357 h 5571944"/>
              <a:gd name="connsiteX47" fmla="*/ 756631 w 4482957"/>
              <a:gd name="connsiteY47" fmla="*/ 4919033 h 5571944"/>
              <a:gd name="connsiteX48" fmla="*/ 739734 w 4482957"/>
              <a:gd name="connsiteY48" fmla="*/ 4862708 h 5571944"/>
              <a:gd name="connsiteX49" fmla="*/ 720959 w 4482957"/>
              <a:gd name="connsiteY49" fmla="*/ 4808259 h 5571944"/>
              <a:gd name="connsiteX50" fmla="*/ 698428 w 4482957"/>
              <a:gd name="connsiteY50" fmla="*/ 4757566 h 5571944"/>
              <a:gd name="connsiteX51" fmla="*/ 672143 w 4482957"/>
              <a:gd name="connsiteY51" fmla="*/ 4710630 h 5571944"/>
              <a:gd name="connsiteX52" fmla="*/ 638351 w 4482957"/>
              <a:gd name="connsiteY52" fmla="*/ 4669325 h 5571944"/>
              <a:gd name="connsiteX53" fmla="*/ 600799 w 4482957"/>
              <a:gd name="connsiteY53" fmla="*/ 4626142 h 5571944"/>
              <a:gd name="connsiteX54" fmla="*/ 557617 w 4482957"/>
              <a:gd name="connsiteY54" fmla="*/ 4588593 h 5571944"/>
              <a:gd name="connsiteX55" fmla="*/ 510678 w 4482957"/>
              <a:gd name="connsiteY55" fmla="*/ 4552921 h 5571944"/>
              <a:gd name="connsiteX56" fmla="*/ 463742 w 4482957"/>
              <a:gd name="connsiteY56" fmla="*/ 4517249 h 5571944"/>
              <a:gd name="connsiteX57" fmla="*/ 416805 w 4482957"/>
              <a:gd name="connsiteY57" fmla="*/ 4481577 h 5571944"/>
              <a:gd name="connsiteX58" fmla="*/ 371744 w 4482957"/>
              <a:gd name="connsiteY58" fmla="*/ 4445903 h 5571944"/>
              <a:gd name="connsiteX59" fmla="*/ 328562 w 4482957"/>
              <a:gd name="connsiteY59" fmla="*/ 4406477 h 5571944"/>
              <a:gd name="connsiteX60" fmla="*/ 291012 w 4482957"/>
              <a:gd name="connsiteY60" fmla="*/ 4367050 h 5571944"/>
              <a:gd name="connsiteX61" fmla="*/ 259096 w 4482957"/>
              <a:gd name="connsiteY61" fmla="*/ 4321989 h 5571944"/>
              <a:gd name="connsiteX62" fmla="*/ 234689 w 4482957"/>
              <a:gd name="connsiteY62" fmla="*/ 4275053 h 5571944"/>
              <a:gd name="connsiteX63" fmla="*/ 217791 w 4482957"/>
              <a:gd name="connsiteY63" fmla="*/ 4218729 h 5571944"/>
              <a:gd name="connsiteX64" fmla="*/ 210281 w 4482957"/>
              <a:gd name="connsiteY64" fmla="*/ 4160526 h 5571944"/>
              <a:gd name="connsiteX65" fmla="*/ 208402 w 4482957"/>
              <a:gd name="connsiteY65" fmla="*/ 4100444 h 5571944"/>
              <a:gd name="connsiteX66" fmla="*/ 214035 w 4482957"/>
              <a:gd name="connsiteY66" fmla="*/ 4036610 h 5571944"/>
              <a:gd name="connsiteX67" fmla="*/ 221545 w 4482957"/>
              <a:gd name="connsiteY67" fmla="*/ 3972776 h 5571944"/>
              <a:gd name="connsiteX68" fmla="*/ 230932 w 4482957"/>
              <a:gd name="connsiteY68" fmla="*/ 3908940 h 5571944"/>
              <a:gd name="connsiteX69" fmla="*/ 238443 w 4482957"/>
              <a:gd name="connsiteY69" fmla="*/ 3845106 h 5571944"/>
              <a:gd name="connsiteX70" fmla="*/ 242199 w 4482957"/>
              <a:gd name="connsiteY70" fmla="*/ 3781272 h 5571944"/>
              <a:gd name="connsiteX71" fmla="*/ 242199 w 4482957"/>
              <a:gd name="connsiteY71" fmla="*/ 3719313 h 5571944"/>
              <a:gd name="connsiteX72" fmla="*/ 234689 w 4482957"/>
              <a:gd name="connsiteY72" fmla="*/ 3661113 h 5571944"/>
              <a:gd name="connsiteX73" fmla="*/ 219668 w 4482957"/>
              <a:gd name="connsiteY73" fmla="*/ 3602910 h 5571944"/>
              <a:gd name="connsiteX74" fmla="*/ 197138 w 4482957"/>
              <a:gd name="connsiteY74" fmla="*/ 3548461 h 5571944"/>
              <a:gd name="connsiteX75" fmla="*/ 168976 w 4482957"/>
              <a:gd name="connsiteY75" fmla="*/ 3492137 h 5571944"/>
              <a:gd name="connsiteX76" fmla="*/ 137057 w 4482957"/>
              <a:gd name="connsiteY76" fmla="*/ 3435814 h 5571944"/>
              <a:gd name="connsiteX77" fmla="*/ 103264 w 4482957"/>
              <a:gd name="connsiteY77" fmla="*/ 3379488 h 5571944"/>
              <a:gd name="connsiteX78" fmla="*/ 71346 w 4482957"/>
              <a:gd name="connsiteY78" fmla="*/ 3325039 h 5571944"/>
              <a:gd name="connsiteX79" fmla="*/ 43182 w 4482957"/>
              <a:gd name="connsiteY79" fmla="*/ 3266839 h 5571944"/>
              <a:gd name="connsiteX80" fmla="*/ 20654 w 4482957"/>
              <a:gd name="connsiteY80" fmla="*/ 3210513 h 5571944"/>
              <a:gd name="connsiteX81" fmla="*/ 5634 w 4482957"/>
              <a:gd name="connsiteY81" fmla="*/ 3152310 h 5571944"/>
              <a:gd name="connsiteX82" fmla="*/ 0 w 4482957"/>
              <a:gd name="connsiteY82" fmla="*/ 3092230 h 5571944"/>
              <a:gd name="connsiteX83" fmla="*/ 5634 w 4482957"/>
              <a:gd name="connsiteY83" fmla="*/ 3032152 h 5571944"/>
              <a:gd name="connsiteX84" fmla="*/ 20654 w 4482957"/>
              <a:gd name="connsiteY84" fmla="*/ 2973950 h 5571944"/>
              <a:gd name="connsiteX85" fmla="*/ 43182 w 4482957"/>
              <a:gd name="connsiteY85" fmla="*/ 2917624 h 5571944"/>
              <a:gd name="connsiteX86" fmla="*/ 71346 w 4482957"/>
              <a:gd name="connsiteY86" fmla="*/ 2859423 h 5571944"/>
              <a:gd name="connsiteX87" fmla="*/ 103264 w 4482957"/>
              <a:gd name="connsiteY87" fmla="*/ 2804974 h 5571944"/>
              <a:gd name="connsiteX88" fmla="*/ 137057 w 4482957"/>
              <a:gd name="connsiteY88" fmla="*/ 2748651 h 5571944"/>
              <a:gd name="connsiteX89" fmla="*/ 168976 w 4482957"/>
              <a:gd name="connsiteY89" fmla="*/ 2692325 h 5571944"/>
              <a:gd name="connsiteX90" fmla="*/ 197138 w 4482957"/>
              <a:gd name="connsiteY90" fmla="*/ 2636001 h 5571944"/>
              <a:gd name="connsiteX91" fmla="*/ 219668 w 4482957"/>
              <a:gd name="connsiteY91" fmla="*/ 2581552 h 5571944"/>
              <a:gd name="connsiteX92" fmla="*/ 234689 w 4482957"/>
              <a:gd name="connsiteY92" fmla="*/ 2523350 h 5571944"/>
              <a:gd name="connsiteX93" fmla="*/ 242199 w 4482957"/>
              <a:gd name="connsiteY93" fmla="*/ 2465149 h 5571944"/>
              <a:gd name="connsiteX94" fmla="*/ 242199 w 4482957"/>
              <a:gd name="connsiteY94" fmla="*/ 2403192 h 5571944"/>
              <a:gd name="connsiteX95" fmla="*/ 238443 w 4482957"/>
              <a:gd name="connsiteY95" fmla="*/ 2339356 h 5571944"/>
              <a:gd name="connsiteX96" fmla="*/ 230932 w 4482957"/>
              <a:gd name="connsiteY96" fmla="*/ 2275522 h 5571944"/>
              <a:gd name="connsiteX97" fmla="*/ 221545 w 4482957"/>
              <a:gd name="connsiteY97" fmla="*/ 2211686 h 5571944"/>
              <a:gd name="connsiteX98" fmla="*/ 214035 w 4482957"/>
              <a:gd name="connsiteY98" fmla="*/ 2147852 h 5571944"/>
              <a:gd name="connsiteX99" fmla="*/ 208402 w 4482957"/>
              <a:gd name="connsiteY99" fmla="*/ 2084018 h 5571944"/>
              <a:gd name="connsiteX100" fmla="*/ 210281 w 4482957"/>
              <a:gd name="connsiteY100" fmla="*/ 2023938 h 5571944"/>
              <a:gd name="connsiteX101" fmla="*/ 217791 w 4482957"/>
              <a:gd name="connsiteY101" fmla="*/ 1965736 h 5571944"/>
              <a:gd name="connsiteX102" fmla="*/ 234689 w 4482957"/>
              <a:gd name="connsiteY102" fmla="*/ 1909410 h 5571944"/>
              <a:gd name="connsiteX103" fmla="*/ 259096 w 4482957"/>
              <a:gd name="connsiteY103" fmla="*/ 1862474 h 5571944"/>
              <a:gd name="connsiteX104" fmla="*/ 291012 w 4482957"/>
              <a:gd name="connsiteY104" fmla="*/ 1817414 h 5571944"/>
              <a:gd name="connsiteX105" fmla="*/ 328562 w 4482957"/>
              <a:gd name="connsiteY105" fmla="*/ 1777986 h 5571944"/>
              <a:gd name="connsiteX106" fmla="*/ 371744 w 4482957"/>
              <a:gd name="connsiteY106" fmla="*/ 1738560 h 5571944"/>
              <a:gd name="connsiteX107" fmla="*/ 416805 w 4482957"/>
              <a:gd name="connsiteY107" fmla="*/ 1702885 h 5571944"/>
              <a:gd name="connsiteX108" fmla="*/ 463742 w 4482957"/>
              <a:gd name="connsiteY108" fmla="*/ 1667213 h 5571944"/>
              <a:gd name="connsiteX109" fmla="*/ 510678 w 4482957"/>
              <a:gd name="connsiteY109" fmla="*/ 1631541 h 5571944"/>
              <a:gd name="connsiteX110" fmla="*/ 557617 w 4482957"/>
              <a:gd name="connsiteY110" fmla="*/ 1595869 h 5571944"/>
              <a:gd name="connsiteX111" fmla="*/ 600799 w 4482957"/>
              <a:gd name="connsiteY111" fmla="*/ 1558320 h 5571944"/>
              <a:gd name="connsiteX112" fmla="*/ 638351 w 4482957"/>
              <a:gd name="connsiteY112" fmla="*/ 1515138 h 5571944"/>
              <a:gd name="connsiteX113" fmla="*/ 672143 w 4482957"/>
              <a:gd name="connsiteY113" fmla="*/ 1473832 h 5571944"/>
              <a:gd name="connsiteX114" fmla="*/ 698428 w 4482957"/>
              <a:gd name="connsiteY114" fmla="*/ 1426896 h 5571944"/>
              <a:gd name="connsiteX115" fmla="*/ 720959 w 4482957"/>
              <a:gd name="connsiteY115" fmla="*/ 1376203 h 5571944"/>
              <a:gd name="connsiteX116" fmla="*/ 739734 w 4482957"/>
              <a:gd name="connsiteY116" fmla="*/ 1321755 h 5571944"/>
              <a:gd name="connsiteX117" fmla="*/ 756631 w 4482957"/>
              <a:gd name="connsiteY117" fmla="*/ 1265429 h 5571944"/>
              <a:gd name="connsiteX118" fmla="*/ 771652 w 4482957"/>
              <a:gd name="connsiteY118" fmla="*/ 1209105 h 5571944"/>
              <a:gd name="connsiteX119" fmla="*/ 786672 w 4482957"/>
              <a:gd name="connsiteY119" fmla="*/ 1150903 h 5571944"/>
              <a:gd name="connsiteX120" fmla="*/ 803570 w 4482957"/>
              <a:gd name="connsiteY120" fmla="*/ 1096456 h 5571944"/>
              <a:gd name="connsiteX121" fmla="*/ 822344 w 4482957"/>
              <a:gd name="connsiteY121" fmla="*/ 1042007 h 5571944"/>
              <a:gd name="connsiteX122" fmla="*/ 844875 w 4482957"/>
              <a:gd name="connsiteY122" fmla="*/ 991317 h 5571944"/>
              <a:gd name="connsiteX123" fmla="*/ 873037 w 4482957"/>
              <a:gd name="connsiteY123" fmla="*/ 946257 h 5571944"/>
              <a:gd name="connsiteX124" fmla="*/ 906830 w 4482957"/>
              <a:gd name="connsiteY124" fmla="*/ 904952 h 5571944"/>
              <a:gd name="connsiteX125" fmla="*/ 948135 w 4482957"/>
              <a:gd name="connsiteY125" fmla="*/ 871157 h 5571944"/>
              <a:gd name="connsiteX126" fmla="*/ 993197 w 4482957"/>
              <a:gd name="connsiteY126" fmla="*/ 842995 h 5571944"/>
              <a:gd name="connsiteX127" fmla="*/ 1043887 w 4482957"/>
              <a:gd name="connsiteY127" fmla="*/ 820464 h 5571944"/>
              <a:gd name="connsiteX128" fmla="*/ 1098336 w 4482957"/>
              <a:gd name="connsiteY128" fmla="*/ 801690 h 5571944"/>
              <a:gd name="connsiteX129" fmla="*/ 1152783 w 4482957"/>
              <a:gd name="connsiteY129" fmla="*/ 784792 h 5571944"/>
              <a:gd name="connsiteX130" fmla="*/ 1210986 w 4482957"/>
              <a:gd name="connsiteY130" fmla="*/ 769772 h 5571944"/>
              <a:gd name="connsiteX131" fmla="*/ 1267309 w 4482957"/>
              <a:gd name="connsiteY131" fmla="*/ 754751 h 5571944"/>
              <a:gd name="connsiteX132" fmla="*/ 1323635 w 4482957"/>
              <a:gd name="connsiteY132" fmla="*/ 737854 h 5571944"/>
              <a:gd name="connsiteX133" fmla="*/ 1378082 w 4482957"/>
              <a:gd name="connsiteY133" fmla="*/ 719079 h 5571944"/>
              <a:gd name="connsiteX134" fmla="*/ 1428774 w 4482957"/>
              <a:gd name="connsiteY134" fmla="*/ 696549 h 5571944"/>
              <a:gd name="connsiteX135" fmla="*/ 1475711 w 4482957"/>
              <a:gd name="connsiteY135" fmla="*/ 670266 h 5571944"/>
              <a:gd name="connsiteX136" fmla="*/ 1517016 w 4482957"/>
              <a:gd name="connsiteY136" fmla="*/ 636471 h 5571944"/>
              <a:gd name="connsiteX137" fmla="*/ 1560199 w 4482957"/>
              <a:gd name="connsiteY137" fmla="*/ 598919 h 5571944"/>
              <a:gd name="connsiteX138" fmla="*/ 1597750 w 4482957"/>
              <a:gd name="connsiteY138" fmla="*/ 555737 h 5571944"/>
              <a:gd name="connsiteX139" fmla="*/ 1633422 w 4482957"/>
              <a:gd name="connsiteY139" fmla="*/ 510678 h 5571944"/>
              <a:gd name="connsiteX140" fmla="*/ 1669094 w 4482957"/>
              <a:gd name="connsiteY140" fmla="*/ 463741 h 5571944"/>
              <a:gd name="connsiteX141" fmla="*/ 1704766 w 4482957"/>
              <a:gd name="connsiteY141" fmla="*/ 416803 h 5571944"/>
              <a:gd name="connsiteX142" fmla="*/ 1740438 w 4482957"/>
              <a:gd name="connsiteY142" fmla="*/ 371743 h 5571944"/>
              <a:gd name="connsiteX143" fmla="*/ 1779867 w 4482957"/>
              <a:gd name="connsiteY143" fmla="*/ 328561 h 5571944"/>
              <a:gd name="connsiteX144" fmla="*/ 1819293 w 4482957"/>
              <a:gd name="connsiteY144" fmla="*/ 291012 h 5571944"/>
              <a:gd name="connsiteX145" fmla="*/ 1864354 w 4482957"/>
              <a:gd name="connsiteY145" fmla="*/ 259094 h 5571944"/>
              <a:gd name="connsiteX146" fmla="*/ 1911291 w 4482957"/>
              <a:gd name="connsiteY146" fmla="*/ 234686 h 5571944"/>
              <a:gd name="connsiteX147" fmla="*/ 1967617 w 4482957"/>
              <a:gd name="connsiteY147" fmla="*/ 217789 h 5571944"/>
              <a:gd name="connsiteX148" fmla="*/ 2025819 w 4482957"/>
              <a:gd name="connsiteY148" fmla="*/ 210279 h 5571944"/>
              <a:gd name="connsiteX149" fmla="*/ 2085897 w 4482957"/>
              <a:gd name="connsiteY149" fmla="*/ 208401 h 5571944"/>
              <a:gd name="connsiteX150" fmla="*/ 2149731 w 4482957"/>
              <a:gd name="connsiteY150" fmla="*/ 214035 h 5571944"/>
              <a:gd name="connsiteX151" fmla="*/ 2213567 w 4482957"/>
              <a:gd name="connsiteY151" fmla="*/ 221545 h 5571944"/>
              <a:gd name="connsiteX152" fmla="*/ 2277403 w 4482957"/>
              <a:gd name="connsiteY152" fmla="*/ 230932 h 5571944"/>
              <a:gd name="connsiteX153" fmla="*/ 2341237 w 4482957"/>
              <a:gd name="connsiteY153" fmla="*/ 238443 h 5571944"/>
              <a:gd name="connsiteX154" fmla="*/ 2405071 w 4482957"/>
              <a:gd name="connsiteY154" fmla="*/ 242197 h 5571944"/>
              <a:gd name="connsiteX155" fmla="*/ 2467030 w 4482957"/>
              <a:gd name="connsiteY155" fmla="*/ 242197 h 5571944"/>
              <a:gd name="connsiteX156" fmla="*/ 2525233 w 4482957"/>
              <a:gd name="connsiteY156" fmla="*/ 234686 h 5571944"/>
              <a:gd name="connsiteX157" fmla="*/ 2583436 w 4482957"/>
              <a:gd name="connsiteY157" fmla="*/ 219666 h 5571944"/>
              <a:gd name="connsiteX158" fmla="*/ 2639760 w 4482957"/>
              <a:gd name="connsiteY158" fmla="*/ 197137 h 5571944"/>
              <a:gd name="connsiteX159" fmla="*/ 2696083 w 4482957"/>
              <a:gd name="connsiteY159" fmla="*/ 167096 h 5571944"/>
              <a:gd name="connsiteX160" fmla="*/ 2752409 w 4482957"/>
              <a:gd name="connsiteY160" fmla="*/ 137057 h 5571944"/>
              <a:gd name="connsiteX161" fmla="*/ 2808733 w 4482957"/>
              <a:gd name="connsiteY161" fmla="*/ 103262 h 5571944"/>
              <a:gd name="connsiteX162" fmla="*/ 2863182 w 4482957"/>
              <a:gd name="connsiteY162" fmla="*/ 71344 h 5571944"/>
              <a:gd name="connsiteX163" fmla="*/ 2921385 w 4482957"/>
              <a:gd name="connsiteY163" fmla="*/ 43182 h 5571944"/>
              <a:gd name="connsiteX164" fmla="*/ 2977708 w 4482957"/>
              <a:gd name="connsiteY164" fmla="*/ 20652 h 5571944"/>
              <a:gd name="connsiteX165" fmla="*/ 3035911 w 4482957"/>
              <a:gd name="connsiteY165" fmla="*/ 5631 h 557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482957" h="5571944">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2957" y="411426"/>
                </a:lnTo>
                <a:lnTo>
                  <a:pt x="4482957" y="5571944"/>
                </a:lnTo>
                <a:lnTo>
                  <a:pt x="1544560" y="5571944"/>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45" name="Freeform: Shape 36">
            <a:extLst>
              <a:ext uri="{FF2B5EF4-FFF2-40B4-BE49-F238E27FC236}">
                <a16:creationId xmlns:a16="http://schemas.microsoft.com/office/drawing/2014/main" id="{30581CF1-C445-4EA2-8A1B-47EFAA87E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2288" y="0"/>
            <a:ext cx="5344102" cy="3217319"/>
          </a:xfrm>
          <a:custGeom>
            <a:avLst/>
            <a:gdLst>
              <a:gd name="connsiteX0" fmla="*/ 209034 w 5344102"/>
              <a:gd name="connsiteY0" fmla="*/ 0 h 3217319"/>
              <a:gd name="connsiteX1" fmla="*/ 5135071 w 5344102"/>
              <a:gd name="connsiteY1" fmla="*/ 0 h 3217319"/>
              <a:gd name="connsiteX2" fmla="*/ 5135071 w 5344102"/>
              <a:gd name="connsiteY2" fmla="*/ 7298 h 3217319"/>
              <a:gd name="connsiteX3" fmla="*/ 5141552 w 5344102"/>
              <a:gd name="connsiteY3" fmla="*/ 57529 h 3217319"/>
              <a:gd name="connsiteX4" fmla="*/ 5154514 w 5344102"/>
              <a:gd name="connsiteY4" fmla="*/ 107762 h 3217319"/>
              <a:gd name="connsiteX5" fmla="*/ 5173960 w 5344102"/>
              <a:gd name="connsiteY5" fmla="*/ 154755 h 3217319"/>
              <a:gd name="connsiteX6" fmla="*/ 5199887 w 5344102"/>
              <a:gd name="connsiteY6" fmla="*/ 203366 h 3217319"/>
              <a:gd name="connsiteX7" fmla="*/ 5225812 w 5344102"/>
              <a:gd name="connsiteY7" fmla="*/ 251980 h 3217319"/>
              <a:gd name="connsiteX8" fmla="*/ 5254980 w 5344102"/>
              <a:gd name="connsiteY8" fmla="*/ 300590 h 3217319"/>
              <a:gd name="connsiteX9" fmla="*/ 5282526 w 5344102"/>
              <a:gd name="connsiteY9" fmla="*/ 347583 h 3217319"/>
              <a:gd name="connsiteX10" fmla="*/ 5306833 w 5344102"/>
              <a:gd name="connsiteY10" fmla="*/ 397815 h 3217319"/>
              <a:gd name="connsiteX11" fmla="*/ 5326276 w 5344102"/>
              <a:gd name="connsiteY11" fmla="*/ 446428 h 3217319"/>
              <a:gd name="connsiteX12" fmla="*/ 5339241 w 5344102"/>
              <a:gd name="connsiteY12" fmla="*/ 496660 h 3217319"/>
              <a:gd name="connsiteX13" fmla="*/ 5344102 w 5344102"/>
              <a:gd name="connsiteY13" fmla="*/ 548512 h 3217319"/>
              <a:gd name="connsiteX14" fmla="*/ 5339241 w 5344102"/>
              <a:gd name="connsiteY14" fmla="*/ 600365 h 3217319"/>
              <a:gd name="connsiteX15" fmla="*/ 5326276 w 5344102"/>
              <a:gd name="connsiteY15" fmla="*/ 650598 h 3217319"/>
              <a:gd name="connsiteX16" fmla="*/ 5306833 w 5344102"/>
              <a:gd name="connsiteY16" fmla="*/ 699211 h 3217319"/>
              <a:gd name="connsiteX17" fmla="*/ 5282526 w 5344102"/>
              <a:gd name="connsiteY17" fmla="*/ 749442 h 3217319"/>
              <a:gd name="connsiteX18" fmla="*/ 5254980 w 5344102"/>
              <a:gd name="connsiteY18" fmla="*/ 796435 h 3217319"/>
              <a:gd name="connsiteX19" fmla="*/ 5225812 w 5344102"/>
              <a:gd name="connsiteY19" fmla="*/ 845048 h 3217319"/>
              <a:gd name="connsiteX20" fmla="*/ 5199887 w 5344102"/>
              <a:gd name="connsiteY20" fmla="*/ 893659 h 3217319"/>
              <a:gd name="connsiteX21" fmla="*/ 5173960 w 5344102"/>
              <a:gd name="connsiteY21" fmla="*/ 942270 h 3217319"/>
              <a:gd name="connsiteX22" fmla="*/ 5154514 w 5344102"/>
              <a:gd name="connsiteY22" fmla="*/ 989263 h 3217319"/>
              <a:gd name="connsiteX23" fmla="*/ 5141552 w 5344102"/>
              <a:gd name="connsiteY23" fmla="*/ 1039497 h 3217319"/>
              <a:gd name="connsiteX24" fmla="*/ 5135071 w 5344102"/>
              <a:gd name="connsiteY24" fmla="*/ 1089727 h 3217319"/>
              <a:gd name="connsiteX25" fmla="*/ 5135071 w 5344102"/>
              <a:gd name="connsiteY25" fmla="*/ 1143202 h 3217319"/>
              <a:gd name="connsiteX26" fmla="*/ 5138311 w 5344102"/>
              <a:gd name="connsiteY26" fmla="*/ 1198295 h 3217319"/>
              <a:gd name="connsiteX27" fmla="*/ 5144792 w 5344102"/>
              <a:gd name="connsiteY27" fmla="*/ 1253388 h 3217319"/>
              <a:gd name="connsiteX28" fmla="*/ 5152894 w 5344102"/>
              <a:gd name="connsiteY28" fmla="*/ 1308483 h 3217319"/>
              <a:gd name="connsiteX29" fmla="*/ 5159375 w 5344102"/>
              <a:gd name="connsiteY29" fmla="*/ 1363576 h 3217319"/>
              <a:gd name="connsiteX30" fmla="*/ 5164237 w 5344102"/>
              <a:gd name="connsiteY30" fmla="*/ 1418669 h 3217319"/>
              <a:gd name="connsiteX31" fmla="*/ 5162616 w 5344102"/>
              <a:gd name="connsiteY31" fmla="*/ 1470524 h 3217319"/>
              <a:gd name="connsiteX32" fmla="*/ 5156135 w 5344102"/>
              <a:gd name="connsiteY32" fmla="*/ 1520757 h 3217319"/>
              <a:gd name="connsiteX33" fmla="*/ 5141552 w 5344102"/>
              <a:gd name="connsiteY33" fmla="*/ 1569369 h 3217319"/>
              <a:gd name="connsiteX34" fmla="*/ 5120486 w 5344102"/>
              <a:gd name="connsiteY34" fmla="*/ 1609878 h 3217319"/>
              <a:gd name="connsiteX35" fmla="*/ 5092939 w 5344102"/>
              <a:gd name="connsiteY35" fmla="*/ 1648768 h 3217319"/>
              <a:gd name="connsiteX36" fmla="*/ 5060529 w 5344102"/>
              <a:gd name="connsiteY36" fmla="*/ 1682797 h 3217319"/>
              <a:gd name="connsiteX37" fmla="*/ 5023262 w 5344102"/>
              <a:gd name="connsiteY37" fmla="*/ 1716824 h 3217319"/>
              <a:gd name="connsiteX38" fmla="*/ 4984371 w 5344102"/>
              <a:gd name="connsiteY38" fmla="*/ 1747613 h 3217319"/>
              <a:gd name="connsiteX39" fmla="*/ 4943861 w 5344102"/>
              <a:gd name="connsiteY39" fmla="*/ 1778400 h 3217319"/>
              <a:gd name="connsiteX40" fmla="*/ 4901732 w 5344102"/>
              <a:gd name="connsiteY40" fmla="*/ 1809188 h 3217319"/>
              <a:gd name="connsiteX41" fmla="*/ 4862842 w 5344102"/>
              <a:gd name="connsiteY41" fmla="*/ 1839975 h 3217319"/>
              <a:gd name="connsiteX42" fmla="*/ 4825572 w 5344102"/>
              <a:gd name="connsiteY42" fmla="*/ 1872383 h 3217319"/>
              <a:gd name="connsiteX43" fmla="*/ 4793164 w 5344102"/>
              <a:gd name="connsiteY43" fmla="*/ 1909652 h 3217319"/>
              <a:gd name="connsiteX44" fmla="*/ 4763996 w 5344102"/>
              <a:gd name="connsiteY44" fmla="*/ 1945301 h 3217319"/>
              <a:gd name="connsiteX45" fmla="*/ 4741309 w 5344102"/>
              <a:gd name="connsiteY45" fmla="*/ 1985810 h 3217319"/>
              <a:gd name="connsiteX46" fmla="*/ 4721865 w 5344102"/>
              <a:gd name="connsiteY46" fmla="*/ 2029562 h 3217319"/>
              <a:gd name="connsiteX47" fmla="*/ 4705661 w 5344102"/>
              <a:gd name="connsiteY47" fmla="*/ 2076555 h 3217319"/>
              <a:gd name="connsiteX48" fmla="*/ 4691078 w 5344102"/>
              <a:gd name="connsiteY48" fmla="*/ 2125168 h 3217319"/>
              <a:gd name="connsiteX49" fmla="*/ 4678114 w 5344102"/>
              <a:gd name="connsiteY49" fmla="*/ 2173779 h 3217319"/>
              <a:gd name="connsiteX50" fmla="*/ 4665151 w 5344102"/>
              <a:gd name="connsiteY50" fmla="*/ 2224012 h 3217319"/>
              <a:gd name="connsiteX51" fmla="*/ 4650566 w 5344102"/>
              <a:gd name="connsiteY51" fmla="*/ 2271004 h 3217319"/>
              <a:gd name="connsiteX52" fmla="*/ 4634363 w 5344102"/>
              <a:gd name="connsiteY52" fmla="*/ 2317994 h 3217319"/>
              <a:gd name="connsiteX53" fmla="*/ 4614920 w 5344102"/>
              <a:gd name="connsiteY53" fmla="*/ 2361746 h 3217319"/>
              <a:gd name="connsiteX54" fmla="*/ 4590613 w 5344102"/>
              <a:gd name="connsiteY54" fmla="*/ 2400637 h 3217319"/>
              <a:gd name="connsiteX55" fmla="*/ 4561447 w 5344102"/>
              <a:gd name="connsiteY55" fmla="*/ 2436284 h 3217319"/>
              <a:gd name="connsiteX56" fmla="*/ 4525797 w 5344102"/>
              <a:gd name="connsiteY56" fmla="*/ 2465451 h 3217319"/>
              <a:gd name="connsiteX57" fmla="*/ 4486906 w 5344102"/>
              <a:gd name="connsiteY57" fmla="*/ 2489757 h 3217319"/>
              <a:gd name="connsiteX58" fmla="*/ 4443155 w 5344102"/>
              <a:gd name="connsiteY58" fmla="*/ 2509203 h 3217319"/>
              <a:gd name="connsiteX59" fmla="*/ 4396163 w 5344102"/>
              <a:gd name="connsiteY59" fmla="*/ 2525407 h 3217319"/>
              <a:gd name="connsiteX60" fmla="*/ 4349173 w 5344102"/>
              <a:gd name="connsiteY60" fmla="*/ 2539990 h 3217319"/>
              <a:gd name="connsiteX61" fmla="*/ 4298939 w 5344102"/>
              <a:gd name="connsiteY61" fmla="*/ 2552954 h 3217319"/>
              <a:gd name="connsiteX62" fmla="*/ 4250326 w 5344102"/>
              <a:gd name="connsiteY62" fmla="*/ 2565918 h 3217319"/>
              <a:gd name="connsiteX63" fmla="*/ 4201715 w 5344102"/>
              <a:gd name="connsiteY63" fmla="*/ 2580502 h 3217319"/>
              <a:gd name="connsiteX64" fmla="*/ 4154724 w 5344102"/>
              <a:gd name="connsiteY64" fmla="*/ 2596705 h 3217319"/>
              <a:gd name="connsiteX65" fmla="*/ 4110972 w 5344102"/>
              <a:gd name="connsiteY65" fmla="*/ 2616151 h 3217319"/>
              <a:gd name="connsiteX66" fmla="*/ 4070464 w 5344102"/>
              <a:gd name="connsiteY66" fmla="*/ 2638835 h 3217319"/>
              <a:gd name="connsiteX67" fmla="*/ 4034814 w 5344102"/>
              <a:gd name="connsiteY67" fmla="*/ 2668002 h 3217319"/>
              <a:gd name="connsiteX68" fmla="*/ 3997545 w 5344102"/>
              <a:gd name="connsiteY68" fmla="*/ 2700411 h 3217319"/>
              <a:gd name="connsiteX69" fmla="*/ 3965136 w 5344102"/>
              <a:gd name="connsiteY69" fmla="*/ 2737680 h 3217319"/>
              <a:gd name="connsiteX70" fmla="*/ 3934348 w 5344102"/>
              <a:gd name="connsiteY70" fmla="*/ 2776570 h 3217319"/>
              <a:gd name="connsiteX71" fmla="*/ 3903560 w 5344102"/>
              <a:gd name="connsiteY71" fmla="*/ 2817079 h 3217319"/>
              <a:gd name="connsiteX72" fmla="*/ 3872773 w 5344102"/>
              <a:gd name="connsiteY72" fmla="*/ 2857590 h 3217319"/>
              <a:gd name="connsiteX73" fmla="*/ 3841985 w 5344102"/>
              <a:gd name="connsiteY73" fmla="*/ 2896480 h 3217319"/>
              <a:gd name="connsiteX74" fmla="*/ 3807956 w 5344102"/>
              <a:gd name="connsiteY74" fmla="*/ 2933749 h 3217319"/>
              <a:gd name="connsiteX75" fmla="*/ 3773927 w 5344102"/>
              <a:gd name="connsiteY75" fmla="*/ 2966156 h 3217319"/>
              <a:gd name="connsiteX76" fmla="*/ 3735039 w 5344102"/>
              <a:gd name="connsiteY76" fmla="*/ 2993703 h 3217319"/>
              <a:gd name="connsiteX77" fmla="*/ 3694528 w 5344102"/>
              <a:gd name="connsiteY77" fmla="*/ 3014769 h 3217319"/>
              <a:gd name="connsiteX78" fmla="*/ 3645915 w 5344102"/>
              <a:gd name="connsiteY78" fmla="*/ 3029353 h 3217319"/>
              <a:gd name="connsiteX79" fmla="*/ 3595682 w 5344102"/>
              <a:gd name="connsiteY79" fmla="*/ 3035835 h 3217319"/>
              <a:gd name="connsiteX80" fmla="*/ 3543830 w 5344102"/>
              <a:gd name="connsiteY80" fmla="*/ 3037455 h 3217319"/>
              <a:gd name="connsiteX81" fmla="*/ 3488736 w 5344102"/>
              <a:gd name="connsiteY81" fmla="*/ 3032593 h 3217319"/>
              <a:gd name="connsiteX82" fmla="*/ 3433642 w 5344102"/>
              <a:gd name="connsiteY82" fmla="*/ 3026113 h 3217319"/>
              <a:gd name="connsiteX83" fmla="*/ 3378548 w 5344102"/>
              <a:gd name="connsiteY83" fmla="*/ 3018009 h 3217319"/>
              <a:gd name="connsiteX84" fmla="*/ 3323455 w 5344102"/>
              <a:gd name="connsiteY84" fmla="*/ 3011529 h 3217319"/>
              <a:gd name="connsiteX85" fmla="*/ 3268360 w 5344102"/>
              <a:gd name="connsiteY85" fmla="*/ 3008288 h 3217319"/>
              <a:gd name="connsiteX86" fmla="*/ 3214887 w 5344102"/>
              <a:gd name="connsiteY86" fmla="*/ 3008288 h 3217319"/>
              <a:gd name="connsiteX87" fmla="*/ 3164655 w 5344102"/>
              <a:gd name="connsiteY87" fmla="*/ 3014769 h 3217319"/>
              <a:gd name="connsiteX88" fmla="*/ 3112802 w 5344102"/>
              <a:gd name="connsiteY88" fmla="*/ 3027733 h 3217319"/>
              <a:gd name="connsiteX89" fmla="*/ 3065810 w 5344102"/>
              <a:gd name="connsiteY89" fmla="*/ 3047177 h 3217319"/>
              <a:gd name="connsiteX90" fmla="*/ 3017198 w 5344102"/>
              <a:gd name="connsiteY90" fmla="*/ 3073104 h 3217319"/>
              <a:gd name="connsiteX91" fmla="*/ 2968587 w 5344102"/>
              <a:gd name="connsiteY91" fmla="*/ 3099031 h 3217319"/>
              <a:gd name="connsiteX92" fmla="*/ 2919974 w 5344102"/>
              <a:gd name="connsiteY92" fmla="*/ 3128197 h 3217319"/>
              <a:gd name="connsiteX93" fmla="*/ 2872980 w 5344102"/>
              <a:gd name="connsiteY93" fmla="*/ 3155745 h 3217319"/>
              <a:gd name="connsiteX94" fmla="*/ 2822750 w 5344102"/>
              <a:gd name="connsiteY94" fmla="*/ 3180050 h 3217319"/>
              <a:gd name="connsiteX95" fmla="*/ 2774137 w 5344102"/>
              <a:gd name="connsiteY95" fmla="*/ 3199496 h 3217319"/>
              <a:gd name="connsiteX96" fmla="*/ 2723903 w 5344102"/>
              <a:gd name="connsiteY96" fmla="*/ 3212459 h 3217319"/>
              <a:gd name="connsiteX97" fmla="*/ 2672052 w 5344102"/>
              <a:gd name="connsiteY97" fmla="*/ 3217319 h 3217319"/>
              <a:gd name="connsiteX98" fmla="*/ 2620199 w 5344102"/>
              <a:gd name="connsiteY98" fmla="*/ 3212459 h 3217319"/>
              <a:gd name="connsiteX99" fmla="*/ 2569966 w 5344102"/>
              <a:gd name="connsiteY99" fmla="*/ 3199496 h 3217319"/>
              <a:gd name="connsiteX100" fmla="*/ 2521355 w 5344102"/>
              <a:gd name="connsiteY100" fmla="*/ 3180050 h 3217319"/>
              <a:gd name="connsiteX101" fmla="*/ 2471122 w 5344102"/>
              <a:gd name="connsiteY101" fmla="*/ 3155745 h 3217319"/>
              <a:gd name="connsiteX102" fmla="*/ 2424129 w 5344102"/>
              <a:gd name="connsiteY102" fmla="*/ 3128197 h 3217319"/>
              <a:gd name="connsiteX103" fmla="*/ 2375517 w 5344102"/>
              <a:gd name="connsiteY103" fmla="*/ 3099031 h 3217319"/>
              <a:gd name="connsiteX104" fmla="*/ 2326904 w 5344102"/>
              <a:gd name="connsiteY104" fmla="*/ 3073104 h 3217319"/>
              <a:gd name="connsiteX105" fmla="*/ 2278293 w 5344102"/>
              <a:gd name="connsiteY105" fmla="*/ 3047177 h 3217319"/>
              <a:gd name="connsiteX106" fmla="*/ 2229682 w 5344102"/>
              <a:gd name="connsiteY106" fmla="*/ 3027733 h 3217319"/>
              <a:gd name="connsiteX107" fmla="*/ 2179449 w 5344102"/>
              <a:gd name="connsiteY107" fmla="*/ 3014769 h 3217319"/>
              <a:gd name="connsiteX108" fmla="*/ 2129216 w 5344102"/>
              <a:gd name="connsiteY108" fmla="*/ 3008288 h 3217319"/>
              <a:gd name="connsiteX109" fmla="*/ 2075741 w 5344102"/>
              <a:gd name="connsiteY109" fmla="*/ 3008288 h 3217319"/>
              <a:gd name="connsiteX110" fmla="*/ 2020648 w 5344102"/>
              <a:gd name="connsiteY110" fmla="*/ 3011529 h 3217319"/>
              <a:gd name="connsiteX111" fmla="*/ 1965555 w 5344102"/>
              <a:gd name="connsiteY111" fmla="*/ 3018009 h 3217319"/>
              <a:gd name="connsiteX112" fmla="*/ 1910460 w 5344102"/>
              <a:gd name="connsiteY112" fmla="*/ 3026113 h 3217319"/>
              <a:gd name="connsiteX113" fmla="*/ 1855365 w 5344102"/>
              <a:gd name="connsiteY113" fmla="*/ 3032593 h 3217319"/>
              <a:gd name="connsiteX114" fmla="*/ 1800272 w 5344102"/>
              <a:gd name="connsiteY114" fmla="*/ 3037455 h 3217319"/>
              <a:gd name="connsiteX115" fmla="*/ 1748420 w 5344102"/>
              <a:gd name="connsiteY115" fmla="*/ 3035835 h 3217319"/>
              <a:gd name="connsiteX116" fmla="*/ 1698188 w 5344102"/>
              <a:gd name="connsiteY116" fmla="*/ 3029353 h 3217319"/>
              <a:gd name="connsiteX117" fmla="*/ 1649575 w 5344102"/>
              <a:gd name="connsiteY117" fmla="*/ 3014769 h 3217319"/>
              <a:gd name="connsiteX118" fmla="*/ 1609065 w 5344102"/>
              <a:gd name="connsiteY118" fmla="*/ 2993703 h 3217319"/>
              <a:gd name="connsiteX119" fmla="*/ 1570174 w 5344102"/>
              <a:gd name="connsiteY119" fmla="*/ 2966156 h 3217319"/>
              <a:gd name="connsiteX120" fmla="*/ 1536147 w 5344102"/>
              <a:gd name="connsiteY120" fmla="*/ 2933749 h 3217319"/>
              <a:gd name="connsiteX121" fmla="*/ 1502117 w 5344102"/>
              <a:gd name="connsiteY121" fmla="*/ 2896480 h 3217319"/>
              <a:gd name="connsiteX122" fmla="*/ 1471330 w 5344102"/>
              <a:gd name="connsiteY122" fmla="*/ 2857590 h 3217319"/>
              <a:gd name="connsiteX123" fmla="*/ 1440542 w 5344102"/>
              <a:gd name="connsiteY123" fmla="*/ 2817079 h 3217319"/>
              <a:gd name="connsiteX124" fmla="*/ 1409755 w 5344102"/>
              <a:gd name="connsiteY124" fmla="*/ 2776570 h 3217319"/>
              <a:gd name="connsiteX125" fmla="*/ 1378968 w 5344102"/>
              <a:gd name="connsiteY125" fmla="*/ 2737680 h 3217319"/>
              <a:gd name="connsiteX126" fmla="*/ 1346559 w 5344102"/>
              <a:gd name="connsiteY126" fmla="*/ 2700411 h 3217319"/>
              <a:gd name="connsiteX127" fmla="*/ 1309289 w 5344102"/>
              <a:gd name="connsiteY127" fmla="*/ 2668002 h 3217319"/>
              <a:gd name="connsiteX128" fmla="*/ 1273640 w 5344102"/>
              <a:gd name="connsiteY128" fmla="*/ 2638835 h 3217319"/>
              <a:gd name="connsiteX129" fmla="*/ 1233130 w 5344102"/>
              <a:gd name="connsiteY129" fmla="*/ 2616151 h 3217319"/>
              <a:gd name="connsiteX130" fmla="*/ 1189379 w 5344102"/>
              <a:gd name="connsiteY130" fmla="*/ 2596705 h 3217319"/>
              <a:gd name="connsiteX131" fmla="*/ 1142388 w 5344102"/>
              <a:gd name="connsiteY131" fmla="*/ 2580502 h 3217319"/>
              <a:gd name="connsiteX132" fmla="*/ 1093775 w 5344102"/>
              <a:gd name="connsiteY132" fmla="*/ 2565918 h 3217319"/>
              <a:gd name="connsiteX133" fmla="*/ 1045164 w 5344102"/>
              <a:gd name="connsiteY133" fmla="*/ 2552954 h 3217319"/>
              <a:gd name="connsiteX134" fmla="*/ 994931 w 5344102"/>
              <a:gd name="connsiteY134" fmla="*/ 2539990 h 3217319"/>
              <a:gd name="connsiteX135" fmla="*/ 947939 w 5344102"/>
              <a:gd name="connsiteY135" fmla="*/ 2525407 h 3217319"/>
              <a:gd name="connsiteX136" fmla="*/ 900946 w 5344102"/>
              <a:gd name="connsiteY136" fmla="*/ 2509203 h 3217319"/>
              <a:gd name="connsiteX137" fmla="*/ 857197 w 5344102"/>
              <a:gd name="connsiteY137" fmla="*/ 2489757 h 3217319"/>
              <a:gd name="connsiteX138" fmla="*/ 818305 w 5344102"/>
              <a:gd name="connsiteY138" fmla="*/ 2465451 h 3217319"/>
              <a:gd name="connsiteX139" fmla="*/ 782657 w 5344102"/>
              <a:gd name="connsiteY139" fmla="*/ 2436284 h 3217319"/>
              <a:gd name="connsiteX140" fmla="*/ 753491 w 5344102"/>
              <a:gd name="connsiteY140" fmla="*/ 2400637 h 3217319"/>
              <a:gd name="connsiteX141" fmla="*/ 729185 w 5344102"/>
              <a:gd name="connsiteY141" fmla="*/ 2361746 h 3217319"/>
              <a:gd name="connsiteX142" fmla="*/ 709739 w 5344102"/>
              <a:gd name="connsiteY142" fmla="*/ 2317994 h 3217319"/>
              <a:gd name="connsiteX143" fmla="*/ 693536 w 5344102"/>
              <a:gd name="connsiteY143" fmla="*/ 2271004 h 3217319"/>
              <a:gd name="connsiteX144" fmla="*/ 678952 w 5344102"/>
              <a:gd name="connsiteY144" fmla="*/ 2224012 h 3217319"/>
              <a:gd name="connsiteX145" fmla="*/ 665989 w 5344102"/>
              <a:gd name="connsiteY145" fmla="*/ 2173779 h 3217319"/>
              <a:gd name="connsiteX146" fmla="*/ 653024 w 5344102"/>
              <a:gd name="connsiteY146" fmla="*/ 2125168 h 3217319"/>
              <a:gd name="connsiteX147" fmla="*/ 638441 w 5344102"/>
              <a:gd name="connsiteY147" fmla="*/ 2076555 h 3217319"/>
              <a:gd name="connsiteX148" fmla="*/ 622237 w 5344102"/>
              <a:gd name="connsiteY148" fmla="*/ 2029562 h 3217319"/>
              <a:gd name="connsiteX149" fmla="*/ 602791 w 5344102"/>
              <a:gd name="connsiteY149" fmla="*/ 1985810 h 3217319"/>
              <a:gd name="connsiteX150" fmla="*/ 580106 w 5344102"/>
              <a:gd name="connsiteY150" fmla="*/ 1945301 h 3217319"/>
              <a:gd name="connsiteX151" fmla="*/ 550941 w 5344102"/>
              <a:gd name="connsiteY151" fmla="*/ 1909652 h 3217319"/>
              <a:gd name="connsiteX152" fmla="*/ 518531 w 5344102"/>
              <a:gd name="connsiteY152" fmla="*/ 1872383 h 3217319"/>
              <a:gd name="connsiteX153" fmla="*/ 481262 w 5344102"/>
              <a:gd name="connsiteY153" fmla="*/ 1839975 h 3217319"/>
              <a:gd name="connsiteX154" fmla="*/ 440750 w 5344102"/>
              <a:gd name="connsiteY154" fmla="*/ 1809188 h 3217319"/>
              <a:gd name="connsiteX155" fmla="*/ 400241 w 5344102"/>
              <a:gd name="connsiteY155" fmla="*/ 1778400 h 3217319"/>
              <a:gd name="connsiteX156" fmla="*/ 359731 w 5344102"/>
              <a:gd name="connsiteY156" fmla="*/ 1747613 h 3217319"/>
              <a:gd name="connsiteX157" fmla="*/ 320841 w 5344102"/>
              <a:gd name="connsiteY157" fmla="*/ 1716824 h 3217319"/>
              <a:gd name="connsiteX158" fmla="*/ 283572 w 5344102"/>
              <a:gd name="connsiteY158" fmla="*/ 1682797 h 3217319"/>
              <a:gd name="connsiteX159" fmla="*/ 251164 w 5344102"/>
              <a:gd name="connsiteY159" fmla="*/ 1648768 h 3217319"/>
              <a:gd name="connsiteX160" fmla="*/ 223618 w 5344102"/>
              <a:gd name="connsiteY160" fmla="*/ 1609878 h 3217319"/>
              <a:gd name="connsiteX161" fmla="*/ 202553 w 5344102"/>
              <a:gd name="connsiteY161" fmla="*/ 1569369 h 3217319"/>
              <a:gd name="connsiteX162" fmla="*/ 187969 w 5344102"/>
              <a:gd name="connsiteY162" fmla="*/ 1520757 h 3217319"/>
              <a:gd name="connsiteX163" fmla="*/ 181487 w 5344102"/>
              <a:gd name="connsiteY163" fmla="*/ 1470524 h 3217319"/>
              <a:gd name="connsiteX164" fmla="*/ 179866 w 5344102"/>
              <a:gd name="connsiteY164" fmla="*/ 1418669 h 3217319"/>
              <a:gd name="connsiteX165" fmla="*/ 184727 w 5344102"/>
              <a:gd name="connsiteY165" fmla="*/ 1363576 h 3217319"/>
              <a:gd name="connsiteX166" fmla="*/ 191209 w 5344102"/>
              <a:gd name="connsiteY166" fmla="*/ 1308483 h 3217319"/>
              <a:gd name="connsiteX167" fmla="*/ 199310 w 5344102"/>
              <a:gd name="connsiteY167" fmla="*/ 1253388 h 3217319"/>
              <a:gd name="connsiteX168" fmla="*/ 205793 w 5344102"/>
              <a:gd name="connsiteY168" fmla="*/ 1198295 h 3217319"/>
              <a:gd name="connsiteX169" fmla="*/ 209034 w 5344102"/>
              <a:gd name="connsiteY169" fmla="*/ 1143202 h 3217319"/>
              <a:gd name="connsiteX170" fmla="*/ 209034 w 5344102"/>
              <a:gd name="connsiteY170" fmla="*/ 1089727 h 3217319"/>
              <a:gd name="connsiteX171" fmla="*/ 202553 w 5344102"/>
              <a:gd name="connsiteY171" fmla="*/ 1039497 h 3217319"/>
              <a:gd name="connsiteX172" fmla="*/ 189589 w 5344102"/>
              <a:gd name="connsiteY172" fmla="*/ 989263 h 3217319"/>
              <a:gd name="connsiteX173" fmla="*/ 170144 w 5344102"/>
              <a:gd name="connsiteY173" fmla="*/ 942270 h 3217319"/>
              <a:gd name="connsiteX174" fmla="*/ 145838 w 5344102"/>
              <a:gd name="connsiteY174" fmla="*/ 893659 h 3217319"/>
              <a:gd name="connsiteX175" fmla="*/ 118290 w 5344102"/>
              <a:gd name="connsiteY175" fmla="*/ 845048 h 3217319"/>
              <a:gd name="connsiteX176" fmla="*/ 89124 w 5344102"/>
              <a:gd name="connsiteY176" fmla="*/ 796435 h 3217319"/>
              <a:gd name="connsiteX177" fmla="*/ 61577 w 5344102"/>
              <a:gd name="connsiteY177" fmla="*/ 749442 h 3217319"/>
              <a:gd name="connsiteX178" fmla="*/ 37269 w 5344102"/>
              <a:gd name="connsiteY178" fmla="*/ 699211 h 3217319"/>
              <a:gd name="connsiteX179" fmla="*/ 17826 w 5344102"/>
              <a:gd name="connsiteY179" fmla="*/ 650598 h 3217319"/>
              <a:gd name="connsiteX180" fmla="*/ 4863 w 5344102"/>
              <a:gd name="connsiteY180" fmla="*/ 600365 h 3217319"/>
              <a:gd name="connsiteX181" fmla="*/ 0 w 5344102"/>
              <a:gd name="connsiteY181" fmla="*/ 548512 h 3217319"/>
              <a:gd name="connsiteX182" fmla="*/ 4863 w 5344102"/>
              <a:gd name="connsiteY182" fmla="*/ 496660 h 3217319"/>
              <a:gd name="connsiteX183" fmla="*/ 17826 w 5344102"/>
              <a:gd name="connsiteY183" fmla="*/ 446428 h 3217319"/>
              <a:gd name="connsiteX184" fmla="*/ 37269 w 5344102"/>
              <a:gd name="connsiteY184" fmla="*/ 397815 h 3217319"/>
              <a:gd name="connsiteX185" fmla="*/ 61577 w 5344102"/>
              <a:gd name="connsiteY185" fmla="*/ 347583 h 3217319"/>
              <a:gd name="connsiteX186" fmla="*/ 89124 w 5344102"/>
              <a:gd name="connsiteY186" fmla="*/ 300590 h 3217319"/>
              <a:gd name="connsiteX187" fmla="*/ 118290 w 5344102"/>
              <a:gd name="connsiteY187" fmla="*/ 251980 h 3217319"/>
              <a:gd name="connsiteX188" fmla="*/ 145838 w 5344102"/>
              <a:gd name="connsiteY188" fmla="*/ 203366 h 3217319"/>
              <a:gd name="connsiteX189" fmla="*/ 170144 w 5344102"/>
              <a:gd name="connsiteY189" fmla="*/ 154755 h 3217319"/>
              <a:gd name="connsiteX190" fmla="*/ 189589 w 5344102"/>
              <a:gd name="connsiteY190" fmla="*/ 107762 h 3217319"/>
              <a:gd name="connsiteX191" fmla="*/ 202553 w 5344102"/>
              <a:gd name="connsiteY191" fmla="*/ 57529 h 3217319"/>
              <a:gd name="connsiteX192" fmla="*/ 209034 w 5344102"/>
              <a:gd name="connsiteY192" fmla="*/ 7298 h 321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344102" h="3217319">
                <a:moveTo>
                  <a:pt x="209034" y="0"/>
                </a:moveTo>
                <a:lnTo>
                  <a:pt x="5135071" y="0"/>
                </a:lnTo>
                <a:lnTo>
                  <a:pt x="5135071" y="7298"/>
                </a:lnTo>
                <a:lnTo>
                  <a:pt x="5141552" y="57529"/>
                </a:lnTo>
                <a:lnTo>
                  <a:pt x="5154514" y="107762"/>
                </a:lnTo>
                <a:lnTo>
                  <a:pt x="5173960" y="154755"/>
                </a:lnTo>
                <a:lnTo>
                  <a:pt x="5199887" y="203366"/>
                </a:lnTo>
                <a:lnTo>
                  <a:pt x="5225812" y="251980"/>
                </a:lnTo>
                <a:lnTo>
                  <a:pt x="5254980" y="300590"/>
                </a:lnTo>
                <a:lnTo>
                  <a:pt x="5282526" y="347583"/>
                </a:lnTo>
                <a:lnTo>
                  <a:pt x="5306833" y="397815"/>
                </a:lnTo>
                <a:lnTo>
                  <a:pt x="5326276" y="446428"/>
                </a:lnTo>
                <a:lnTo>
                  <a:pt x="5339241" y="496660"/>
                </a:lnTo>
                <a:lnTo>
                  <a:pt x="5344102" y="548512"/>
                </a:lnTo>
                <a:lnTo>
                  <a:pt x="5339241" y="600365"/>
                </a:lnTo>
                <a:lnTo>
                  <a:pt x="5326276" y="650598"/>
                </a:lnTo>
                <a:lnTo>
                  <a:pt x="5306833" y="699211"/>
                </a:lnTo>
                <a:lnTo>
                  <a:pt x="5282526" y="749442"/>
                </a:lnTo>
                <a:lnTo>
                  <a:pt x="5254980" y="796435"/>
                </a:lnTo>
                <a:lnTo>
                  <a:pt x="5225812" y="845048"/>
                </a:lnTo>
                <a:lnTo>
                  <a:pt x="5199887" y="893659"/>
                </a:lnTo>
                <a:lnTo>
                  <a:pt x="5173960" y="942270"/>
                </a:lnTo>
                <a:lnTo>
                  <a:pt x="5154514" y="989263"/>
                </a:lnTo>
                <a:lnTo>
                  <a:pt x="5141552" y="1039497"/>
                </a:lnTo>
                <a:lnTo>
                  <a:pt x="5135071" y="1089727"/>
                </a:lnTo>
                <a:lnTo>
                  <a:pt x="5135071" y="1143202"/>
                </a:lnTo>
                <a:lnTo>
                  <a:pt x="5138311" y="1198295"/>
                </a:lnTo>
                <a:lnTo>
                  <a:pt x="5144792" y="1253388"/>
                </a:lnTo>
                <a:lnTo>
                  <a:pt x="5152894" y="1308483"/>
                </a:lnTo>
                <a:lnTo>
                  <a:pt x="5159375" y="1363576"/>
                </a:lnTo>
                <a:lnTo>
                  <a:pt x="5164237" y="1418669"/>
                </a:lnTo>
                <a:lnTo>
                  <a:pt x="5162616" y="1470524"/>
                </a:lnTo>
                <a:lnTo>
                  <a:pt x="5156135" y="1520757"/>
                </a:lnTo>
                <a:lnTo>
                  <a:pt x="5141552" y="1569369"/>
                </a:lnTo>
                <a:lnTo>
                  <a:pt x="5120486" y="1609878"/>
                </a:lnTo>
                <a:lnTo>
                  <a:pt x="5092939" y="1648768"/>
                </a:lnTo>
                <a:lnTo>
                  <a:pt x="5060529" y="1682797"/>
                </a:lnTo>
                <a:lnTo>
                  <a:pt x="5023262" y="1716824"/>
                </a:lnTo>
                <a:lnTo>
                  <a:pt x="4984371" y="1747613"/>
                </a:lnTo>
                <a:lnTo>
                  <a:pt x="4943861" y="1778400"/>
                </a:lnTo>
                <a:lnTo>
                  <a:pt x="4901732" y="1809188"/>
                </a:lnTo>
                <a:lnTo>
                  <a:pt x="4862842" y="1839975"/>
                </a:lnTo>
                <a:lnTo>
                  <a:pt x="4825572" y="1872383"/>
                </a:lnTo>
                <a:lnTo>
                  <a:pt x="4793164" y="1909652"/>
                </a:lnTo>
                <a:lnTo>
                  <a:pt x="4763996" y="1945301"/>
                </a:lnTo>
                <a:lnTo>
                  <a:pt x="4741309" y="1985810"/>
                </a:lnTo>
                <a:lnTo>
                  <a:pt x="4721865" y="2029562"/>
                </a:lnTo>
                <a:lnTo>
                  <a:pt x="4705661" y="2076555"/>
                </a:lnTo>
                <a:lnTo>
                  <a:pt x="4691078" y="2125168"/>
                </a:lnTo>
                <a:lnTo>
                  <a:pt x="4678114" y="2173779"/>
                </a:lnTo>
                <a:lnTo>
                  <a:pt x="4665151" y="2224012"/>
                </a:lnTo>
                <a:lnTo>
                  <a:pt x="4650566" y="2271004"/>
                </a:lnTo>
                <a:lnTo>
                  <a:pt x="4634363" y="2317994"/>
                </a:lnTo>
                <a:lnTo>
                  <a:pt x="4614920" y="2361746"/>
                </a:lnTo>
                <a:lnTo>
                  <a:pt x="4590613" y="2400637"/>
                </a:lnTo>
                <a:lnTo>
                  <a:pt x="4561447" y="2436284"/>
                </a:lnTo>
                <a:lnTo>
                  <a:pt x="4525797" y="2465451"/>
                </a:lnTo>
                <a:lnTo>
                  <a:pt x="4486906" y="2489757"/>
                </a:lnTo>
                <a:lnTo>
                  <a:pt x="4443155" y="2509203"/>
                </a:lnTo>
                <a:lnTo>
                  <a:pt x="4396163" y="2525407"/>
                </a:lnTo>
                <a:lnTo>
                  <a:pt x="4349173" y="2539990"/>
                </a:lnTo>
                <a:lnTo>
                  <a:pt x="4298939" y="2552954"/>
                </a:lnTo>
                <a:lnTo>
                  <a:pt x="4250326" y="2565918"/>
                </a:lnTo>
                <a:lnTo>
                  <a:pt x="4201715" y="2580502"/>
                </a:lnTo>
                <a:lnTo>
                  <a:pt x="4154724" y="2596705"/>
                </a:lnTo>
                <a:lnTo>
                  <a:pt x="4110972" y="2616151"/>
                </a:lnTo>
                <a:lnTo>
                  <a:pt x="4070464" y="2638835"/>
                </a:lnTo>
                <a:lnTo>
                  <a:pt x="4034814" y="2668002"/>
                </a:lnTo>
                <a:lnTo>
                  <a:pt x="3997545" y="2700411"/>
                </a:lnTo>
                <a:lnTo>
                  <a:pt x="3965136" y="2737680"/>
                </a:lnTo>
                <a:lnTo>
                  <a:pt x="3934348" y="2776570"/>
                </a:lnTo>
                <a:lnTo>
                  <a:pt x="3903560" y="2817079"/>
                </a:lnTo>
                <a:lnTo>
                  <a:pt x="3872773" y="2857590"/>
                </a:lnTo>
                <a:lnTo>
                  <a:pt x="3841985" y="2896480"/>
                </a:lnTo>
                <a:lnTo>
                  <a:pt x="3807956" y="2933749"/>
                </a:lnTo>
                <a:lnTo>
                  <a:pt x="3773927" y="2966156"/>
                </a:lnTo>
                <a:lnTo>
                  <a:pt x="3735039" y="2993703"/>
                </a:lnTo>
                <a:lnTo>
                  <a:pt x="3694528" y="3014769"/>
                </a:lnTo>
                <a:lnTo>
                  <a:pt x="3645915" y="3029353"/>
                </a:lnTo>
                <a:lnTo>
                  <a:pt x="3595682" y="3035835"/>
                </a:lnTo>
                <a:lnTo>
                  <a:pt x="3543830" y="3037455"/>
                </a:lnTo>
                <a:lnTo>
                  <a:pt x="3488736" y="3032593"/>
                </a:lnTo>
                <a:lnTo>
                  <a:pt x="3433642" y="3026113"/>
                </a:lnTo>
                <a:lnTo>
                  <a:pt x="3378548" y="3018009"/>
                </a:lnTo>
                <a:lnTo>
                  <a:pt x="3323455" y="3011529"/>
                </a:lnTo>
                <a:lnTo>
                  <a:pt x="3268360" y="3008288"/>
                </a:lnTo>
                <a:lnTo>
                  <a:pt x="3214887" y="3008288"/>
                </a:lnTo>
                <a:lnTo>
                  <a:pt x="3164655" y="3014769"/>
                </a:lnTo>
                <a:lnTo>
                  <a:pt x="3112802" y="3027733"/>
                </a:lnTo>
                <a:lnTo>
                  <a:pt x="3065810" y="3047177"/>
                </a:lnTo>
                <a:lnTo>
                  <a:pt x="3017198" y="3073104"/>
                </a:lnTo>
                <a:lnTo>
                  <a:pt x="2968587" y="3099031"/>
                </a:lnTo>
                <a:lnTo>
                  <a:pt x="2919974" y="3128197"/>
                </a:lnTo>
                <a:lnTo>
                  <a:pt x="2872980" y="3155745"/>
                </a:lnTo>
                <a:lnTo>
                  <a:pt x="2822750" y="3180050"/>
                </a:lnTo>
                <a:lnTo>
                  <a:pt x="2774137" y="3199496"/>
                </a:lnTo>
                <a:lnTo>
                  <a:pt x="2723903" y="3212459"/>
                </a:lnTo>
                <a:lnTo>
                  <a:pt x="2672052" y="3217319"/>
                </a:lnTo>
                <a:lnTo>
                  <a:pt x="2620199" y="3212459"/>
                </a:lnTo>
                <a:lnTo>
                  <a:pt x="2569966" y="3199496"/>
                </a:lnTo>
                <a:lnTo>
                  <a:pt x="2521355" y="3180050"/>
                </a:lnTo>
                <a:lnTo>
                  <a:pt x="2471122" y="3155745"/>
                </a:lnTo>
                <a:lnTo>
                  <a:pt x="2424129" y="3128197"/>
                </a:lnTo>
                <a:lnTo>
                  <a:pt x="2375517" y="3099031"/>
                </a:lnTo>
                <a:lnTo>
                  <a:pt x="2326904" y="3073104"/>
                </a:lnTo>
                <a:lnTo>
                  <a:pt x="2278293" y="3047177"/>
                </a:lnTo>
                <a:lnTo>
                  <a:pt x="2229682" y="3027733"/>
                </a:lnTo>
                <a:lnTo>
                  <a:pt x="2179449" y="3014769"/>
                </a:lnTo>
                <a:lnTo>
                  <a:pt x="2129216" y="3008288"/>
                </a:lnTo>
                <a:lnTo>
                  <a:pt x="2075741" y="3008288"/>
                </a:lnTo>
                <a:lnTo>
                  <a:pt x="2020648" y="3011529"/>
                </a:lnTo>
                <a:lnTo>
                  <a:pt x="1965555" y="3018009"/>
                </a:lnTo>
                <a:lnTo>
                  <a:pt x="1910460" y="3026113"/>
                </a:lnTo>
                <a:lnTo>
                  <a:pt x="1855365" y="3032593"/>
                </a:lnTo>
                <a:lnTo>
                  <a:pt x="1800272" y="3037455"/>
                </a:lnTo>
                <a:lnTo>
                  <a:pt x="1748420" y="3035835"/>
                </a:lnTo>
                <a:lnTo>
                  <a:pt x="1698188" y="3029353"/>
                </a:lnTo>
                <a:lnTo>
                  <a:pt x="1649575" y="3014769"/>
                </a:lnTo>
                <a:lnTo>
                  <a:pt x="1609065" y="2993703"/>
                </a:lnTo>
                <a:lnTo>
                  <a:pt x="1570174" y="2966156"/>
                </a:lnTo>
                <a:lnTo>
                  <a:pt x="1536147" y="2933749"/>
                </a:lnTo>
                <a:lnTo>
                  <a:pt x="1502117" y="2896480"/>
                </a:lnTo>
                <a:lnTo>
                  <a:pt x="1471330" y="2857590"/>
                </a:lnTo>
                <a:lnTo>
                  <a:pt x="1440542" y="2817079"/>
                </a:lnTo>
                <a:lnTo>
                  <a:pt x="1409755" y="2776570"/>
                </a:lnTo>
                <a:lnTo>
                  <a:pt x="1378968" y="2737680"/>
                </a:lnTo>
                <a:lnTo>
                  <a:pt x="1346559" y="2700411"/>
                </a:lnTo>
                <a:lnTo>
                  <a:pt x="1309289" y="2668002"/>
                </a:lnTo>
                <a:lnTo>
                  <a:pt x="1273640" y="2638835"/>
                </a:lnTo>
                <a:lnTo>
                  <a:pt x="1233130" y="2616151"/>
                </a:lnTo>
                <a:lnTo>
                  <a:pt x="1189379" y="2596705"/>
                </a:lnTo>
                <a:lnTo>
                  <a:pt x="1142388" y="2580502"/>
                </a:lnTo>
                <a:lnTo>
                  <a:pt x="1093775" y="2565918"/>
                </a:lnTo>
                <a:lnTo>
                  <a:pt x="1045164" y="2552954"/>
                </a:lnTo>
                <a:lnTo>
                  <a:pt x="994931" y="2539990"/>
                </a:lnTo>
                <a:lnTo>
                  <a:pt x="947939" y="2525407"/>
                </a:lnTo>
                <a:lnTo>
                  <a:pt x="900946" y="2509203"/>
                </a:lnTo>
                <a:lnTo>
                  <a:pt x="857197" y="2489757"/>
                </a:lnTo>
                <a:lnTo>
                  <a:pt x="818305" y="2465451"/>
                </a:lnTo>
                <a:lnTo>
                  <a:pt x="782657" y="2436284"/>
                </a:lnTo>
                <a:lnTo>
                  <a:pt x="753491" y="2400637"/>
                </a:lnTo>
                <a:lnTo>
                  <a:pt x="729185" y="2361746"/>
                </a:lnTo>
                <a:lnTo>
                  <a:pt x="709739" y="2317994"/>
                </a:lnTo>
                <a:lnTo>
                  <a:pt x="693536" y="2271004"/>
                </a:lnTo>
                <a:lnTo>
                  <a:pt x="678952" y="2224012"/>
                </a:lnTo>
                <a:lnTo>
                  <a:pt x="665989" y="2173779"/>
                </a:lnTo>
                <a:lnTo>
                  <a:pt x="653024" y="2125168"/>
                </a:lnTo>
                <a:lnTo>
                  <a:pt x="638441" y="2076555"/>
                </a:lnTo>
                <a:lnTo>
                  <a:pt x="622237" y="2029562"/>
                </a:lnTo>
                <a:lnTo>
                  <a:pt x="602791" y="1985810"/>
                </a:lnTo>
                <a:lnTo>
                  <a:pt x="580106" y="1945301"/>
                </a:lnTo>
                <a:lnTo>
                  <a:pt x="550941" y="1909652"/>
                </a:lnTo>
                <a:lnTo>
                  <a:pt x="518531" y="1872383"/>
                </a:lnTo>
                <a:lnTo>
                  <a:pt x="481262" y="1839975"/>
                </a:lnTo>
                <a:lnTo>
                  <a:pt x="440750" y="1809188"/>
                </a:lnTo>
                <a:lnTo>
                  <a:pt x="400241" y="1778400"/>
                </a:lnTo>
                <a:lnTo>
                  <a:pt x="359731" y="1747613"/>
                </a:lnTo>
                <a:lnTo>
                  <a:pt x="320841" y="1716824"/>
                </a:lnTo>
                <a:lnTo>
                  <a:pt x="283572" y="1682797"/>
                </a:lnTo>
                <a:lnTo>
                  <a:pt x="251164" y="1648768"/>
                </a:lnTo>
                <a:lnTo>
                  <a:pt x="223618" y="1609878"/>
                </a:lnTo>
                <a:lnTo>
                  <a:pt x="202553" y="1569369"/>
                </a:lnTo>
                <a:lnTo>
                  <a:pt x="187969" y="1520757"/>
                </a:lnTo>
                <a:lnTo>
                  <a:pt x="181487" y="1470524"/>
                </a:lnTo>
                <a:lnTo>
                  <a:pt x="179866" y="1418669"/>
                </a:lnTo>
                <a:lnTo>
                  <a:pt x="184727" y="1363576"/>
                </a:lnTo>
                <a:lnTo>
                  <a:pt x="191209" y="1308483"/>
                </a:lnTo>
                <a:lnTo>
                  <a:pt x="199310" y="1253388"/>
                </a:lnTo>
                <a:lnTo>
                  <a:pt x="205793" y="1198295"/>
                </a:lnTo>
                <a:lnTo>
                  <a:pt x="209034" y="1143202"/>
                </a:lnTo>
                <a:lnTo>
                  <a:pt x="209034" y="1089727"/>
                </a:lnTo>
                <a:lnTo>
                  <a:pt x="202553" y="1039497"/>
                </a:lnTo>
                <a:lnTo>
                  <a:pt x="189589" y="989263"/>
                </a:lnTo>
                <a:lnTo>
                  <a:pt x="170144" y="942270"/>
                </a:lnTo>
                <a:lnTo>
                  <a:pt x="145838" y="893659"/>
                </a:lnTo>
                <a:lnTo>
                  <a:pt x="118290" y="845048"/>
                </a:lnTo>
                <a:lnTo>
                  <a:pt x="89124" y="796435"/>
                </a:lnTo>
                <a:lnTo>
                  <a:pt x="61577" y="749442"/>
                </a:lnTo>
                <a:lnTo>
                  <a:pt x="37269" y="699211"/>
                </a:lnTo>
                <a:lnTo>
                  <a:pt x="17826" y="650598"/>
                </a:lnTo>
                <a:lnTo>
                  <a:pt x="4863" y="600365"/>
                </a:lnTo>
                <a:lnTo>
                  <a:pt x="0" y="548512"/>
                </a:lnTo>
                <a:lnTo>
                  <a:pt x="4863" y="496660"/>
                </a:lnTo>
                <a:lnTo>
                  <a:pt x="17826" y="446428"/>
                </a:lnTo>
                <a:lnTo>
                  <a:pt x="37269" y="397815"/>
                </a:lnTo>
                <a:lnTo>
                  <a:pt x="61577" y="347583"/>
                </a:lnTo>
                <a:lnTo>
                  <a:pt x="89124" y="300590"/>
                </a:lnTo>
                <a:lnTo>
                  <a:pt x="118290" y="251980"/>
                </a:lnTo>
                <a:lnTo>
                  <a:pt x="145838" y="203366"/>
                </a:lnTo>
                <a:lnTo>
                  <a:pt x="170144" y="154755"/>
                </a:lnTo>
                <a:lnTo>
                  <a:pt x="189589" y="107762"/>
                </a:lnTo>
                <a:lnTo>
                  <a:pt x="202553" y="57529"/>
                </a:lnTo>
                <a:lnTo>
                  <a:pt x="209034" y="729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solidFill>
                <a:prstClr val="white"/>
              </a:solidFill>
              <a:latin typeface="Calibri" panose="020F0502020204030204"/>
            </a:endParaRPr>
          </a:p>
        </p:txBody>
      </p:sp>
      <p:sp>
        <p:nvSpPr>
          <p:cNvPr id="39" name="Freeform: Shape 38">
            <a:extLst>
              <a:ext uri="{FF2B5EF4-FFF2-40B4-BE49-F238E27FC236}">
                <a16:creationId xmlns:a16="http://schemas.microsoft.com/office/drawing/2014/main" id="{83F81929-E8DA-4450-9CAE-78112B6E4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4670" y="0"/>
            <a:ext cx="5019316" cy="3055154"/>
          </a:xfrm>
          <a:custGeom>
            <a:avLst/>
            <a:gdLst>
              <a:gd name="connsiteX0" fmla="*/ 196330 w 5019316"/>
              <a:gd name="connsiteY0" fmla="*/ 0 h 3055154"/>
              <a:gd name="connsiteX1" fmla="*/ 4822988 w 5019316"/>
              <a:gd name="connsiteY1" fmla="*/ 0 h 3055154"/>
              <a:gd name="connsiteX2" fmla="*/ 4822988 w 5019316"/>
              <a:gd name="connsiteY2" fmla="*/ 40184 h 3055154"/>
              <a:gd name="connsiteX3" fmla="*/ 4829076 w 5019316"/>
              <a:gd name="connsiteY3" fmla="*/ 87363 h 3055154"/>
              <a:gd name="connsiteX4" fmla="*/ 4841250 w 5019316"/>
              <a:gd name="connsiteY4" fmla="*/ 134544 h 3055154"/>
              <a:gd name="connsiteX5" fmla="*/ 4859514 w 5019316"/>
              <a:gd name="connsiteY5" fmla="*/ 178682 h 3055154"/>
              <a:gd name="connsiteX6" fmla="*/ 4883865 w 5019316"/>
              <a:gd name="connsiteY6" fmla="*/ 224339 h 3055154"/>
              <a:gd name="connsiteX7" fmla="*/ 4908215 w 5019316"/>
              <a:gd name="connsiteY7" fmla="*/ 269998 h 3055154"/>
              <a:gd name="connsiteX8" fmla="*/ 4935610 w 5019316"/>
              <a:gd name="connsiteY8" fmla="*/ 315655 h 3055154"/>
              <a:gd name="connsiteX9" fmla="*/ 4961482 w 5019316"/>
              <a:gd name="connsiteY9" fmla="*/ 359793 h 3055154"/>
              <a:gd name="connsiteX10" fmla="*/ 4984312 w 5019316"/>
              <a:gd name="connsiteY10" fmla="*/ 406972 h 3055154"/>
              <a:gd name="connsiteX11" fmla="*/ 5002574 w 5019316"/>
              <a:gd name="connsiteY11" fmla="*/ 452631 h 3055154"/>
              <a:gd name="connsiteX12" fmla="*/ 5014750 w 5019316"/>
              <a:gd name="connsiteY12" fmla="*/ 499811 h 3055154"/>
              <a:gd name="connsiteX13" fmla="*/ 5019316 w 5019316"/>
              <a:gd name="connsiteY13" fmla="*/ 548512 h 3055154"/>
              <a:gd name="connsiteX14" fmla="*/ 5014750 w 5019316"/>
              <a:gd name="connsiteY14" fmla="*/ 597215 h 3055154"/>
              <a:gd name="connsiteX15" fmla="*/ 5002574 w 5019316"/>
              <a:gd name="connsiteY15" fmla="*/ 644395 h 3055154"/>
              <a:gd name="connsiteX16" fmla="*/ 4984312 w 5019316"/>
              <a:gd name="connsiteY16" fmla="*/ 690054 h 3055154"/>
              <a:gd name="connsiteX17" fmla="*/ 4961482 w 5019316"/>
              <a:gd name="connsiteY17" fmla="*/ 737233 h 3055154"/>
              <a:gd name="connsiteX18" fmla="*/ 4935610 w 5019316"/>
              <a:gd name="connsiteY18" fmla="*/ 781371 h 3055154"/>
              <a:gd name="connsiteX19" fmla="*/ 4908215 w 5019316"/>
              <a:gd name="connsiteY19" fmla="*/ 827030 h 3055154"/>
              <a:gd name="connsiteX20" fmla="*/ 4883865 w 5019316"/>
              <a:gd name="connsiteY20" fmla="*/ 872687 h 3055154"/>
              <a:gd name="connsiteX21" fmla="*/ 4859514 w 5019316"/>
              <a:gd name="connsiteY21" fmla="*/ 918345 h 3055154"/>
              <a:gd name="connsiteX22" fmla="*/ 4841250 w 5019316"/>
              <a:gd name="connsiteY22" fmla="*/ 962482 h 3055154"/>
              <a:gd name="connsiteX23" fmla="*/ 4829076 w 5019316"/>
              <a:gd name="connsiteY23" fmla="*/ 1009663 h 3055154"/>
              <a:gd name="connsiteX24" fmla="*/ 4822988 w 5019316"/>
              <a:gd name="connsiteY24" fmla="*/ 1056842 h 3055154"/>
              <a:gd name="connsiteX25" fmla="*/ 4822988 w 5019316"/>
              <a:gd name="connsiteY25" fmla="*/ 1107067 h 3055154"/>
              <a:gd name="connsiteX26" fmla="*/ 4826031 w 5019316"/>
              <a:gd name="connsiteY26" fmla="*/ 1158813 h 3055154"/>
              <a:gd name="connsiteX27" fmla="*/ 4832119 w 5019316"/>
              <a:gd name="connsiteY27" fmla="*/ 1210558 h 3055154"/>
              <a:gd name="connsiteX28" fmla="*/ 4839728 w 5019316"/>
              <a:gd name="connsiteY28" fmla="*/ 1262305 h 3055154"/>
              <a:gd name="connsiteX29" fmla="*/ 4845816 w 5019316"/>
              <a:gd name="connsiteY29" fmla="*/ 1314051 h 3055154"/>
              <a:gd name="connsiteX30" fmla="*/ 4850383 w 5019316"/>
              <a:gd name="connsiteY30" fmla="*/ 1365796 h 3055154"/>
              <a:gd name="connsiteX31" fmla="*/ 4848859 w 5019316"/>
              <a:gd name="connsiteY31" fmla="*/ 1414500 h 3055154"/>
              <a:gd name="connsiteX32" fmla="*/ 4842773 w 5019316"/>
              <a:gd name="connsiteY32" fmla="*/ 1461681 h 3055154"/>
              <a:gd name="connsiteX33" fmla="*/ 4829076 w 5019316"/>
              <a:gd name="connsiteY33" fmla="*/ 1507338 h 3055154"/>
              <a:gd name="connsiteX34" fmla="*/ 4809290 w 5019316"/>
              <a:gd name="connsiteY34" fmla="*/ 1545386 h 3055154"/>
              <a:gd name="connsiteX35" fmla="*/ 4783417 w 5019316"/>
              <a:gd name="connsiteY35" fmla="*/ 1581914 h 3055154"/>
              <a:gd name="connsiteX36" fmla="*/ 4752978 w 5019316"/>
              <a:gd name="connsiteY36" fmla="*/ 1613874 h 3055154"/>
              <a:gd name="connsiteX37" fmla="*/ 4717975 w 5019316"/>
              <a:gd name="connsiteY37" fmla="*/ 1645834 h 3055154"/>
              <a:gd name="connsiteX38" fmla="*/ 4681447 w 5019316"/>
              <a:gd name="connsiteY38" fmla="*/ 1674752 h 3055154"/>
              <a:gd name="connsiteX39" fmla="*/ 4643400 w 5019316"/>
              <a:gd name="connsiteY39" fmla="*/ 1703669 h 3055154"/>
              <a:gd name="connsiteX40" fmla="*/ 4603831 w 5019316"/>
              <a:gd name="connsiteY40" fmla="*/ 1732585 h 3055154"/>
              <a:gd name="connsiteX41" fmla="*/ 4567303 w 5019316"/>
              <a:gd name="connsiteY41" fmla="*/ 1761502 h 3055154"/>
              <a:gd name="connsiteX42" fmla="*/ 4532299 w 5019316"/>
              <a:gd name="connsiteY42" fmla="*/ 1791940 h 3055154"/>
              <a:gd name="connsiteX43" fmla="*/ 4501861 w 5019316"/>
              <a:gd name="connsiteY43" fmla="*/ 1826945 h 3055154"/>
              <a:gd name="connsiteX44" fmla="*/ 4474466 w 5019316"/>
              <a:gd name="connsiteY44" fmla="*/ 1860428 h 3055154"/>
              <a:gd name="connsiteX45" fmla="*/ 4453158 w 5019316"/>
              <a:gd name="connsiteY45" fmla="*/ 1898476 h 3055154"/>
              <a:gd name="connsiteX46" fmla="*/ 4434896 w 5019316"/>
              <a:gd name="connsiteY46" fmla="*/ 1939569 h 3055154"/>
              <a:gd name="connsiteX47" fmla="*/ 4419677 w 5019316"/>
              <a:gd name="connsiteY47" fmla="*/ 1983706 h 3055154"/>
              <a:gd name="connsiteX48" fmla="*/ 4405979 w 5019316"/>
              <a:gd name="connsiteY48" fmla="*/ 2029365 h 3055154"/>
              <a:gd name="connsiteX49" fmla="*/ 4393803 w 5019316"/>
              <a:gd name="connsiteY49" fmla="*/ 2075023 h 3055154"/>
              <a:gd name="connsiteX50" fmla="*/ 4381628 w 5019316"/>
              <a:gd name="connsiteY50" fmla="*/ 2122203 h 3055154"/>
              <a:gd name="connsiteX51" fmla="*/ 4367930 w 5019316"/>
              <a:gd name="connsiteY51" fmla="*/ 2166339 h 3055154"/>
              <a:gd name="connsiteX52" fmla="*/ 4352711 w 5019316"/>
              <a:gd name="connsiteY52" fmla="*/ 2210475 h 3055154"/>
              <a:gd name="connsiteX53" fmla="*/ 4334449 w 5019316"/>
              <a:gd name="connsiteY53" fmla="*/ 2251568 h 3055154"/>
              <a:gd name="connsiteX54" fmla="*/ 4311619 w 5019316"/>
              <a:gd name="connsiteY54" fmla="*/ 2288096 h 3055154"/>
              <a:gd name="connsiteX55" fmla="*/ 4284226 w 5019316"/>
              <a:gd name="connsiteY55" fmla="*/ 2321577 h 3055154"/>
              <a:gd name="connsiteX56" fmla="*/ 4250743 w 5019316"/>
              <a:gd name="connsiteY56" fmla="*/ 2348972 h 3055154"/>
              <a:gd name="connsiteX57" fmla="*/ 4214216 w 5019316"/>
              <a:gd name="connsiteY57" fmla="*/ 2371801 h 3055154"/>
              <a:gd name="connsiteX58" fmla="*/ 4173123 w 5019316"/>
              <a:gd name="connsiteY58" fmla="*/ 2390065 h 3055154"/>
              <a:gd name="connsiteX59" fmla="*/ 4128988 w 5019316"/>
              <a:gd name="connsiteY59" fmla="*/ 2405284 h 3055154"/>
              <a:gd name="connsiteX60" fmla="*/ 4084853 w 5019316"/>
              <a:gd name="connsiteY60" fmla="*/ 2418982 h 3055154"/>
              <a:gd name="connsiteX61" fmla="*/ 4037672 w 5019316"/>
              <a:gd name="connsiteY61" fmla="*/ 2431158 h 3055154"/>
              <a:gd name="connsiteX62" fmla="*/ 3992014 w 5019316"/>
              <a:gd name="connsiteY62" fmla="*/ 2443334 h 3055154"/>
              <a:gd name="connsiteX63" fmla="*/ 3946357 w 5019316"/>
              <a:gd name="connsiteY63" fmla="*/ 2457031 h 3055154"/>
              <a:gd name="connsiteX64" fmla="*/ 3902222 w 5019316"/>
              <a:gd name="connsiteY64" fmla="*/ 2472250 h 3055154"/>
              <a:gd name="connsiteX65" fmla="*/ 3861129 w 5019316"/>
              <a:gd name="connsiteY65" fmla="*/ 2490514 h 3055154"/>
              <a:gd name="connsiteX66" fmla="*/ 3823082 w 5019316"/>
              <a:gd name="connsiteY66" fmla="*/ 2511820 h 3055154"/>
              <a:gd name="connsiteX67" fmla="*/ 3789599 w 5019316"/>
              <a:gd name="connsiteY67" fmla="*/ 2539215 h 3055154"/>
              <a:gd name="connsiteX68" fmla="*/ 3754595 w 5019316"/>
              <a:gd name="connsiteY68" fmla="*/ 2569655 h 3055154"/>
              <a:gd name="connsiteX69" fmla="*/ 3724155 w 5019316"/>
              <a:gd name="connsiteY69" fmla="*/ 2604660 h 3055154"/>
              <a:gd name="connsiteX70" fmla="*/ 3695239 w 5019316"/>
              <a:gd name="connsiteY70" fmla="*/ 2641186 h 3055154"/>
              <a:gd name="connsiteX71" fmla="*/ 3666323 w 5019316"/>
              <a:gd name="connsiteY71" fmla="*/ 2679234 h 3055154"/>
              <a:gd name="connsiteX72" fmla="*/ 3637406 w 5019316"/>
              <a:gd name="connsiteY72" fmla="*/ 2717283 h 3055154"/>
              <a:gd name="connsiteX73" fmla="*/ 3608490 w 5019316"/>
              <a:gd name="connsiteY73" fmla="*/ 2753810 h 3055154"/>
              <a:gd name="connsiteX74" fmla="*/ 3576529 w 5019316"/>
              <a:gd name="connsiteY74" fmla="*/ 2788814 h 3055154"/>
              <a:gd name="connsiteX75" fmla="*/ 3544567 w 5019316"/>
              <a:gd name="connsiteY75" fmla="*/ 2819253 h 3055154"/>
              <a:gd name="connsiteX76" fmla="*/ 3508043 w 5019316"/>
              <a:gd name="connsiteY76" fmla="*/ 2845126 h 3055154"/>
              <a:gd name="connsiteX77" fmla="*/ 3469994 w 5019316"/>
              <a:gd name="connsiteY77" fmla="*/ 2864912 h 3055154"/>
              <a:gd name="connsiteX78" fmla="*/ 3424336 w 5019316"/>
              <a:gd name="connsiteY78" fmla="*/ 2878609 h 3055154"/>
              <a:gd name="connsiteX79" fmla="*/ 3377155 w 5019316"/>
              <a:gd name="connsiteY79" fmla="*/ 2884697 h 3055154"/>
              <a:gd name="connsiteX80" fmla="*/ 3328455 w 5019316"/>
              <a:gd name="connsiteY80" fmla="*/ 2886219 h 3055154"/>
              <a:gd name="connsiteX81" fmla="*/ 3276709 w 5019316"/>
              <a:gd name="connsiteY81" fmla="*/ 2881652 h 3055154"/>
              <a:gd name="connsiteX82" fmla="*/ 3224964 w 5019316"/>
              <a:gd name="connsiteY82" fmla="*/ 2875566 h 3055154"/>
              <a:gd name="connsiteX83" fmla="*/ 3173217 w 5019316"/>
              <a:gd name="connsiteY83" fmla="*/ 2867955 h 3055154"/>
              <a:gd name="connsiteX84" fmla="*/ 3121473 w 5019316"/>
              <a:gd name="connsiteY84" fmla="*/ 2861868 h 3055154"/>
              <a:gd name="connsiteX85" fmla="*/ 3069726 w 5019316"/>
              <a:gd name="connsiteY85" fmla="*/ 2858824 h 3055154"/>
              <a:gd name="connsiteX86" fmla="*/ 3019503 w 5019316"/>
              <a:gd name="connsiteY86" fmla="*/ 2858824 h 3055154"/>
              <a:gd name="connsiteX87" fmla="*/ 2972324 w 5019316"/>
              <a:gd name="connsiteY87" fmla="*/ 2864912 h 3055154"/>
              <a:gd name="connsiteX88" fmla="*/ 2923623 w 5019316"/>
              <a:gd name="connsiteY88" fmla="*/ 2877088 h 3055154"/>
              <a:gd name="connsiteX89" fmla="*/ 2879486 w 5019316"/>
              <a:gd name="connsiteY89" fmla="*/ 2895350 h 3055154"/>
              <a:gd name="connsiteX90" fmla="*/ 2833829 w 5019316"/>
              <a:gd name="connsiteY90" fmla="*/ 2919702 h 3055154"/>
              <a:gd name="connsiteX91" fmla="*/ 2788172 w 5019316"/>
              <a:gd name="connsiteY91" fmla="*/ 2944054 h 3055154"/>
              <a:gd name="connsiteX92" fmla="*/ 2742513 w 5019316"/>
              <a:gd name="connsiteY92" fmla="*/ 2971447 h 3055154"/>
              <a:gd name="connsiteX93" fmla="*/ 2698376 w 5019316"/>
              <a:gd name="connsiteY93" fmla="*/ 2997321 h 3055154"/>
              <a:gd name="connsiteX94" fmla="*/ 2651198 w 5019316"/>
              <a:gd name="connsiteY94" fmla="*/ 3020150 h 3055154"/>
              <a:gd name="connsiteX95" fmla="*/ 2605539 w 5019316"/>
              <a:gd name="connsiteY95" fmla="*/ 3038414 h 3055154"/>
              <a:gd name="connsiteX96" fmla="*/ 2558359 w 5019316"/>
              <a:gd name="connsiteY96" fmla="*/ 3050590 h 3055154"/>
              <a:gd name="connsiteX97" fmla="*/ 2509659 w 5019316"/>
              <a:gd name="connsiteY97" fmla="*/ 3055154 h 3055154"/>
              <a:gd name="connsiteX98" fmla="*/ 2460957 w 5019316"/>
              <a:gd name="connsiteY98" fmla="*/ 3050590 h 3055154"/>
              <a:gd name="connsiteX99" fmla="*/ 2413777 w 5019316"/>
              <a:gd name="connsiteY99" fmla="*/ 3038414 h 3055154"/>
              <a:gd name="connsiteX100" fmla="*/ 2368120 w 5019316"/>
              <a:gd name="connsiteY100" fmla="*/ 3020150 h 3055154"/>
              <a:gd name="connsiteX101" fmla="*/ 2320940 w 5019316"/>
              <a:gd name="connsiteY101" fmla="*/ 2997321 h 3055154"/>
              <a:gd name="connsiteX102" fmla="*/ 2276803 w 5019316"/>
              <a:gd name="connsiteY102" fmla="*/ 2971447 h 3055154"/>
              <a:gd name="connsiteX103" fmla="*/ 2231146 w 5019316"/>
              <a:gd name="connsiteY103" fmla="*/ 2944054 h 3055154"/>
              <a:gd name="connsiteX104" fmla="*/ 2185488 w 5019316"/>
              <a:gd name="connsiteY104" fmla="*/ 2919702 h 3055154"/>
              <a:gd name="connsiteX105" fmla="*/ 2139831 w 5019316"/>
              <a:gd name="connsiteY105" fmla="*/ 2895350 h 3055154"/>
              <a:gd name="connsiteX106" fmla="*/ 2094174 w 5019316"/>
              <a:gd name="connsiteY106" fmla="*/ 2877088 h 3055154"/>
              <a:gd name="connsiteX107" fmla="*/ 2046994 w 5019316"/>
              <a:gd name="connsiteY107" fmla="*/ 2864912 h 3055154"/>
              <a:gd name="connsiteX108" fmla="*/ 1999813 w 5019316"/>
              <a:gd name="connsiteY108" fmla="*/ 2858824 h 3055154"/>
              <a:gd name="connsiteX109" fmla="*/ 1949589 w 5019316"/>
              <a:gd name="connsiteY109" fmla="*/ 2858824 h 3055154"/>
              <a:gd name="connsiteX110" fmla="*/ 1897844 w 5019316"/>
              <a:gd name="connsiteY110" fmla="*/ 2861868 h 3055154"/>
              <a:gd name="connsiteX111" fmla="*/ 1846099 w 5019316"/>
              <a:gd name="connsiteY111" fmla="*/ 2867955 h 3055154"/>
              <a:gd name="connsiteX112" fmla="*/ 1794352 w 5019316"/>
              <a:gd name="connsiteY112" fmla="*/ 2875566 h 3055154"/>
              <a:gd name="connsiteX113" fmla="*/ 1742606 w 5019316"/>
              <a:gd name="connsiteY113" fmla="*/ 2881652 h 3055154"/>
              <a:gd name="connsiteX114" fmla="*/ 1690861 w 5019316"/>
              <a:gd name="connsiteY114" fmla="*/ 2886219 h 3055154"/>
              <a:gd name="connsiteX115" fmla="*/ 1642161 w 5019316"/>
              <a:gd name="connsiteY115" fmla="*/ 2884697 h 3055154"/>
              <a:gd name="connsiteX116" fmla="*/ 1594981 w 5019316"/>
              <a:gd name="connsiteY116" fmla="*/ 2878609 h 3055154"/>
              <a:gd name="connsiteX117" fmla="*/ 1549322 w 5019316"/>
              <a:gd name="connsiteY117" fmla="*/ 2864912 h 3055154"/>
              <a:gd name="connsiteX118" fmla="*/ 1511275 w 5019316"/>
              <a:gd name="connsiteY118" fmla="*/ 2845126 h 3055154"/>
              <a:gd name="connsiteX119" fmla="*/ 1474747 w 5019316"/>
              <a:gd name="connsiteY119" fmla="*/ 2819253 h 3055154"/>
              <a:gd name="connsiteX120" fmla="*/ 1442788 w 5019316"/>
              <a:gd name="connsiteY120" fmla="*/ 2788814 h 3055154"/>
              <a:gd name="connsiteX121" fmla="*/ 1410827 w 5019316"/>
              <a:gd name="connsiteY121" fmla="*/ 2753810 h 3055154"/>
              <a:gd name="connsiteX122" fmla="*/ 1381910 w 5019316"/>
              <a:gd name="connsiteY122" fmla="*/ 2717283 h 3055154"/>
              <a:gd name="connsiteX123" fmla="*/ 1352994 w 5019316"/>
              <a:gd name="connsiteY123" fmla="*/ 2679234 h 3055154"/>
              <a:gd name="connsiteX124" fmla="*/ 1324077 w 5019316"/>
              <a:gd name="connsiteY124" fmla="*/ 2641186 h 3055154"/>
              <a:gd name="connsiteX125" fmla="*/ 1295161 w 5019316"/>
              <a:gd name="connsiteY125" fmla="*/ 2604660 h 3055154"/>
              <a:gd name="connsiteX126" fmla="*/ 1264721 w 5019316"/>
              <a:gd name="connsiteY126" fmla="*/ 2569655 h 3055154"/>
              <a:gd name="connsiteX127" fmla="*/ 1229717 w 5019316"/>
              <a:gd name="connsiteY127" fmla="*/ 2539215 h 3055154"/>
              <a:gd name="connsiteX128" fmla="*/ 1196234 w 5019316"/>
              <a:gd name="connsiteY128" fmla="*/ 2511820 h 3055154"/>
              <a:gd name="connsiteX129" fmla="*/ 1158187 w 5019316"/>
              <a:gd name="connsiteY129" fmla="*/ 2490514 h 3055154"/>
              <a:gd name="connsiteX130" fmla="*/ 1117095 w 5019316"/>
              <a:gd name="connsiteY130" fmla="*/ 2472250 h 3055154"/>
              <a:gd name="connsiteX131" fmla="*/ 1072959 w 5019316"/>
              <a:gd name="connsiteY131" fmla="*/ 2457031 h 3055154"/>
              <a:gd name="connsiteX132" fmla="*/ 1027301 w 5019316"/>
              <a:gd name="connsiteY132" fmla="*/ 2443334 h 3055154"/>
              <a:gd name="connsiteX133" fmla="*/ 981644 w 5019316"/>
              <a:gd name="connsiteY133" fmla="*/ 2431158 h 3055154"/>
              <a:gd name="connsiteX134" fmla="*/ 934464 w 5019316"/>
              <a:gd name="connsiteY134" fmla="*/ 2418982 h 3055154"/>
              <a:gd name="connsiteX135" fmla="*/ 890329 w 5019316"/>
              <a:gd name="connsiteY135" fmla="*/ 2405284 h 3055154"/>
              <a:gd name="connsiteX136" fmla="*/ 846192 w 5019316"/>
              <a:gd name="connsiteY136" fmla="*/ 2390065 h 3055154"/>
              <a:gd name="connsiteX137" fmla="*/ 805101 w 5019316"/>
              <a:gd name="connsiteY137" fmla="*/ 2371801 h 3055154"/>
              <a:gd name="connsiteX138" fmla="*/ 768573 w 5019316"/>
              <a:gd name="connsiteY138" fmla="*/ 2348972 h 3055154"/>
              <a:gd name="connsiteX139" fmla="*/ 735091 w 5019316"/>
              <a:gd name="connsiteY139" fmla="*/ 2321577 h 3055154"/>
              <a:gd name="connsiteX140" fmla="*/ 707698 w 5019316"/>
              <a:gd name="connsiteY140" fmla="*/ 2288096 h 3055154"/>
              <a:gd name="connsiteX141" fmla="*/ 684869 w 5019316"/>
              <a:gd name="connsiteY141" fmla="*/ 2251568 h 3055154"/>
              <a:gd name="connsiteX142" fmla="*/ 666605 w 5019316"/>
              <a:gd name="connsiteY142" fmla="*/ 2210475 h 3055154"/>
              <a:gd name="connsiteX143" fmla="*/ 651386 w 5019316"/>
              <a:gd name="connsiteY143" fmla="*/ 2166339 h 3055154"/>
              <a:gd name="connsiteX144" fmla="*/ 637689 w 5019316"/>
              <a:gd name="connsiteY144" fmla="*/ 2122203 h 3055154"/>
              <a:gd name="connsiteX145" fmla="*/ 625513 w 5019316"/>
              <a:gd name="connsiteY145" fmla="*/ 2075023 h 3055154"/>
              <a:gd name="connsiteX146" fmla="*/ 613337 w 5019316"/>
              <a:gd name="connsiteY146" fmla="*/ 2029365 h 3055154"/>
              <a:gd name="connsiteX147" fmla="*/ 599640 w 5019316"/>
              <a:gd name="connsiteY147" fmla="*/ 1983706 h 3055154"/>
              <a:gd name="connsiteX148" fmla="*/ 584421 w 5019316"/>
              <a:gd name="connsiteY148" fmla="*/ 1939569 h 3055154"/>
              <a:gd name="connsiteX149" fmla="*/ 566157 w 5019316"/>
              <a:gd name="connsiteY149" fmla="*/ 1898476 h 3055154"/>
              <a:gd name="connsiteX150" fmla="*/ 544850 w 5019316"/>
              <a:gd name="connsiteY150" fmla="*/ 1860428 h 3055154"/>
              <a:gd name="connsiteX151" fmla="*/ 517457 w 5019316"/>
              <a:gd name="connsiteY151" fmla="*/ 1826945 h 3055154"/>
              <a:gd name="connsiteX152" fmla="*/ 487017 w 5019316"/>
              <a:gd name="connsiteY152" fmla="*/ 1791940 h 3055154"/>
              <a:gd name="connsiteX153" fmla="*/ 452013 w 5019316"/>
              <a:gd name="connsiteY153" fmla="*/ 1761502 h 3055154"/>
              <a:gd name="connsiteX154" fmla="*/ 413964 w 5019316"/>
              <a:gd name="connsiteY154" fmla="*/ 1732585 h 3055154"/>
              <a:gd name="connsiteX155" fmla="*/ 375916 w 5019316"/>
              <a:gd name="connsiteY155" fmla="*/ 1703669 h 3055154"/>
              <a:gd name="connsiteX156" fmla="*/ 337869 w 5019316"/>
              <a:gd name="connsiteY156" fmla="*/ 1674752 h 3055154"/>
              <a:gd name="connsiteX157" fmla="*/ 301341 w 5019316"/>
              <a:gd name="connsiteY157" fmla="*/ 1645834 h 3055154"/>
              <a:gd name="connsiteX158" fmla="*/ 266337 w 5019316"/>
              <a:gd name="connsiteY158" fmla="*/ 1613874 h 3055154"/>
              <a:gd name="connsiteX159" fmla="*/ 235899 w 5019316"/>
              <a:gd name="connsiteY159" fmla="*/ 1581914 h 3055154"/>
              <a:gd name="connsiteX160" fmla="*/ 210028 w 5019316"/>
              <a:gd name="connsiteY160" fmla="*/ 1545386 h 3055154"/>
              <a:gd name="connsiteX161" fmla="*/ 190243 w 5019316"/>
              <a:gd name="connsiteY161" fmla="*/ 1507338 h 3055154"/>
              <a:gd name="connsiteX162" fmla="*/ 176545 w 5019316"/>
              <a:gd name="connsiteY162" fmla="*/ 1461681 h 3055154"/>
              <a:gd name="connsiteX163" fmla="*/ 170457 w 5019316"/>
              <a:gd name="connsiteY163" fmla="*/ 1414500 h 3055154"/>
              <a:gd name="connsiteX164" fmla="*/ 168934 w 5019316"/>
              <a:gd name="connsiteY164" fmla="*/ 1365796 h 3055154"/>
              <a:gd name="connsiteX165" fmla="*/ 173500 w 5019316"/>
              <a:gd name="connsiteY165" fmla="*/ 1314051 h 3055154"/>
              <a:gd name="connsiteX166" fmla="*/ 179588 w 5019316"/>
              <a:gd name="connsiteY166" fmla="*/ 1262305 h 3055154"/>
              <a:gd name="connsiteX167" fmla="*/ 187198 w 5019316"/>
              <a:gd name="connsiteY167" fmla="*/ 1210558 h 3055154"/>
              <a:gd name="connsiteX168" fmla="*/ 193285 w 5019316"/>
              <a:gd name="connsiteY168" fmla="*/ 1158813 h 3055154"/>
              <a:gd name="connsiteX169" fmla="*/ 196330 w 5019316"/>
              <a:gd name="connsiteY169" fmla="*/ 1107067 h 3055154"/>
              <a:gd name="connsiteX170" fmla="*/ 196330 w 5019316"/>
              <a:gd name="connsiteY170" fmla="*/ 1056842 h 3055154"/>
              <a:gd name="connsiteX171" fmla="*/ 190243 w 5019316"/>
              <a:gd name="connsiteY171" fmla="*/ 1009663 h 3055154"/>
              <a:gd name="connsiteX172" fmla="*/ 178067 w 5019316"/>
              <a:gd name="connsiteY172" fmla="*/ 962482 h 3055154"/>
              <a:gd name="connsiteX173" fmla="*/ 159803 w 5019316"/>
              <a:gd name="connsiteY173" fmla="*/ 918345 h 3055154"/>
              <a:gd name="connsiteX174" fmla="*/ 136974 w 5019316"/>
              <a:gd name="connsiteY174" fmla="*/ 872687 h 3055154"/>
              <a:gd name="connsiteX175" fmla="*/ 111101 w 5019316"/>
              <a:gd name="connsiteY175" fmla="*/ 827030 h 3055154"/>
              <a:gd name="connsiteX176" fmla="*/ 83708 w 5019316"/>
              <a:gd name="connsiteY176" fmla="*/ 781371 h 3055154"/>
              <a:gd name="connsiteX177" fmla="*/ 57835 w 5019316"/>
              <a:gd name="connsiteY177" fmla="*/ 737233 h 3055154"/>
              <a:gd name="connsiteX178" fmla="*/ 35005 w 5019316"/>
              <a:gd name="connsiteY178" fmla="*/ 690054 h 3055154"/>
              <a:gd name="connsiteX179" fmla="*/ 16743 w 5019316"/>
              <a:gd name="connsiteY179" fmla="*/ 644395 h 3055154"/>
              <a:gd name="connsiteX180" fmla="*/ 4567 w 5019316"/>
              <a:gd name="connsiteY180" fmla="*/ 597215 h 3055154"/>
              <a:gd name="connsiteX181" fmla="*/ 0 w 5019316"/>
              <a:gd name="connsiteY181" fmla="*/ 548512 h 3055154"/>
              <a:gd name="connsiteX182" fmla="*/ 4567 w 5019316"/>
              <a:gd name="connsiteY182" fmla="*/ 499811 h 3055154"/>
              <a:gd name="connsiteX183" fmla="*/ 16743 w 5019316"/>
              <a:gd name="connsiteY183" fmla="*/ 452631 h 3055154"/>
              <a:gd name="connsiteX184" fmla="*/ 35005 w 5019316"/>
              <a:gd name="connsiteY184" fmla="*/ 406972 h 3055154"/>
              <a:gd name="connsiteX185" fmla="*/ 57835 w 5019316"/>
              <a:gd name="connsiteY185" fmla="*/ 359793 h 3055154"/>
              <a:gd name="connsiteX186" fmla="*/ 83708 w 5019316"/>
              <a:gd name="connsiteY186" fmla="*/ 315655 h 3055154"/>
              <a:gd name="connsiteX187" fmla="*/ 111101 w 5019316"/>
              <a:gd name="connsiteY187" fmla="*/ 269998 h 3055154"/>
              <a:gd name="connsiteX188" fmla="*/ 136974 w 5019316"/>
              <a:gd name="connsiteY188" fmla="*/ 224339 h 3055154"/>
              <a:gd name="connsiteX189" fmla="*/ 159803 w 5019316"/>
              <a:gd name="connsiteY189" fmla="*/ 178682 h 3055154"/>
              <a:gd name="connsiteX190" fmla="*/ 178067 w 5019316"/>
              <a:gd name="connsiteY190" fmla="*/ 134544 h 3055154"/>
              <a:gd name="connsiteX191" fmla="*/ 190243 w 5019316"/>
              <a:gd name="connsiteY191" fmla="*/ 87363 h 3055154"/>
              <a:gd name="connsiteX192" fmla="*/ 196330 w 5019316"/>
              <a:gd name="connsiteY192" fmla="*/ 40184 h 30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5019316" h="3055154">
                <a:moveTo>
                  <a:pt x="196330" y="0"/>
                </a:moveTo>
                <a:lnTo>
                  <a:pt x="4822988" y="0"/>
                </a:lnTo>
                <a:lnTo>
                  <a:pt x="4822988" y="40184"/>
                </a:lnTo>
                <a:lnTo>
                  <a:pt x="4829076" y="87363"/>
                </a:lnTo>
                <a:lnTo>
                  <a:pt x="4841250" y="134544"/>
                </a:lnTo>
                <a:lnTo>
                  <a:pt x="4859514" y="178682"/>
                </a:lnTo>
                <a:lnTo>
                  <a:pt x="4883865" y="224339"/>
                </a:lnTo>
                <a:lnTo>
                  <a:pt x="4908215" y="269998"/>
                </a:lnTo>
                <a:lnTo>
                  <a:pt x="4935610" y="315655"/>
                </a:lnTo>
                <a:lnTo>
                  <a:pt x="4961482" y="359793"/>
                </a:lnTo>
                <a:lnTo>
                  <a:pt x="4984312" y="406972"/>
                </a:lnTo>
                <a:lnTo>
                  <a:pt x="5002574" y="452631"/>
                </a:lnTo>
                <a:lnTo>
                  <a:pt x="5014750" y="499811"/>
                </a:lnTo>
                <a:lnTo>
                  <a:pt x="5019316" y="548512"/>
                </a:lnTo>
                <a:lnTo>
                  <a:pt x="5014750" y="597215"/>
                </a:lnTo>
                <a:lnTo>
                  <a:pt x="5002574" y="644395"/>
                </a:lnTo>
                <a:lnTo>
                  <a:pt x="4984312" y="690054"/>
                </a:lnTo>
                <a:lnTo>
                  <a:pt x="4961482" y="737233"/>
                </a:lnTo>
                <a:lnTo>
                  <a:pt x="4935610" y="781371"/>
                </a:lnTo>
                <a:lnTo>
                  <a:pt x="4908215" y="827030"/>
                </a:lnTo>
                <a:lnTo>
                  <a:pt x="4883865" y="872687"/>
                </a:lnTo>
                <a:lnTo>
                  <a:pt x="4859514" y="918345"/>
                </a:lnTo>
                <a:lnTo>
                  <a:pt x="4841250" y="962482"/>
                </a:lnTo>
                <a:lnTo>
                  <a:pt x="4829076" y="1009663"/>
                </a:lnTo>
                <a:lnTo>
                  <a:pt x="4822988" y="1056842"/>
                </a:lnTo>
                <a:lnTo>
                  <a:pt x="4822988" y="1107067"/>
                </a:lnTo>
                <a:lnTo>
                  <a:pt x="4826031" y="1158813"/>
                </a:lnTo>
                <a:lnTo>
                  <a:pt x="4832119" y="1210558"/>
                </a:lnTo>
                <a:lnTo>
                  <a:pt x="4839728" y="1262305"/>
                </a:lnTo>
                <a:lnTo>
                  <a:pt x="4845816" y="1314051"/>
                </a:lnTo>
                <a:lnTo>
                  <a:pt x="4850383" y="1365796"/>
                </a:lnTo>
                <a:lnTo>
                  <a:pt x="4848859" y="1414500"/>
                </a:lnTo>
                <a:lnTo>
                  <a:pt x="4842773" y="1461681"/>
                </a:lnTo>
                <a:lnTo>
                  <a:pt x="4829076" y="1507338"/>
                </a:lnTo>
                <a:lnTo>
                  <a:pt x="4809290" y="1545386"/>
                </a:lnTo>
                <a:lnTo>
                  <a:pt x="4783417" y="1581914"/>
                </a:lnTo>
                <a:lnTo>
                  <a:pt x="4752978" y="1613874"/>
                </a:lnTo>
                <a:lnTo>
                  <a:pt x="4717975" y="1645834"/>
                </a:lnTo>
                <a:lnTo>
                  <a:pt x="4681447" y="1674752"/>
                </a:lnTo>
                <a:lnTo>
                  <a:pt x="4643400" y="1703669"/>
                </a:lnTo>
                <a:lnTo>
                  <a:pt x="4603831" y="1732585"/>
                </a:lnTo>
                <a:lnTo>
                  <a:pt x="4567303" y="1761502"/>
                </a:lnTo>
                <a:lnTo>
                  <a:pt x="4532299" y="1791940"/>
                </a:lnTo>
                <a:lnTo>
                  <a:pt x="4501861" y="1826945"/>
                </a:lnTo>
                <a:lnTo>
                  <a:pt x="4474466" y="1860428"/>
                </a:lnTo>
                <a:lnTo>
                  <a:pt x="4453158" y="1898476"/>
                </a:lnTo>
                <a:lnTo>
                  <a:pt x="4434896" y="1939569"/>
                </a:lnTo>
                <a:lnTo>
                  <a:pt x="4419677" y="1983706"/>
                </a:lnTo>
                <a:lnTo>
                  <a:pt x="4405979" y="2029365"/>
                </a:lnTo>
                <a:lnTo>
                  <a:pt x="4393803" y="2075023"/>
                </a:lnTo>
                <a:lnTo>
                  <a:pt x="4381628" y="2122203"/>
                </a:lnTo>
                <a:lnTo>
                  <a:pt x="4367930" y="2166339"/>
                </a:lnTo>
                <a:lnTo>
                  <a:pt x="4352711" y="2210475"/>
                </a:lnTo>
                <a:lnTo>
                  <a:pt x="4334449" y="2251568"/>
                </a:lnTo>
                <a:lnTo>
                  <a:pt x="4311619" y="2288096"/>
                </a:lnTo>
                <a:lnTo>
                  <a:pt x="4284226" y="2321577"/>
                </a:lnTo>
                <a:lnTo>
                  <a:pt x="4250743" y="2348972"/>
                </a:lnTo>
                <a:lnTo>
                  <a:pt x="4214216" y="2371801"/>
                </a:lnTo>
                <a:lnTo>
                  <a:pt x="4173123" y="2390065"/>
                </a:lnTo>
                <a:lnTo>
                  <a:pt x="4128988" y="2405284"/>
                </a:lnTo>
                <a:lnTo>
                  <a:pt x="4084853" y="2418982"/>
                </a:lnTo>
                <a:lnTo>
                  <a:pt x="4037672" y="2431158"/>
                </a:lnTo>
                <a:lnTo>
                  <a:pt x="3992014" y="2443334"/>
                </a:lnTo>
                <a:lnTo>
                  <a:pt x="3946357" y="2457031"/>
                </a:lnTo>
                <a:lnTo>
                  <a:pt x="3902222" y="2472250"/>
                </a:lnTo>
                <a:lnTo>
                  <a:pt x="3861129" y="2490514"/>
                </a:lnTo>
                <a:lnTo>
                  <a:pt x="3823082" y="2511820"/>
                </a:lnTo>
                <a:lnTo>
                  <a:pt x="3789599" y="2539215"/>
                </a:lnTo>
                <a:lnTo>
                  <a:pt x="3754595" y="2569655"/>
                </a:lnTo>
                <a:lnTo>
                  <a:pt x="3724155" y="2604660"/>
                </a:lnTo>
                <a:lnTo>
                  <a:pt x="3695239" y="2641186"/>
                </a:lnTo>
                <a:lnTo>
                  <a:pt x="3666323" y="2679234"/>
                </a:lnTo>
                <a:lnTo>
                  <a:pt x="3637406" y="2717283"/>
                </a:lnTo>
                <a:lnTo>
                  <a:pt x="3608490" y="2753810"/>
                </a:lnTo>
                <a:lnTo>
                  <a:pt x="3576529" y="2788814"/>
                </a:lnTo>
                <a:lnTo>
                  <a:pt x="3544567" y="2819253"/>
                </a:lnTo>
                <a:lnTo>
                  <a:pt x="3508043" y="2845126"/>
                </a:lnTo>
                <a:lnTo>
                  <a:pt x="3469994" y="2864912"/>
                </a:lnTo>
                <a:lnTo>
                  <a:pt x="3424336" y="2878609"/>
                </a:lnTo>
                <a:lnTo>
                  <a:pt x="3377155" y="2884697"/>
                </a:lnTo>
                <a:lnTo>
                  <a:pt x="3328455" y="2886219"/>
                </a:lnTo>
                <a:lnTo>
                  <a:pt x="3276709" y="2881652"/>
                </a:lnTo>
                <a:lnTo>
                  <a:pt x="3224964" y="2875566"/>
                </a:lnTo>
                <a:lnTo>
                  <a:pt x="3173217" y="2867955"/>
                </a:lnTo>
                <a:lnTo>
                  <a:pt x="3121473" y="2861868"/>
                </a:lnTo>
                <a:lnTo>
                  <a:pt x="3069726" y="2858824"/>
                </a:lnTo>
                <a:lnTo>
                  <a:pt x="3019503" y="2858824"/>
                </a:lnTo>
                <a:lnTo>
                  <a:pt x="2972324" y="2864912"/>
                </a:lnTo>
                <a:lnTo>
                  <a:pt x="2923623" y="2877088"/>
                </a:lnTo>
                <a:lnTo>
                  <a:pt x="2879486" y="2895350"/>
                </a:lnTo>
                <a:lnTo>
                  <a:pt x="2833829" y="2919702"/>
                </a:lnTo>
                <a:lnTo>
                  <a:pt x="2788172" y="2944054"/>
                </a:lnTo>
                <a:lnTo>
                  <a:pt x="2742513" y="2971447"/>
                </a:lnTo>
                <a:lnTo>
                  <a:pt x="2698376" y="2997321"/>
                </a:lnTo>
                <a:lnTo>
                  <a:pt x="2651198" y="3020150"/>
                </a:lnTo>
                <a:lnTo>
                  <a:pt x="2605539" y="3038414"/>
                </a:lnTo>
                <a:lnTo>
                  <a:pt x="2558359" y="3050590"/>
                </a:lnTo>
                <a:lnTo>
                  <a:pt x="2509659" y="3055154"/>
                </a:lnTo>
                <a:lnTo>
                  <a:pt x="2460957" y="3050590"/>
                </a:lnTo>
                <a:lnTo>
                  <a:pt x="2413777" y="3038414"/>
                </a:lnTo>
                <a:lnTo>
                  <a:pt x="2368120" y="3020150"/>
                </a:lnTo>
                <a:lnTo>
                  <a:pt x="2320940" y="2997321"/>
                </a:lnTo>
                <a:lnTo>
                  <a:pt x="2276803" y="2971447"/>
                </a:lnTo>
                <a:lnTo>
                  <a:pt x="2231146" y="2944054"/>
                </a:lnTo>
                <a:lnTo>
                  <a:pt x="2185488" y="2919702"/>
                </a:lnTo>
                <a:lnTo>
                  <a:pt x="2139831" y="2895350"/>
                </a:lnTo>
                <a:lnTo>
                  <a:pt x="2094174" y="2877088"/>
                </a:lnTo>
                <a:lnTo>
                  <a:pt x="2046994" y="2864912"/>
                </a:lnTo>
                <a:lnTo>
                  <a:pt x="1999813" y="2858824"/>
                </a:lnTo>
                <a:lnTo>
                  <a:pt x="1949589" y="2858824"/>
                </a:lnTo>
                <a:lnTo>
                  <a:pt x="1897844" y="2861868"/>
                </a:lnTo>
                <a:lnTo>
                  <a:pt x="1846099" y="2867955"/>
                </a:lnTo>
                <a:lnTo>
                  <a:pt x="1794352" y="2875566"/>
                </a:lnTo>
                <a:lnTo>
                  <a:pt x="1742606" y="2881652"/>
                </a:lnTo>
                <a:lnTo>
                  <a:pt x="1690861" y="2886219"/>
                </a:lnTo>
                <a:lnTo>
                  <a:pt x="1642161" y="2884697"/>
                </a:lnTo>
                <a:lnTo>
                  <a:pt x="1594981" y="2878609"/>
                </a:lnTo>
                <a:lnTo>
                  <a:pt x="1549322" y="2864912"/>
                </a:lnTo>
                <a:lnTo>
                  <a:pt x="1511275" y="2845126"/>
                </a:lnTo>
                <a:lnTo>
                  <a:pt x="1474747" y="2819253"/>
                </a:lnTo>
                <a:lnTo>
                  <a:pt x="1442788" y="2788814"/>
                </a:lnTo>
                <a:lnTo>
                  <a:pt x="1410827" y="2753810"/>
                </a:lnTo>
                <a:lnTo>
                  <a:pt x="1381910" y="2717283"/>
                </a:lnTo>
                <a:lnTo>
                  <a:pt x="1352994" y="2679234"/>
                </a:lnTo>
                <a:lnTo>
                  <a:pt x="1324077" y="2641186"/>
                </a:lnTo>
                <a:lnTo>
                  <a:pt x="1295161" y="2604660"/>
                </a:lnTo>
                <a:lnTo>
                  <a:pt x="1264721" y="2569655"/>
                </a:lnTo>
                <a:lnTo>
                  <a:pt x="1229717" y="2539215"/>
                </a:lnTo>
                <a:lnTo>
                  <a:pt x="1196234" y="2511820"/>
                </a:lnTo>
                <a:lnTo>
                  <a:pt x="1158187" y="2490514"/>
                </a:lnTo>
                <a:lnTo>
                  <a:pt x="1117095" y="2472250"/>
                </a:lnTo>
                <a:lnTo>
                  <a:pt x="1072959" y="2457031"/>
                </a:lnTo>
                <a:lnTo>
                  <a:pt x="1027301" y="2443334"/>
                </a:lnTo>
                <a:lnTo>
                  <a:pt x="981644" y="2431158"/>
                </a:lnTo>
                <a:lnTo>
                  <a:pt x="934464" y="2418982"/>
                </a:lnTo>
                <a:lnTo>
                  <a:pt x="890329" y="2405284"/>
                </a:lnTo>
                <a:lnTo>
                  <a:pt x="846192" y="2390065"/>
                </a:lnTo>
                <a:lnTo>
                  <a:pt x="805101" y="2371801"/>
                </a:lnTo>
                <a:lnTo>
                  <a:pt x="768573" y="2348972"/>
                </a:lnTo>
                <a:lnTo>
                  <a:pt x="735091" y="2321577"/>
                </a:lnTo>
                <a:lnTo>
                  <a:pt x="707698" y="2288096"/>
                </a:lnTo>
                <a:lnTo>
                  <a:pt x="684869" y="2251568"/>
                </a:lnTo>
                <a:lnTo>
                  <a:pt x="666605" y="2210475"/>
                </a:lnTo>
                <a:lnTo>
                  <a:pt x="651386" y="2166339"/>
                </a:lnTo>
                <a:lnTo>
                  <a:pt x="637689" y="2122203"/>
                </a:lnTo>
                <a:lnTo>
                  <a:pt x="625513" y="2075023"/>
                </a:lnTo>
                <a:lnTo>
                  <a:pt x="613337" y="2029365"/>
                </a:lnTo>
                <a:lnTo>
                  <a:pt x="599640" y="1983706"/>
                </a:lnTo>
                <a:lnTo>
                  <a:pt x="584421" y="1939569"/>
                </a:lnTo>
                <a:lnTo>
                  <a:pt x="566157" y="1898476"/>
                </a:lnTo>
                <a:lnTo>
                  <a:pt x="544850" y="1860428"/>
                </a:lnTo>
                <a:lnTo>
                  <a:pt x="517457" y="1826945"/>
                </a:lnTo>
                <a:lnTo>
                  <a:pt x="487017" y="1791940"/>
                </a:lnTo>
                <a:lnTo>
                  <a:pt x="452013" y="1761502"/>
                </a:lnTo>
                <a:lnTo>
                  <a:pt x="413964" y="1732585"/>
                </a:lnTo>
                <a:lnTo>
                  <a:pt x="375916" y="1703669"/>
                </a:lnTo>
                <a:lnTo>
                  <a:pt x="337869" y="1674752"/>
                </a:lnTo>
                <a:lnTo>
                  <a:pt x="301341" y="1645834"/>
                </a:lnTo>
                <a:lnTo>
                  <a:pt x="266337" y="1613874"/>
                </a:lnTo>
                <a:lnTo>
                  <a:pt x="235899" y="1581914"/>
                </a:lnTo>
                <a:lnTo>
                  <a:pt x="210028" y="1545386"/>
                </a:lnTo>
                <a:lnTo>
                  <a:pt x="190243" y="1507338"/>
                </a:lnTo>
                <a:lnTo>
                  <a:pt x="176545" y="1461681"/>
                </a:lnTo>
                <a:lnTo>
                  <a:pt x="170457" y="1414500"/>
                </a:lnTo>
                <a:lnTo>
                  <a:pt x="168934" y="1365796"/>
                </a:lnTo>
                <a:lnTo>
                  <a:pt x="173500" y="1314051"/>
                </a:lnTo>
                <a:lnTo>
                  <a:pt x="179588" y="1262305"/>
                </a:lnTo>
                <a:lnTo>
                  <a:pt x="187198" y="1210558"/>
                </a:lnTo>
                <a:lnTo>
                  <a:pt x="193285" y="1158813"/>
                </a:lnTo>
                <a:lnTo>
                  <a:pt x="196330" y="1107067"/>
                </a:lnTo>
                <a:lnTo>
                  <a:pt x="196330" y="1056842"/>
                </a:lnTo>
                <a:lnTo>
                  <a:pt x="190243" y="1009663"/>
                </a:lnTo>
                <a:lnTo>
                  <a:pt x="178067" y="962482"/>
                </a:lnTo>
                <a:lnTo>
                  <a:pt x="159803" y="918345"/>
                </a:lnTo>
                <a:lnTo>
                  <a:pt x="136974" y="872687"/>
                </a:lnTo>
                <a:lnTo>
                  <a:pt x="111101" y="827030"/>
                </a:lnTo>
                <a:lnTo>
                  <a:pt x="83708" y="781371"/>
                </a:lnTo>
                <a:lnTo>
                  <a:pt x="57835" y="737233"/>
                </a:lnTo>
                <a:lnTo>
                  <a:pt x="35005" y="690054"/>
                </a:lnTo>
                <a:lnTo>
                  <a:pt x="16743" y="644395"/>
                </a:lnTo>
                <a:lnTo>
                  <a:pt x="4567" y="597215"/>
                </a:lnTo>
                <a:lnTo>
                  <a:pt x="0" y="548512"/>
                </a:lnTo>
                <a:lnTo>
                  <a:pt x="4567" y="499811"/>
                </a:lnTo>
                <a:lnTo>
                  <a:pt x="16743" y="452631"/>
                </a:lnTo>
                <a:lnTo>
                  <a:pt x="35005" y="406972"/>
                </a:lnTo>
                <a:lnTo>
                  <a:pt x="57835" y="359793"/>
                </a:lnTo>
                <a:lnTo>
                  <a:pt x="83708" y="315655"/>
                </a:lnTo>
                <a:lnTo>
                  <a:pt x="111101" y="269998"/>
                </a:lnTo>
                <a:lnTo>
                  <a:pt x="136974" y="224339"/>
                </a:lnTo>
                <a:lnTo>
                  <a:pt x="159803" y="178682"/>
                </a:lnTo>
                <a:lnTo>
                  <a:pt x="178067" y="134544"/>
                </a:lnTo>
                <a:lnTo>
                  <a:pt x="190243" y="87363"/>
                </a:lnTo>
                <a:lnTo>
                  <a:pt x="196330" y="40184"/>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1" name="Freeform: Shape 40">
            <a:extLst>
              <a:ext uri="{FF2B5EF4-FFF2-40B4-BE49-F238E27FC236}">
                <a16:creationId xmlns:a16="http://schemas.microsoft.com/office/drawing/2014/main" id="{055B12B5-937D-4928-A7A3-634A569C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476" y="1433267"/>
            <a:ext cx="4335537" cy="5424732"/>
          </a:xfrm>
          <a:custGeom>
            <a:avLst/>
            <a:gdLst>
              <a:gd name="connsiteX0" fmla="*/ 2948563 w 4335537"/>
              <a:gd name="connsiteY0" fmla="*/ 0 h 5424732"/>
              <a:gd name="connsiteX1" fmla="*/ 3005780 w 4335537"/>
              <a:gd name="connsiteY1" fmla="*/ 5363 h 5424732"/>
              <a:gd name="connsiteX2" fmla="*/ 3061211 w 4335537"/>
              <a:gd name="connsiteY2" fmla="*/ 19669 h 5424732"/>
              <a:gd name="connsiteX3" fmla="*/ 3114855 w 4335537"/>
              <a:gd name="connsiteY3" fmla="*/ 41127 h 5424732"/>
              <a:gd name="connsiteX4" fmla="*/ 3170284 w 4335537"/>
              <a:gd name="connsiteY4" fmla="*/ 67948 h 5424732"/>
              <a:gd name="connsiteX5" fmla="*/ 3222140 w 4335537"/>
              <a:gd name="connsiteY5" fmla="*/ 98346 h 5424732"/>
              <a:gd name="connsiteX6" fmla="*/ 3275784 w 4335537"/>
              <a:gd name="connsiteY6" fmla="*/ 130533 h 5424732"/>
              <a:gd name="connsiteX7" fmla="*/ 3329425 w 4335537"/>
              <a:gd name="connsiteY7" fmla="*/ 159141 h 5424732"/>
              <a:gd name="connsiteX8" fmla="*/ 3383067 w 4335537"/>
              <a:gd name="connsiteY8" fmla="*/ 187752 h 5424732"/>
              <a:gd name="connsiteX9" fmla="*/ 3434923 w 4335537"/>
              <a:gd name="connsiteY9" fmla="*/ 209208 h 5424732"/>
              <a:gd name="connsiteX10" fmla="*/ 3492142 w 4335537"/>
              <a:gd name="connsiteY10" fmla="*/ 223514 h 5424732"/>
              <a:gd name="connsiteX11" fmla="*/ 3547571 w 4335537"/>
              <a:gd name="connsiteY11" fmla="*/ 230666 h 5424732"/>
              <a:gd name="connsiteX12" fmla="*/ 3606578 w 4335537"/>
              <a:gd name="connsiteY12" fmla="*/ 230666 h 5424732"/>
              <a:gd name="connsiteX13" fmla="*/ 3667374 w 4335537"/>
              <a:gd name="connsiteY13" fmla="*/ 227091 h 5424732"/>
              <a:gd name="connsiteX14" fmla="*/ 3728169 w 4335537"/>
              <a:gd name="connsiteY14" fmla="*/ 219938 h 5424732"/>
              <a:gd name="connsiteX15" fmla="*/ 3788965 w 4335537"/>
              <a:gd name="connsiteY15" fmla="*/ 210998 h 5424732"/>
              <a:gd name="connsiteX16" fmla="*/ 3849759 w 4335537"/>
              <a:gd name="connsiteY16" fmla="*/ 203845 h 5424732"/>
              <a:gd name="connsiteX17" fmla="*/ 3910555 w 4335537"/>
              <a:gd name="connsiteY17" fmla="*/ 198480 h 5424732"/>
              <a:gd name="connsiteX18" fmla="*/ 3967772 w 4335537"/>
              <a:gd name="connsiteY18" fmla="*/ 200268 h 5424732"/>
              <a:gd name="connsiteX19" fmla="*/ 4023204 w 4335537"/>
              <a:gd name="connsiteY19" fmla="*/ 207421 h 5424732"/>
              <a:gd name="connsiteX20" fmla="*/ 4076847 w 4335537"/>
              <a:gd name="connsiteY20" fmla="*/ 223514 h 5424732"/>
              <a:gd name="connsiteX21" fmla="*/ 4121551 w 4335537"/>
              <a:gd name="connsiteY21" fmla="*/ 246759 h 5424732"/>
              <a:gd name="connsiteX22" fmla="*/ 4164463 w 4335537"/>
              <a:gd name="connsiteY22" fmla="*/ 277158 h 5424732"/>
              <a:gd name="connsiteX23" fmla="*/ 4202013 w 4335537"/>
              <a:gd name="connsiteY23" fmla="*/ 312919 h 5424732"/>
              <a:gd name="connsiteX24" fmla="*/ 4239564 w 4335537"/>
              <a:gd name="connsiteY24" fmla="*/ 354046 h 5424732"/>
              <a:gd name="connsiteX25" fmla="*/ 4273537 w 4335537"/>
              <a:gd name="connsiteY25" fmla="*/ 396960 h 5424732"/>
              <a:gd name="connsiteX26" fmla="*/ 4307511 w 4335537"/>
              <a:gd name="connsiteY26" fmla="*/ 441664 h 5424732"/>
              <a:gd name="connsiteX27" fmla="*/ 4335537 w 4335537"/>
              <a:gd name="connsiteY27" fmla="*/ 478541 h 5424732"/>
              <a:gd name="connsiteX28" fmla="*/ 4335537 w 4335537"/>
              <a:gd name="connsiteY28" fmla="*/ 5411497 h 5424732"/>
              <a:gd name="connsiteX29" fmla="*/ 4325479 w 4335537"/>
              <a:gd name="connsiteY29" fmla="*/ 5424732 h 5424732"/>
              <a:gd name="connsiteX30" fmla="*/ 1571645 w 4335537"/>
              <a:gd name="connsiteY30" fmla="*/ 5424732 h 5424732"/>
              <a:gd name="connsiteX31" fmla="*/ 1555640 w 4335537"/>
              <a:gd name="connsiteY31" fmla="*/ 5403672 h 5424732"/>
              <a:gd name="connsiteX32" fmla="*/ 1521666 w 4335537"/>
              <a:gd name="connsiteY32" fmla="*/ 5360758 h 5424732"/>
              <a:gd name="connsiteX33" fmla="*/ 1485903 w 4335537"/>
              <a:gd name="connsiteY33" fmla="*/ 5319632 h 5424732"/>
              <a:gd name="connsiteX34" fmla="*/ 1444777 w 4335537"/>
              <a:gd name="connsiteY34" fmla="*/ 5283868 h 5424732"/>
              <a:gd name="connsiteX35" fmla="*/ 1405439 w 4335537"/>
              <a:gd name="connsiteY35" fmla="*/ 5251682 h 5424732"/>
              <a:gd name="connsiteX36" fmla="*/ 1360737 w 4335537"/>
              <a:gd name="connsiteY36" fmla="*/ 5226651 h 5424732"/>
              <a:gd name="connsiteX37" fmla="*/ 1312459 w 4335537"/>
              <a:gd name="connsiteY37" fmla="*/ 5205192 h 5424732"/>
              <a:gd name="connsiteX38" fmla="*/ 1260605 w 4335537"/>
              <a:gd name="connsiteY38" fmla="*/ 5187312 h 5424732"/>
              <a:gd name="connsiteX39" fmla="*/ 1206961 w 4335537"/>
              <a:gd name="connsiteY39" fmla="*/ 5171219 h 5424732"/>
              <a:gd name="connsiteX40" fmla="*/ 1153319 w 4335537"/>
              <a:gd name="connsiteY40" fmla="*/ 5156913 h 5424732"/>
              <a:gd name="connsiteX41" fmla="*/ 1097888 w 4335537"/>
              <a:gd name="connsiteY41" fmla="*/ 5142608 h 5424732"/>
              <a:gd name="connsiteX42" fmla="*/ 1046034 w 4335537"/>
              <a:gd name="connsiteY42" fmla="*/ 5126515 h 5424732"/>
              <a:gd name="connsiteX43" fmla="*/ 994178 w 4335537"/>
              <a:gd name="connsiteY43" fmla="*/ 5108634 h 5424732"/>
              <a:gd name="connsiteX44" fmla="*/ 945901 w 4335537"/>
              <a:gd name="connsiteY44" fmla="*/ 5087176 h 5424732"/>
              <a:gd name="connsiteX45" fmla="*/ 902986 w 4335537"/>
              <a:gd name="connsiteY45" fmla="*/ 5060355 h 5424732"/>
              <a:gd name="connsiteX46" fmla="*/ 863647 w 4335537"/>
              <a:gd name="connsiteY46" fmla="*/ 5028169 h 5424732"/>
              <a:gd name="connsiteX47" fmla="*/ 831463 w 4335537"/>
              <a:gd name="connsiteY47" fmla="*/ 4988832 h 5424732"/>
              <a:gd name="connsiteX48" fmla="*/ 804643 w 4335537"/>
              <a:gd name="connsiteY48" fmla="*/ 4945915 h 5424732"/>
              <a:gd name="connsiteX49" fmla="*/ 783185 w 4335537"/>
              <a:gd name="connsiteY49" fmla="*/ 4897636 h 5424732"/>
              <a:gd name="connsiteX50" fmla="*/ 765304 w 4335537"/>
              <a:gd name="connsiteY50" fmla="*/ 4845782 h 5424732"/>
              <a:gd name="connsiteX51" fmla="*/ 749211 w 4335537"/>
              <a:gd name="connsiteY51" fmla="*/ 4793927 h 5424732"/>
              <a:gd name="connsiteX52" fmla="*/ 734906 w 4335537"/>
              <a:gd name="connsiteY52" fmla="*/ 4738495 h 5424732"/>
              <a:gd name="connsiteX53" fmla="*/ 720601 w 4335537"/>
              <a:gd name="connsiteY53" fmla="*/ 4684853 h 5424732"/>
              <a:gd name="connsiteX54" fmla="*/ 704508 w 4335537"/>
              <a:gd name="connsiteY54" fmla="*/ 4631208 h 5424732"/>
              <a:gd name="connsiteX55" fmla="*/ 686627 w 4335537"/>
              <a:gd name="connsiteY55" fmla="*/ 4579352 h 5424732"/>
              <a:gd name="connsiteX56" fmla="*/ 665170 w 4335537"/>
              <a:gd name="connsiteY56" fmla="*/ 4531073 h 5424732"/>
              <a:gd name="connsiteX57" fmla="*/ 640137 w 4335537"/>
              <a:gd name="connsiteY57" fmla="*/ 4486371 h 5424732"/>
              <a:gd name="connsiteX58" fmla="*/ 607953 w 4335537"/>
              <a:gd name="connsiteY58" fmla="*/ 4447032 h 5424732"/>
              <a:gd name="connsiteX59" fmla="*/ 572190 w 4335537"/>
              <a:gd name="connsiteY59" fmla="*/ 4405905 h 5424732"/>
              <a:gd name="connsiteX60" fmla="*/ 531064 w 4335537"/>
              <a:gd name="connsiteY60" fmla="*/ 4370144 h 5424732"/>
              <a:gd name="connsiteX61" fmla="*/ 486360 w 4335537"/>
              <a:gd name="connsiteY61" fmla="*/ 4336170 h 5424732"/>
              <a:gd name="connsiteX62" fmla="*/ 441659 w 4335537"/>
              <a:gd name="connsiteY62" fmla="*/ 4302196 h 5424732"/>
              <a:gd name="connsiteX63" fmla="*/ 396958 w 4335537"/>
              <a:gd name="connsiteY63" fmla="*/ 4268222 h 5424732"/>
              <a:gd name="connsiteX64" fmla="*/ 354042 w 4335537"/>
              <a:gd name="connsiteY64" fmla="*/ 4234246 h 5424732"/>
              <a:gd name="connsiteX65" fmla="*/ 312916 w 4335537"/>
              <a:gd name="connsiteY65" fmla="*/ 4196697 h 5424732"/>
              <a:gd name="connsiteX66" fmla="*/ 277155 w 4335537"/>
              <a:gd name="connsiteY66" fmla="*/ 4159148 h 5424732"/>
              <a:gd name="connsiteX67" fmla="*/ 246759 w 4335537"/>
              <a:gd name="connsiteY67" fmla="*/ 4116232 h 5424732"/>
              <a:gd name="connsiteX68" fmla="*/ 223513 w 4335537"/>
              <a:gd name="connsiteY68" fmla="*/ 4071530 h 5424732"/>
              <a:gd name="connsiteX69" fmla="*/ 207420 w 4335537"/>
              <a:gd name="connsiteY69" fmla="*/ 4017888 h 5424732"/>
              <a:gd name="connsiteX70" fmla="*/ 200268 w 4335537"/>
              <a:gd name="connsiteY70" fmla="*/ 3962456 h 5424732"/>
              <a:gd name="connsiteX71" fmla="*/ 198478 w 4335537"/>
              <a:gd name="connsiteY71" fmla="*/ 3905234 h 5424732"/>
              <a:gd name="connsiteX72" fmla="*/ 203843 w 4335537"/>
              <a:gd name="connsiteY72" fmla="*/ 3844439 h 5424732"/>
              <a:gd name="connsiteX73" fmla="*/ 210996 w 4335537"/>
              <a:gd name="connsiteY73" fmla="*/ 3783644 h 5424732"/>
              <a:gd name="connsiteX74" fmla="*/ 219936 w 4335537"/>
              <a:gd name="connsiteY74" fmla="*/ 3722847 h 5424732"/>
              <a:gd name="connsiteX75" fmla="*/ 227088 w 4335537"/>
              <a:gd name="connsiteY75" fmla="*/ 3662052 h 5424732"/>
              <a:gd name="connsiteX76" fmla="*/ 230666 w 4335537"/>
              <a:gd name="connsiteY76" fmla="*/ 3601257 h 5424732"/>
              <a:gd name="connsiteX77" fmla="*/ 230666 w 4335537"/>
              <a:gd name="connsiteY77" fmla="*/ 3542248 h 5424732"/>
              <a:gd name="connsiteX78" fmla="*/ 223513 w 4335537"/>
              <a:gd name="connsiteY78" fmla="*/ 3486818 h 5424732"/>
              <a:gd name="connsiteX79" fmla="*/ 209208 w 4335537"/>
              <a:gd name="connsiteY79" fmla="*/ 3431386 h 5424732"/>
              <a:gd name="connsiteX80" fmla="*/ 187750 w 4335537"/>
              <a:gd name="connsiteY80" fmla="*/ 3379529 h 5424732"/>
              <a:gd name="connsiteX81" fmla="*/ 160929 w 4335537"/>
              <a:gd name="connsiteY81" fmla="*/ 3325887 h 5424732"/>
              <a:gd name="connsiteX82" fmla="*/ 130531 w 4335537"/>
              <a:gd name="connsiteY82" fmla="*/ 3272245 h 5424732"/>
              <a:gd name="connsiteX83" fmla="*/ 98347 w 4335537"/>
              <a:gd name="connsiteY83" fmla="*/ 3218601 h 5424732"/>
              <a:gd name="connsiteX84" fmla="*/ 67949 w 4335537"/>
              <a:gd name="connsiteY84" fmla="*/ 3166744 h 5424732"/>
              <a:gd name="connsiteX85" fmla="*/ 41126 w 4335537"/>
              <a:gd name="connsiteY85" fmla="*/ 3111314 h 5424732"/>
              <a:gd name="connsiteX86" fmla="*/ 19670 w 4335537"/>
              <a:gd name="connsiteY86" fmla="*/ 3057670 h 5424732"/>
              <a:gd name="connsiteX87" fmla="*/ 5365 w 4335537"/>
              <a:gd name="connsiteY87" fmla="*/ 3002238 h 5424732"/>
              <a:gd name="connsiteX88" fmla="*/ 0 w 4335537"/>
              <a:gd name="connsiteY88" fmla="*/ 2945018 h 5424732"/>
              <a:gd name="connsiteX89" fmla="*/ 5365 w 4335537"/>
              <a:gd name="connsiteY89" fmla="*/ 2887800 h 5424732"/>
              <a:gd name="connsiteX90" fmla="*/ 19670 w 4335537"/>
              <a:gd name="connsiteY90" fmla="*/ 2832369 h 5424732"/>
              <a:gd name="connsiteX91" fmla="*/ 41126 w 4335537"/>
              <a:gd name="connsiteY91" fmla="*/ 2778724 h 5424732"/>
              <a:gd name="connsiteX92" fmla="*/ 67949 w 4335537"/>
              <a:gd name="connsiteY92" fmla="*/ 2723294 h 5424732"/>
              <a:gd name="connsiteX93" fmla="*/ 98347 w 4335537"/>
              <a:gd name="connsiteY93" fmla="*/ 2671438 h 5424732"/>
              <a:gd name="connsiteX94" fmla="*/ 130531 w 4335537"/>
              <a:gd name="connsiteY94" fmla="*/ 2617795 h 5424732"/>
              <a:gd name="connsiteX95" fmla="*/ 160929 w 4335537"/>
              <a:gd name="connsiteY95" fmla="*/ 2564151 h 5424732"/>
              <a:gd name="connsiteX96" fmla="*/ 187750 w 4335537"/>
              <a:gd name="connsiteY96" fmla="*/ 2510509 h 5424732"/>
              <a:gd name="connsiteX97" fmla="*/ 209208 w 4335537"/>
              <a:gd name="connsiteY97" fmla="*/ 2458652 h 5424732"/>
              <a:gd name="connsiteX98" fmla="*/ 223513 w 4335537"/>
              <a:gd name="connsiteY98" fmla="*/ 2403220 h 5424732"/>
              <a:gd name="connsiteX99" fmla="*/ 230666 w 4335537"/>
              <a:gd name="connsiteY99" fmla="*/ 2347790 h 5424732"/>
              <a:gd name="connsiteX100" fmla="*/ 230666 w 4335537"/>
              <a:gd name="connsiteY100" fmla="*/ 2288783 h 5424732"/>
              <a:gd name="connsiteX101" fmla="*/ 227088 w 4335537"/>
              <a:gd name="connsiteY101" fmla="*/ 2227986 h 5424732"/>
              <a:gd name="connsiteX102" fmla="*/ 219936 w 4335537"/>
              <a:gd name="connsiteY102" fmla="*/ 2167191 h 5424732"/>
              <a:gd name="connsiteX103" fmla="*/ 210996 w 4335537"/>
              <a:gd name="connsiteY103" fmla="*/ 2106394 h 5424732"/>
              <a:gd name="connsiteX104" fmla="*/ 203843 w 4335537"/>
              <a:gd name="connsiteY104" fmla="*/ 2045599 h 5424732"/>
              <a:gd name="connsiteX105" fmla="*/ 198478 w 4335537"/>
              <a:gd name="connsiteY105" fmla="*/ 1984804 h 5424732"/>
              <a:gd name="connsiteX106" fmla="*/ 200268 w 4335537"/>
              <a:gd name="connsiteY106" fmla="*/ 1927585 h 5424732"/>
              <a:gd name="connsiteX107" fmla="*/ 207420 w 4335537"/>
              <a:gd name="connsiteY107" fmla="*/ 1872153 h 5424732"/>
              <a:gd name="connsiteX108" fmla="*/ 223513 w 4335537"/>
              <a:gd name="connsiteY108" fmla="*/ 1818508 h 5424732"/>
              <a:gd name="connsiteX109" fmla="*/ 246759 w 4335537"/>
              <a:gd name="connsiteY109" fmla="*/ 1773807 h 5424732"/>
              <a:gd name="connsiteX110" fmla="*/ 277155 w 4335537"/>
              <a:gd name="connsiteY110" fmla="*/ 1730892 h 5424732"/>
              <a:gd name="connsiteX111" fmla="*/ 312916 w 4335537"/>
              <a:gd name="connsiteY111" fmla="*/ 1693341 h 5424732"/>
              <a:gd name="connsiteX112" fmla="*/ 354042 w 4335537"/>
              <a:gd name="connsiteY112" fmla="*/ 1655792 h 5424732"/>
              <a:gd name="connsiteX113" fmla="*/ 396958 w 4335537"/>
              <a:gd name="connsiteY113" fmla="*/ 1621816 h 5424732"/>
              <a:gd name="connsiteX114" fmla="*/ 441659 w 4335537"/>
              <a:gd name="connsiteY114" fmla="*/ 1587842 h 5424732"/>
              <a:gd name="connsiteX115" fmla="*/ 486360 w 4335537"/>
              <a:gd name="connsiteY115" fmla="*/ 1553868 h 5424732"/>
              <a:gd name="connsiteX116" fmla="*/ 531064 w 4335537"/>
              <a:gd name="connsiteY116" fmla="*/ 1519895 h 5424732"/>
              <a:gd name="connsiteX117" fmla="*/ 572190 w 4335537"/>
              <a:gd name="connsiteY117" fmla="*/ 1484133 h 5424732"/>
              <a:gd name="connsiteX118" fmla="*/ 607953 w 4335537"/>
              <a:gd name="connsiteY118" fmla="*/ 1443007 h 5424732"/>
              <a:gd name="connsiteX119" fmla="*/ 640137 w 4335537"/>
              <a:gd name="connsiteY119" fmla="*/ 1403668 h 5424732"/>
              <a:gd name="connsiteX120" fmla="*/ 665170 w 4335537"/>
              <a:gd name="connsiteY120" fmla="*/ 1358966 h 5424732"/>
              <a:gd name="connsiteX121" fmla="*/ 686627 w 4335537"/>
              <a:gd name="connsiteY121" fmla="*/ 1310687 h 5424732"/>
              <a:gd name="connsiteX122" fmla="*/ 704508 w 4335537"/>
              <a:gd name="connsiteY122" fmla="*/ 1258830 h 5424732"/>
              <a:gd name="connsiteX123" fmla="*/ 720601 w 4335537"/>
              <a:gd name="connsiteY123" fmla="*/ 1205186 h 5424732"/>
              <a:gd name="connsiteX124" fmla="*/ 734906 w 4335537"/>
              <a:gd name="connsiteY124" fmla="*/ 1151543 h 5424732"/>
              <a:gd name="connsiteX125" fmla="*/ 749211 w 4335537"/>
              <a:gd name="connsiteY125" fmla="*/ 1096111 h 5424732"/>
              <a:gd name="connsiteX126" fmla="*/ 765304 w 4335537"/>
              <a:gd name="connsiteY126" fmla="*/ 1044257 h 5424732"/>
              <a:gd name="connsiteX127" fmla="*/ 783185 w 4335537"/>
              <a:gd name="connsiteY127" fmla="*/ 992400 h 5424732"/>
              <a:gd name="connsiteX128" fmla="*/ 804643 w 4335537"/>
              <a:gd name="connsiteY128" fmla="*/ 944123 h 5424732"/>
              <a:gd name="connsiteX129" fmla="*/ 831463 w 4335537"/>
              <a:gd name="connsiteY129" fmla="*/ 901209 h 5424732"/>
              <a:gd name="connsiteX130" fmla="*/ 863647 w 4335537"/>
              <a:gd name="connsiteY130" fmla="*/ 861870 h 5424732"/>
              <a:gd name="connsiteX131" fmla="*/ 902986 w 4335537"/>
              <a:gd name="connsiteY131" fmla="*/ 829684 h 5424732"/>
              <a:gd name="connsiteX132" fmla="*/ 945901 w 4335537"/>
              <a:gd name="connsiteY132" fmla="*/ 802863 h 5424732"/>
              <a:gd name="connsiteX133" fmla="*/ 994178 w 4335537"/>
              <a:gd name="connsiteY133" fmla="*/ 781405 h 5424732"/>
              <a:gd name="connsiteX134" fmla="*/ 1046034 w 4335537"/>
              <a:gd name="connsiteY134" fmla="*/ 763524 h 5424732"/>
              <a:gd name="connsiteX135" fmla="*/ 1097888 w 4335537"/>
              <a:gd name="connsiteY135" fmla="*/ 747431 h 5424732"/>
              <a:gd name="connsiteX136" fmla="*/ 1153319 w 4335537"/>
              <a:gd name="connsiteY136" fmla="*/ 733125 h 5424732"/>
              <a:gd name="connsiteX137" fmla="*/ 1206961 w 4335537"/>
              <a:gd name="connsiteY137" fmla="*/ 718820 h 5424732"/>
              <a:gd name="connsiteX138" fmla="*/ 1260605 w 4335537"/>
              <a:gd name="connsiteY138" fmla="*/ 702727 h 5424732"/>
              <a:gd name="connsiteX139" fmla="*/ 1312459 w 4335537"/>
              <a:gd name="connsiteY139" fmla="*/ 684846 h 5424732"/>
              <a:gd name="connsiteX140" fmla="*/ 1360737 w 4335537"/>
              <a:gd name="connsiteY140" fmla="*/ 663388 h 5424732"/>
              <a:gd name="connsiteX141" fmla="*/ 1405439 w 4335537"/>
              <a:gd name="connsiteY141" fmla="*/ 638356 h 5424732"/>
              <a:gd name="connsiteX142" fmla="*/ 1444777 w 4335537"/>
              <a:gd name="connsiteY142" fmla="*/ 606170 h 5424732"/>
              <a:gd name="connsiteX143" fmla="*/ 1485903 w 4335537"/>
              <a:gd name="connsiteY143" fmla="*/ 570407 h 5424732"/>
              <a:gd name="connsiteX144" fmla="*/ 1521666 w 4335537"/>
              <a:gd name="connsiteY144" fmla="*/ 529280 h 5424732"/>
              <a:gd name="connsiteX145" fmla="*/ 1555640 w 4335537"/>
              <a:gd name="connsiteY145" fmla="*/ 486366 h 5424732"/>
              <a:gd name="connsiteX146" fmla="*/ 1589613 w 4335537"/>
              <a:gd name="connsiteY146" fmla="*/ 441664 h 5424732"/>
              <a:gd name="connsiteX147" fmla="*/ 1623587 w 4335537"/>
              <a:gd name="connsiteY147" fmla="*/ 396960 h 5424732"/>
              <a:gd name="connsiteX148" fmla="*/ 1657560 w 4335537"/>
              <a:gd name="connsiteY148" fmla="*/ 354046 h 5424732"/>
              <a:gd name="connsiteX149" fmla="*/ 1695111 w 4335537"/>
              <a:gd name="connsiteY149" fmla="*/ 312919 h 5424732"/>
              <a:gd name="connsiteX150" fmla="*/ 1732660 w 4335537"/>
              <a:gd name="connsiteY150" fmla="*/ 277158 h 5424732"/>
              <a:gd name="connsiteX151" fmla="*/ 1775575 w 4335537"/>
              <a:gd name="connsiteY151" fmla="*/ 246759 h 5424732"/>
              <a:gd name="connsiteX152" fmla="*/ 1820277 w 4335537"/>
              <a:gd name="connsiteY152" fmla="*/ 223514 h 5424732"/>
              <a:gd name="connsiteX153" fmla="*/ 1873920 w 4335537"/>
              <a:gd name="connsiteY153" fmla="*/ 207421 h 5424732"/>
              <a:gd name="connsiteX154" fmla="*/ 1929352 w 4335537"/>
              <a:gd name="connsiteY154" fmla="*/ 200268 h 5424732"/>
              <a:gd name="connsiteX155" fmla="*/ 1986569 w 4335537"/>
              <a:gd name="connsiteY155" fmla="*/ 198480 h 5424732"/>
              <a:gd name="connsiteX156" fmla="*/ 2047363 w 4335537"/>
              <a:gd name="connsiteY156" fmla="*/ 203845 h 5424732"/>
              <a:gd name="connsiteX157" fmla="*/ 2108159 w 4335537"/>
              <a:gd name="connsiteY157" fmla="*/ 210998 h 5424732"/>
              <a:gd name="connsiteX158" fmla="*/ 2168955 w 4335537"/>
              <a:gd name="connsiteY158" fmla="*/ 219938 h 5424732"/>
              <a:gd name="connsiteX159" fmla="*/ 2229750 w 4335537"/>
              <a:gd name="connsiteY159" fmla="*/ 227091 h 5424732"/>
              <a:gd name="connsiteX160" fmla="*/ 2290544 w 4335537"/>
              <a:gd name="connsiteY160" fmla="*/ 230666 h 5424732"/>
              <a:gd name="connsiteX161" fmla="*/ 2349553 w 4335537"/>
              <a:gd name="connsiteY161" fmla="*/ 230666 h 5424732"/>
              <a:gd name="connsiteX162" fmla="*/ 2404984 w 4335537"/>
              <a:gd name="connsiteY162" fmla="*/ 223514 h 5424732"/>
              <a:gd name="connsiteX163" fmla="*/ 2460415 w 4335537"/>
              <a:gd name="connsiteY163" fmla="*/ 209208 h 5424732"/>
              <a:gd name="connsiteX164" fmla="*/ 2514057 w 4335537"/>
              <a:gd name="connsiteY164" fmla="*/ 187752 h 5424732"/>
              <a:gd name="connsiteX165" fmla="*/ 2567699 w 4335537"/>
              <a:gd name="connsiteY165" fmla="*/ 159141 h 5424732"/>
              <a:gd name="connsiteX166" fmla="*/ 2621342 w 4335537"/>
              <a:gd name="connsiteY166" fmla="*/ 130533 h 5424732"/>
              <a:gd name="connsiteX167" fmla="*/ 2674984 w 4335537"/>
              <a:gd name="connsiteY167" fmla="*/ 98346 h 5424732"/>
              <a:gd name="connsiteX168" fmla="*/ 2726840 w 4335537"/>
              <a:gd name="connsiteY168" fmla="*/ 67948 h 5424732"/>
              <a:gd name="connsiteX169" fmla="*/ 2782271 w 4335537"/>
              <a:gd name="connsiteY169" fmla="*/ 41127 h 5424732"/>
              <a:gd name="connsiteX170" fmla="*/ 2835913 w 4335537"/>
              <a:gd name="connsiteY170" fmla="*/ 19669 h 5424732"/>
              <a:gd name="connsiteX171" fmla="*/ 2891344 w 4335537"/>
              <a:gd name="connsiteY171" fmla="*/ 5363 h 5424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335537" h="5424732">
                <a:moveTo>
                  <a:pt x="2948563" y="0"/>
                </a:moveTo>
                <a:lnTo>
                  <a:pt x="3005780" y="5363"/>
                </a:lnTo>
                <a:lnTo>
                  <a:pt x="3061211" y="19669"/>
                </a:lnTo>
                <a:lnTo>
                  <a:pt x="3114855" y="41127"/>
                </a:lnTo>
                <a:lnTo>
                  <a:pt x="3170284" y="67948"/>
                </a:lnTo>
                <a:lnTo>
                  <a:pt x="3222140" y="98346"/>
                </a:lnTo>
                <a:lnTo>
                  <a:pt x="3275784" y="130533"/>
                </a:lnTo>
                <a:lnTo>
                  <a:pt x="3329425" y="159141"/>
                </a:lnTo>
                <a:lnTo>
                  <a:pt x="3383067" y="187752"/>
                </a:lnTo>
                <a:lnTo>
                  <a:pt x="3434923" y="209208"/>
                </a:lnTo>
                <a:lnTo>
                  <a:pt x="3492142" y="223514"/>
                </a:lnTo>
                <a:lnTo>
                  <a:pt x="3547571" y="230666"/>
                </a:lnTo>
                <a:lnTo>
                  <a:pt x="3606578" y="230666"/>
                </a:lnTo>
                <a:lnTo>
                  <a:pt x="3667374" y="227091"/>
                </a:lnTo>
                <a:lnTo>
                  <a:pt x="3728169" y="219938"/>
                </a:lnTo>
                <a:lnTo>
                  <a:pt x="3788965" y="210998"/>
                </a:lnTo>
                <a:lnTo>
                  <a:pt x="3849759" y="203845"/>
                </a:lnTo>
                <a:lnTo>
                  <a:pt x="3910555" y="198480"/>
                </a:lnTo>
                <a:lnTo>
                  <a:pt x="3967772" y="200268"/>
                </a:lnTo>
                <a:lnTo>
                  <a:pt x="4023204" y="207421"/>
                </a:lnTo>
                <a:lnTo>
                  <a:pt x="4076847" y="223514"/>
                </a:lnTo>
                <a:lnTo>
                  <a:pt x="4121551" y="246759"/>
                </a:lnTo>
                <a:lnTo>
                  <a:pt x="4164463" y="277158"/>
                </a:lnTo>
                <a:lnTo>
                  <a:pt x="4202013" y="312919"/>
                </a:lnTo>
                <a:lnTo>
                  <a:pt x="4239564" y="354046"/>
                </a:lnTo>
                <a:lnTo>
                  <a:pt x="4273537" y="396960"/>
                </a:lnTo>
                <a:lnTo>
                  <a:pt x="4307511" y="441664"/>
                </a:lnTo>
                <a:lnTo>
                  <a:pt x="4335537" y="478541"/>
                </a:lnTo>
                <a:lnTo>
                  <a:pt x="4335537" y="5411497"/>
                </a:lnTo>
                <a:lnTo>
                  <a:pt x="4325479" y="5424732"/>
                </a:lnTo>
                <a:lnTo>
                  <a:pt x="1571645" y="5424732"/>
                </a:lnTo>
                <a:lnTo>
                  <a:pt x="1555640" y="5403672"/>
                </a:lnTo>
                <a:lnTo>
                  <a:pt x="1521666" y="5360758"/>
                </a:lnTo>
                <a:lnTo>
                  <a:pt x="1485903" y="5319632"/>
                </a:lnTo>
                <a:lnTo>
                  <a:pt x="1444777" y="5283868"/>
                </a:lnTo>
                <a:lnTo>
                  <a:pt x="1405439" y="5251682"/>
                </a:lnTo>
                <a:lnTo>
                  <a:pt x="1360737" y="5226651"/>
                </a:lnTo>
                <a:lnTo>
                  <a:pt x="1312459" y="5205192"/>
                </a:lnTo>
                <a:lnTo>
                  <a:pt x="1260605" y="5187312"/>
                </a:lnTo>
                <a:lnTo>
                  <a:pt x="1206961" y="5171219"/>
                </a:lnTo>
                <a:lnTo>
                  <a:pt x="1153319" y="5156913"/>
                </a:lnTo>
                <a:lnTo>
                  <a:pt x="1097888" y="5142608"/>
                </a:lnTo>
                <a:lnTo>
                  <a:pt x="1046034" y="5126515"/>
                </a:lnTo>
                <a:lnTo>
                  <a:pt x="994178" y="5108634"/>
                </a:lnTo>
                <a:lnTo>
                  <a:pt x="945901" y="5087176"/>
                </a:lnTo>
                <a:lnTo>
                  <a:pt x="902986" y="5060355"/>
                </a:lnTo>
                <a:lnTo>
                  <a:pt x="863647" y="5028169"/>
                </a:lnTo>
                <a:lnTo>
                  <a:pt x="831463" y="4988832"/>
                </a:lnTo>
                <a:lnTo>
                  <a:pt x="804643" y="4945915"/>
                </a:lnTo>
                <a:lnTo>
                  <a:pt x="783185" y="4897636"/>
                </a:lnTo>
                <a:lnTo>
                  <a:pt x="765304" y="4845782"/>
                </a:lnTo>
                <a:lnTo>
                  <a:pt x="749211" y="4793927"/>
                </a:lnTo>
                <a:lnTo>
                  <a:pt x="734906" y="4738495"/>
                </a:lnTo>
                <a:lnTo>
                  <a:pt x="720601" y="4684853"/>
                </a:lnTo>
                <a:lnTo>
                  <a:pt x="704508" y="4631208"/>
                </a:lnTo>
                <a:lnTo>
                  <a:pt x="686627" y="4579352"/>
                </a:lnTo>
                <a:lnTo>
                  <a:pt x="665170" y="4531073"/>
                </a:lnTo>
                <a:lnTo>
                  <a:pt x="640137" y="4486371"/>
                </a:lnTo>
                <a:lnTo>
                  <a:pt x="607953" y="4447032"/>
                </a:lnTo>
                <a:lnTo>
                  <a:pt x="572190" y="4405905"/>
                </a:lnTo>
                <a:lnTo>
                  <a:pt x="531064" y="4370144"/>
                </a:lnTo>
                <a:lnTo>
                  <a:pt x="486360" y="4336170"/>
                </a:lnTo>
                <a:lnTo>
                  <a:pt x="441659" y="4302196"/>
                </a:lnTo>
                <a:lnTo>
                  <a:pt x="396958" y="4268222"/>
                </a:lnTo>
                <a:lnTo>
                  <a:pt x="354042" y="4234246"/>
                </a:lnTo>
                <a:lnTo>
                  <a:pt x="312916" y="4196697"/>
                </a:lnTo>
                <a:lnTo>
                  <a:pt x="277155" y="4159148"/>
                </a:lnTo>
                <a:lnTo>
                  <a:pt x="246759" y="4116232"/>
                </a:lnTo>
                <a:lnTo>
                  <a:pt x="223513" y="4071530"/>
                </a:lnTo>
                <a:lnTo>
                  <a:pt x="207420" y="4017888"/>
                </a:lnTo>
                <a:lnTo>
                  <a:pt x="200268" y="3962456"/>
                </a:lnTo>
                <a:lnTo>
                  <a:pt x="198478" y="3905234"/>
                </a:lnTo>
                <a:lnTo>
                  <a:pt x="203843" y="3844439"/>
                </a:lnTo>
                <a:lnTo>
                  <a:pt x="210996" y="3783644"/>
                </a:lnTo>
                <a:lnTo>
                  <a:pt x="219936" y="3722847"/>
                </a:lnTo>
                <a:lnTo>
                  <a:pt x="227088" y="3662052"/>
                </a:lnTo>
                <a:lnTo>
                  <a:pt x="230666" y="3601257"/>
                </a:lnTo>
                <a:lnTo>
                  <a:pt x="230666" y="3542248"/>
                </a:lnTo>
                <a:lnTo>
                  <a:pt x="223513" y="3486818"/>
                </a:lnTo>
                <a:lnTo>
                  <a:pt x="209208" y="3431386"/>
                </a:lnTo>
                <a:lnTo>
                  <a:pt x="187750" y="3379529"/>
                </a:lnTo>
                <a:lnTo>
                  <a:pt x="160929" y="3325887"/>
                </a:lnTo>
                <a:lnTo>
                  <a:pt x="130531" y="3272245"/>
                </a:lnTo>
                <a:lnTo>
                  <a:pt x="98347" y="3218601"/>
                </a:lnTo>
                <a:lnTo>
                  <a:pt x="67949" y="3166744"/>
                </a:lnTo>
                <a:lnTo>
                  <a:pt x="41126" y="3111314"/>
                </a:lnTo>
                <a:lnTo>
                  <a:pt x="19670" y="3057670"/>
                </a:lnTo>
                <a:lnTo>
                  <a:pt x="5365" y="3002238"/>
                </a:lnTo>
                <a:lnTo>
                  <a:pt x="0" y="2945018"/>
                </a:lnTo>
                <a:lnTo>
                  <a:pt x="5365" y="2887800"/>
                </a:lnTo>
                <a:lnTo>
                  <a:pt x="19670" y="2832369"/>
                </a:lnTo>
                <a:lnTo>
                  <a:pt x="41126" y="2778724"/>
                </a:lnTo>
                <a:lnTo>
                  <a:pt x="67949" y="2723294"/>
                </a:lnTo>
                <a:lnTo>
                  <a:pt x="98347" y="2671438"/>
                </a:lnTo>
                <a:lnTo>
                  <a:pt x="130531" y="2617795"/>
                </a:lnTo>
                <a:lnTo>
                  <a:pt x="160929" y="2564151"/>
                </a:lnTo>
                <a:lnTo>
                  <a:pt x="187750" y="2510509"/>
                </a:lnTo>
                <a:lnTo>
                  <a:pt x="209208" y="2458652"/>
                </a:lnTo>
                <a:lnTo>
                  <a:pt x="223513" y="2403220"/>
                </a:lnTo>
                <a:lnTo>
                  <a:pt x="230666" y="2347790"/>
                </a:lnTo>
                <a:lnTo>
                  <a:pt x="230666" y="2288783"/>
                </a:lnTo>
                <a:lnTo>
                  <a:pt x="227088" y="2227986"/>
                </a:lnTo>
                <a:lnTo>
                  <a:pt x="219936" y="2167191"/>
                </a:lnTo>
                <a:lnTo>
                  <a:pt x="210996" y="2106394"/>
                </a:lnTo>
                <a:lnTo>
                  <a:pt x="203843" y="2045599"/>
                </a:lnTo>
                <a:lnTo>
                  <a:pt x="198478" y="1984804"/>
                </a:lnTo>
                <a:lnTo>
                  <a:pt x="200268" y="1927585"/>
                </a:lnTo>
                <a:lnTo>
                  <a:pt x="207420" y="1872153"/>
                </a:lnTo>
                <a:lnTo>
                  <a:pt x="223513" y="1818508"/>
                </a:lnTo>
                <a:lnTo>
                  <a:pt x="246759" y="1773807"/>
                </a:lnTo>
                <a:lnTo>
                  <a:pt x="277155" y="1730892"/>
                </a:lnTo>
                <a:lnTo>
                  <a:pt x="312916" y="1693341"/>
                </a:lnTo>
                <a:lnTo>
                  <a:pt x="354042" y="1655792"/>
                </a:lnTo>
                <a:lnTo>
                  <a:pt x="396958" y="1621816"/>
                </a:lnTo>
                <a:lnTo>
                  <a:pt x="441659" y="1587842"/>
                </a:lnTo>
                <a:lnTo>
                  <a:pt x="486360" y="1553868"/>
                </a:lnTo>
                <a:lnTo>
                  <a:pt x="531064" y="1519895"/>
                </a:lnTo>
                <a:lnTo>
                  <a:pt x="572190" y="1484133"/>
                </a:lnTo>
                <a:lnTo>
                  <a:pt x="607953" y="1443007"/>
                </a:lnTo>
                <a:lnTo>
                  <a:pt x="640137" y="1403668"/>
                </a:lnTo>
                <a:lnTo>
                  <a:pt x="665170" y="1358966"/>
                </a:lnTo>
                <a:lnTo>
                  <a:pt x="686627" y="1310687"/>
                </a:lnTo>
                <a:lnTo>
                  <a:pt x="704508" y="1258830"/>
                </a:lnTo>
                <a:lnTo>
                  <a:pt x="720601" y="1205186"/>
                </a:lnTo>
                <a:lnTo>
                  <a:pt x="734906" y="1151543"/>
                </a:lnTo>
                <a:lnTo>
                  <a:pt x="749211" y="1096111"/>
                </a:lnTo>
                <a:lnTo>
                  <a:pt x="765304" y="1044257"/>
                </a:lnTo>
                <a:lnTo>
                  <a:pt x="783185" y="992400"/>
                </a:lnTo>
                <a:lnTo>
                  <a:pt x="804643" y="944123"/>
                </a:lnTo>
                <a:lnTo>
                  <a:pt x="831463" y="901209"/>
                </a:lnTo>
                <a:lnTo>
                  <a:pt x="863647" y="861870"/>
                </a:lnTo>
                <a:lnTo>
                  <a:pt x="902986" y="829684"/>
                </a:lnTo>
                <a:lnTo>
                  <a:pt x="945901" y="802863"/>
                </a:lnTo>
                <a:lnTo>
                  <a:pt x="994178" y="781405"/>
                </a:lnTo>
                <a:lnTo>
                  <a:pt x="1046034" y="763524"/>
                </a:lnTo>
                <a:lnTo>
                  <a:pt x="1097888" y="747431"/>
                </a:lnTo>
                <a:lnTo>
                  <a:pt x="1153319" y="733125"/>
                </a:lnTo>
                <a:lnTo>
                  <a:pt x="1206961" y="718820"/>
                </a:lnTo>
                <a:lnTo>
                  <a:pt x="1260605" y="702727"/>
                </a:lnTo>
                <a:lnTo>
                  <a:pt x="1312459" y="684846"/>
                </a:lnTo>
                <a:lnTo>
                  <a:pt x="1360737" y="663388"/>
                </a:lnTo>
                <a:lnTo>
                  <a:pt x="1405439" y="638356"/>
                </a:lnTo>
                <a:lnTo>
                  <a:pt x="1444777" y="606170"/>
                </a:lnTo>
                <a:lnTo>
                  <a:pt x="1485903" y="570407"/>
                </a:lnTo>
                <a:lnTo>
                  <a:pt x="1521666" y="529280"/>
                </a:lnTo>
                <a:lnTo>
                  <a:pt x="1555640" y="486366"/>
                </a:lnTo>
                <a:lnTo>
                  <a:pt x="1589613" y="441664"/>
                </a:lnTo>
                <a:lnTo>
                  <a:pt x="1623587" y="396960"/>
                </a:lnTo>
                <a:lnTo>
                  <a:pt x="1657560" y="354046"/>
                </a:lnTo>
                <a:lnTo>
                  <a:pt x="1695111" y="312919"/>
                </a:lnTo>
                <a:lnTo>
                  <a:pt x="1732660" y="277158"/>
                </a:lnTo>
                <a:lnTo>
                  <a:pt x="1775575" y="246759"/>
                </a:lnTo>
                <a:lnTo>
                  <a:pt x="1820277" y="223514"/>
                </a:lnTo>
                <a:lnTo>
                  <a:pt x="1873920" y="207421"/>
                </a:lnTo>
                <a:lnTo>
                  <a:pt x="1929352" y="200268"/>
                </a:lnTo>
                <a:lnTo>
                  <a:pt x="1986569" y="198480"/>
                </a:lnTo>
                <a:lnTo>
                  <a:pt x="2047363" y="203845"/>
                </a:lnTo>
                <a:lnTo>
                  <a:pt x="2108159" y="210998"/>
                </a:lnTo>
                <a:lnTo>
                  <a:pt x="2168955" y="219938"/>
                </a:lnTo>
                <a:lnTo>
                  <a:pt x="2229750" y="227091"/>
                </a:lnTo>
                <a:lnTo>
                  <a:pt x="2290544" y="230666"/>
                </a:lnTo>
                <a:lnTo>
                  <a:pt x="2349553" y="230666"/>
                </a:lnTo>
                <a:lnTo>
                  <a:pt x="2404984" y="223514"/>
                </a:lnTo>
                <a:lnTo>
                  <a:pt x="2460415" y="209208"/>
                </a:lnTo>
                <a:lnTo>
                  <a:pt x="2514057" y="187752"/>
                </a:lnTo>
                <a:lnTo>
                  <a:pt x="2567699" y="159141"/>
                </a:lnTo>
                <a:lnTo>
                  <a:pt x="2621342" y="130533"/>
                </a:lnTo>
                <a:lnTo>
                  <a:pt x="2674984" y="98346"/>
                </a:lnTo>
                <a:lnTo>
                  <a:pt x="2726840" y="67948"/>
                </a:lnTo>
                <a:lnTo>
                  <a:pt x="2782271" y="41127"/>
                </a:lnTo>
                <a:lnTo>
                  <a:pt x="2835913" y="19669"/>
                </a:lnTo>
                <a:lnTo>
                  <a:pt x="2891344" y="536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pic>
        <p:nvPicPr>
          <p:cNvPr id="13" name="Picture 5">
            <a:extLst>
              <a:ext uri="{FF2B5EF4-FFF2-40B4-BE49-F238E27FC236}">
                <a16:creationId xmlns:a16="http://schemas.microsoft.com/office/drawing/2014/main" id="{3A8287CD-C591-5596-F070-CE4744D05D5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95431" y="3217319"/>
            <a:ext cx="3446042" cy="2347616"/>
          </a:xfrm>
          <a:prstGeom prst="rect">
            <a:avLst/>
          </a:prstGeom>
        </p:spPr>
      </p:pic>
      <p:pic>
        <p:nvPicPr>
          <p:cNvPr id="14" name="Picture 6">
            <a:extLst>
              <a:ext uri="{FF2B5EF4-FFF2-40B4-BE49-F238E27FC236}">
                <a16:creationId xmlns:a16="http://schemas.microsoft.com/office/drawing/2014/main" id="{CABA9D4C-9064-21EE-B7C2-B3E85D74AE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83967" y="98613"/>
            <a:ext cx="4216349" cy="2251687"/>
          </a:xfrm>
          <a:prstGeom prst="rect">
            <a:avLst/>
          </a:prstGeom>
        </p:spPr>
      </p:pic>
    </p:spTree>
    <p:extLst>
      <p:ext uri="{BB962C8B-B14F-4D97-AF65-F5344CB8AC3E}">
        <p14:creationId xmlns:p14="http://schemas.microsoft.com/office/powerpoint/2010/main" val="42752622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682A17-6193-80B5-CB27-B8F62785296C}"/>
              </a:ext>
            </a:extLst>
          </p:cNvPr>
          <p:cNvSpPr txBox="1"/>
          <p:nvPr/>
        </p:nvSpPr>
        <p:spPr>
          <a:xfrm>
            <a:off x="152400" y="874693"/>
            <a:ext cx="11658600"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1</a:t>
            </a:r>
            <a:r>
              <a:rPr lang="en-US" sz="2800">
                <a:solidFill>
                  <a:srgbClr val="000000"/>
                </a:solidFill>
                <a:latin typeface="Nunito Black" pitchFamily="2" charset="0"/>
              </a:rPr>
              <a:t>: </a:t>
            </a:r>
            <a:r>
              <a:rPr lang="vi-VN" sz="2800" b="1" i="0">
                <a:solidFill>
                  <a:srgbClr val="000000"/>
                </a:solidFill>
                <a:effectLst/>
                <a:latin typeface="Nunito Black" pitchFamily="2" charset="0"/>
              </a:rPr>
              <a:t>Bạn nhỏ đến bể bơi với ai? Bạn ấy được chuẩn bị những gì?</a:t>
            </a:r>
            <a:endParaRPr lang="vi-VN" sz="2800" b="0" i="0">
              <a:solidFill>
                <a:srgbClr val="000000"/>
              </a:solidFill>
              <a:effectLst/>
              <a:latin typeface="Nunito Black" pitchFamily="2" charset="0"/>
            </a:endParaRPr>
          </a:p>
        </p:txBody>
      </p:sp>
      <p:pic>
        <p:nvPicPr>
          <p:cNvPr id="5" name="Picture 4">
            <a:extLst>
              <a:ext uri="{FF2B5EF4-FFF2-40B4-BE49-F238E27FC236}">
                <a16:creationId xmlns:a16="http://schemas.microsoft.com/office/drawing/2014/main" id="{DD01EE20-1E1F-8073-0C60-E8CF9293F233}"/>
              </a:ext>
            </a:extLst>
          </p:cNvPr>
          <p:cNvPicPr>
            <a:picLocks noChangeAspect="1"/>
          </p:cNvPicPr>
          <p:nvPr/>
        </p:nvPicPr>
        <p:blipFill>
          <a:blip r:embed="rId3"/>
          <a:stretch>
            <a:fillRect/>
          </a:stretch>
        </p:blipFill>
        <p:spPr>
          <a:xfrm>
            <a:off x="177384" y="55543"/>
            <a:ext cx="704850" cy="819150"/>
          </a:xfrm>
          <a:prstGeom prst="rect">
            <a:avLst/>
          </a:prstGeom>
        </p:spPr>
      </p:pic>
      <p:sp>
        <p:nvSpPr>
          <p:cNvPr id="7" name="TextBox 6">
            <a:extLst>
              <a:ext uri="{FF2B5EF4-FFF2-40B4-BE49-F238E27FC236}">
                <a16:creationId xmlns:a16="http://schemas.microsoft.com/office/drawing/2014/main" id="{A15ED466-CC94-5331-19D3-DAC47A01B9E9}"/>
              </a:ext>
            </a:extLst>
          </p:cNvPr>
          <p:cNvSpPr txBox="1"/>
          <p:nvPr/>
        </p:nvSpPr>
        <p:spPr>
          <a:xfrm>
            <a:off x="177384" y="1981200"/>
            <a:ext cx="6756816" cy="2009061"/>
          </a:xfrm>
          <a:prstGeom prst="wedgeRoundRectCallout">
            <a:avLst>
              <a:gd name="adj1" fmla="val -37234"/>
              <a:gd name="adj2" fmla="val 81153"/>
              <a:gd name="adj3" fmla="val 16667"/>
            </a:avLst>
          </a:prstGeom>
          <a:solidFill>
            <a:schemeClr val="accent6">
              <a:lumMod val="20000"/>
              <a:lumOff val="80000"/>
            </a:schemeClr>
          </a:solidFill>
          <a:ln w="38100">
            <a:solidFill>
              <a:srgbClr val="C00000"/>
            </a:solidFill>
            <a:prstDash val="dash"/>
          </a:ln>
        </p:spPr>
        <p:txBody>
          <a:bodyPr wrap="square">
            <a:spAutoFit/>
          </a:bodyPr>
          <a:lstStyle/>
          <a:p>
            <a:r>
              <a:rPr lang="en-US" sz="2800" b="0" i="0">
                <a:solidFill>
                  <a:srgbClr val="FF0000"/>
                </a:solidFill>
                <a:effectLst/>
                <a:latin typeface="Nunito Black" pitchFamily="2" charset="0"/>
              </a:rPr>
              <a:t>	</a:t>
            </a:r>
            <a:r>
              <a:rPr lang="vi-VN" sz="2800" b="0" i="0">
                <a:solidFill>
                  <a:srgbClr val="FF0000"/>
                </a:solidFill>
                <a:effectLst/>
                <a:latin typeface="Nunito Black" pitchFamily="2" charset="0"/>
              </a:rPr>
              <a:t>Bạn nhỏ đến bể bơi với mẹ. Bạn nhỏ được mẹ chuẩn bị cho một chiếc mũ bơi cùng cặp kính bơi màu hồng rất đẹp.</a:t>
            </a:r>
            <a:endParaRPr lang="en-US" sz="2800">
              <a:solidFill>
                <a:srgbClr val="FF0000"/>
              </a:solidFill>
              <a:latin typeface="Nunito Black" pitchFamily="2" charset="0"/>
            </a:endParaRPr>
          </a:p>
        </p:txBody>
      </p:sp>
      <p:pic>
        <p:nvPicPr>
          <p:cNvPr id="8" name="Picture 7">
            <a:extLst>
              <a:ext uri="{FF2B5EF4-FFF2-40B4-BE49-F238E27FC236}">
                <a16:creationId xmlns:a16="http://schemas.microsoft.com/office/drawing/2014/main" id="{2F296A76-90A2-7824-0174-9F3D45EA18DE}"/>
              </a:ext>
            </a:extLst>
          </p:cNvPr>
          <p:cNvPicPr>
            <a:picLocks noChangeAspect="1"/>
          </p:cNvPicPr>
          <p:nvPr/>
        </p:nvPicPr>
        <p:blipFill>
          <a:blip r:embed="rId4"/>
          <a:stretch>
            <a:fillRect/>
          </a:stretch>
        </p:blipFill>
        <p:spPr>
          <a:xfrm>
            <a:off x="7070331" y="3810000"/>
            <a:ext cx="4944285" cy="2862353"/>
          </a:xfrm>
          <a:prstGeom prst="rect">
            <a:avLst/>
          </a:prstGeom>
        </p:spPr>
      </p:pic>
    </p:spTree>
    <p:extLst>
      <p:ext uri="{BB962C8B-B14F-4D97-AF65-F5344CB8AC3E}">
        <p14:creationId xmlns:p14="http://schemas.microsoft.com/office/powerpoint/2010/main" val="228883998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682A17-6193-80B5-CB27-B8F62785296C}"/>
              </a:ext>
            </a:extLst>
          </p:cNvPr>
          <p:cNvSpPr txBox="1"/>
          <p:nvPr/>
        </p:nvSpPr>
        <p:spPr>
          <a:xfrm>
            <a:off x="152400" y="874693"/>
            <a:ext cx="11658600" cy="523220"/>
          </a:xfrm>
          <a:prstGeom prst="rect">
            <a:avLst/>
          </a:prstGeom>
          <a:noFill/>
        </p:spPr>
        <p:txBody>
          <a:bodyPr wrap="square">
            <a:spAutoFit/>
          </a:bodyPr>
          <a:lstStyle/>
          <a:p>
            <a:r>
              <a:rPr lang="vi-VN" sz="2800" b="1" i="0">
                <a:solidFill>
                  <a:srgbClr val="2888E1"/>
                </a:solidFill>
                <a:effectLst/>
                <a:latin typeface="Nunito Black" pitchFamily="2" charset="0"/>
              </a:rPr>
              <a:t>Câu </a:t>
            </a:r>
            <a:r>
              <a:rPr lang="en-US" sz="2800" b="1" i="0">
                <a:solidFill>
                  <a:srgbClr val="2888E1"/>
                </a:solidFill>
                <a:effectLst/>
                <a:latin typeface="Nunito Black" pitchFamily="2" charset="0"/>
              </a:rPr>
              <a:t>2</a:t>
            </a:r>
            <a:r>
              <a:rPr lang="en-US" sz="2800">
                <a:solidFill>
                  <a:srgbClr val="000000"/>
                </a:solidFill>
                <a:latin typeface="Nunito Black" pitchFamily="2" charset="0"/>
              </a:rPr>
              <a:t>: </a:t>
            </a:r>
            <a:r>
              <a:rPr lang="vi-VN" sz="2800">
                <a:latin typeface="Nunito Black" pitchFamily="2" charset="0"/>
              </a:rPr>
              <a:t>Bạn nhỏ cảm thấy thế nào trong ngày đầu đến bể bơi?</a:t>
            </a:r>
            <a:endParaRPr lang="vi-VN" sz="2800" b="0" i="0">
              <a:solidFill>
                <a:srgbClr val="000000"/>
              </a:solidFill>
              <a:effectLst/>
              <a:latin typeface="Nunito Black" pitchFamily="2" charset="0"/>
            </a:endParaRPr>
          </a:p>
        </p:txBody>
      </p:sp>
      <p:pic>
        <p:nvPicPr>
          <p:cNvPr id="5" name="Picture 4">
            <a:extLst>
              <a:ext uri="{FF2B5EF4-FFF2-40B4-BE49-F238E27FC236}">
                <a16:creationId xmlns:a16="http://schemas.microsoft.com/office/drawing/2014/main" id="{DD01EE20-1E1F-8073-0C60-E8CF9293F233}"/>
              </a:ext>
            </a:extLst>
          </p:cNvPr>
          <p:cNvPicPr>
            <a:picLocks noChangeAspect="1"/>
          </p:cNvPicPr>
          <p:nvPr/>
        </p:nvPicPr>
        <p:blipFill>
          <a:blip r:embed="rId3"/>
          <a:stretch>
            <a:fillRect/>
          </a:stretch>
        </p:blipFill>
        <p:spPr>
          <a:xfrm>
            <a:off x="177384" y="55543"/>
            <a:ext cx="704850" cy="819150"/>
          </a:xfrm>
          <a:prstGeom prst="rect">
            <a:avLst/>
          </a:prstGeom>
        </p:spPr>
      </p:pic>
      <p:sp>
        <p:nvSpPr>
          <p:cNvPr id="7" name="TextBox 6">
            <a:extLst>
              <a:ext uri="{FF2B5EF4-FFF2-40B4-BE49-F238E27FC236}">
                <a16:creationId xmlns:a16="http://schemas.microsoft.com/office/drawing/2014/main" id="{A15ED466-CC94-5331-19D3-DAC47A01B9E9}"/>
              </a:ext>
            </a:extLst>
          </p:cNvPr>
          <p:cNvSpPr txBox="1"/>
          <p:nvPr/>
        </p:nvSpPr>
        <p:spPr>
          <a:xfrm>
            <a:off x="1752600" y="1828800"/>
            <a:ext cx="8064708" cy="2108299"/>
          </a:xfrm>
          <a:prstGeom prst="cloud">
            <a:avLst/>
          </a:prstGeom>
          <a:solidFill>
            <a:schemeClr val="accent6">
              <a:lumMod val="20000"/>
              <a:lumOff val="80000"/>
            </a:schemeClr>
          </a:solidFill>
          <a:ln w="38100">
            <a:solidFill>
              <a:srgbClr val="C00000"/>
            </a:solidFill>
            <a:prstDash val="dash"/>
          </a:ln>
        </p:spPr>
        <p:txBody>
          <a:bodyPr wrap="square">
            <a:spAutoFit/>
          </a:bodyPr>
          <a:lstStyle/>
          <a:p>
            <a:r>
              <a:rPr lang="en-US" sz="2800">
                <a:solidFill>
                  <a:srgbClr val="FF0000"/>
                </a:solidFill>
                <a:latin typeface="Nunito Black" pitchFamily="2" charset="0"/>
              </a:rPr>
              <a:t>	</a:t>
            </a:r>
            <a:r>
              <a:rPr lang="vi-VN" sz="2800">
                <a:solidFill>
                  <a:srgbClr val="FF0000"/>
                </a:solidFill>
                <a:latin typeface="Nunito Black" pitchFamily="2" charset="0"/>
              </a:rPr>
              <a:t>Trong ngày đầu đến bể bơi, bạn nhỏ cảm thấy rất sợ, không dám xuống nước nữa.</a:t>
            </a:r>
            <a:endParaRPr lang="en-US" sz="2800">
              <a:solidFill>
                <a:srgbClr val="FF0000"/>
              </a:solidFill>
              <a:latin typeface="Nunito Black" pitchFamily="2" charset="0"/>
            </a:endParaRPr>
          </a:p>
        </p:txBody>
      </p:sp>
    </p:spTree>
    <p:extLst>
      <p:ext uri="{BB962C8B-B14F-4D97-AF65-F5344CB8AC3E}">
        <p14:creationId xmlns:p14="http://schemas.microsoft.com/office/powerpoint/2010/main" val="35553367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01EE20-1E1F-8073-0C60-E8CF9293F233}"/>
              </a:ext>
            </a:extLst>
          </p:cNvPr>
          <p:cNvPicPr>
            <a:picLocks noChangeAspect="1"/>
          </p:cNvPicPr>
          <p:nvPr/>
        </p:nvPicPr>
        <p:blipFill>
          <a:blip r:embed="rId3"/>
          <a:stretch>
            <a:fillRect/>
          </a:stretch>
        </p:blipFill>
        <p:spPr>
          <a:xfrm>
            <a:off x="177384" y="55543"/>
            <a:ext cx="704850" cy="819150"/>
          </a:xfrm>
          <a:prstGeom prst="rect">
            <a:avLst/>
          </a:prstGeom>
        </p:spPr>
      </p:pic>
      <p:pic>
        <p:nvPicPr>
          <p:cNvPr id="2" name="Picture 1">
            <a:extLst>
              <a:ext uri="{FF2B5EF4-FFF2-40B4-BE49-F238E27FC236}">
                <a16:creationId xmlns:a16="http://schemas.microsoft.com/office/drawing/2014/main" id="{0E491405-F9D0-A93A-40DF-71EE74E1A48A}"/>
              </a:ext>
            </a:extLst>
          </p:cNvPr>
          <p:cNvPicPr>
            <a:picLocks noChangeAspect="1"/>
          </p:cNvPicPr>
          <p:nvPr/>
        </p:nvPicPr>
        <p:blipFill>
          <a:blip r:embed="rId4"/>
          <a:stretch>
            <a:fillRect/>
          </a:stretch>
        </p:blipFill>
        <p:spPr>
          <a:xfrm>
            <a:off x="1828800" y="1676400"/>
            <a:ext cx="9390057" cy="3657600"/>
          </a:xfrm>
          <a:prstGeom prst="rect">
            <a:avLst/>
          </a:prstGeom>
        </p:spPr>
      </p:pic>
      <p:sp>
        <p:nvSpPr>
          <p:cNvPr id="8" name="TextBox 7">
            <a:extLst>
              <a:ext uri="{FF2B5EF4-FFF2-40B4-BE49-F238E27FC236}">
                <a16:creationId xmlns:a16="http://schemas.microsoft.com/office/drawing/2014/main" id="{CF3D2516-A4AE-C3B5-C459-13955C3957EB}"/>
              </a:ext>
            </a:extLst>
          </p:cNvPr>
          <p:cNvSpPr txBox="1"/>
          <p:nvPr/>
        </p:nvSpPr>
        <p:spPr>
          <a:xfrm>
            <a:off x="304800" y="874693"/>
            <a:ext cx="7775991"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3</a:t>
            </a:r>
            <a:r>
              <a:rPr lang="en-US" sz="2800">
                <a:solidFill>
                  <a:srgbClr val="000000"/>
                </a:solidFill>
                <a:latin typeface="Nunito Black" pitchFamily="2" charset="0"/>
              </a:rPr>
              <a:t>: </a:t>
            </a:r>
            <a:r>
              <a:rPr lang="vi-VN" sz="2800" b="1" i="0">
                <a:solidFill>
                  <a:srgbClr val="000000"/>
                </a:solidFill>
                <a:effectLst/>
                <a:latin typeface="Nunito Black" pitchFamily="2" charset="0"/>
              </a:rPr>
              <a:t>Kể lại việc học bơi của bạn ấy.</a:t>
            </a:r>
            <a:endParaRPr lang="vi-VN" sz="2800" b="0" i="0">
              <a:solidFill>
                <a:srgbClr val="000000"/>
              </a:solidFill>
              <a:effectLst/>
              <a:latin typeface="Nunito Black" pitchFamily="2" charset="0"/>
            </a:endParaRPr>
          </a:p>
        </p:txBody>
      </p:sp>
    </p:spTree>
    <p:extLst>
      <p:ext uri="{BB962C8B-B14F-4D97-AF65-F5344CB8AC3E}">
        <p14:creationId xmlns:p14="http://schemas.microsoft.com/office/powerpoint/2010/main" val="12835672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01EE20-1E1F-8073-0C60-E8CF9293F233}"/>
              </a:ext>
            </a:extLst>
          </p:cNvPr>
          <p:cNvPicPr>
            <a:picLocks noChangeAspect="1"/>
          </p:cNvPicPr>
          <p:nvPr/>
        </p:nvPicPr>
        <p:blipFill>
          <a:blip r:embed="rId3"/>
          <a:stretch>
            <a:fillRect/>
          </a:stretch>
        </p:blipFill>
        <p:spPr>
          <a:xfrm>
            <a:off x="177384" y="55543"/>
            <a:ext cx="704850" cy="819150"/>
          </a:xfrm>
          <a:prstGeom prst="rect">
            <a:avLst/>
          </a:prstGeom>
        </p:spPr>
      </p:pic>
      <p:sp>
        <p:nvSpPr>
          <p:cNvPr id="8" name="TextBox 7">
            <a:extLst>
              <a:ext uri="{FF2B5EF4-FFF2-40B4-BE49-F238E27FC236}">
                <a16:creationId xmlns:a16="http://schemas.microsoft.com/office/drawing/2014/main" id="{CF3D2516-A4AE-C3B5-C459-13955C3957EB}"/>
              </a:ext>
            </a:extLst>
          </p:cNvPr>
          <p:cNvSpPr txBox="1"/>
          <p:nvPr/>
        </p:nvSpPr>
        <p:spPr>
          <a:xfrm>
            <a:off x="304800" y="874693"/>
            <a:ext cx="7775991"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3</a:t>
            </a:r>
            <a:r>
              <a:rPr lang="en-US" sz="2800">
                <a:solidFill>
                  <a:srgbClr val="000000"/>
                </a:solidFill>
                <a:latin typeface="Nunito Black" pitchFamily="2" charset="0"/>
              </a:rPr>
              <a:t>: </a:t>
            </a:r>
            <a:r>
              <a:rPr lang="vi-VN" sz="2800" b="1" i="0">
                <a:solidFill>
                  <a:srgbClr val="000000"/>
                </a:solidFill>
                <a:effectLst/>
                <a:latin typeface="Nunito Black" pitchFamily="2" charset="0"/>
              </a:rPr>
              <a:t>Kể lại việc học bơi của bạn ấy.</a:t>
            </a:r>
            <a:endParaRPr lang="vi-VN" sz="2800" b="0" i="0">
              <a:solidFill>
                <a:srgbClr val="000000"/>
              </a:solidFill>
              <a:effectLst/>
              <a:latin typeface="Nunito Black" pitchFamily="2" charset="0"/>
            </a:endParaRPr>
          </a:p>
        </p:txBody>
      </p:sp>
      <p:pic>
        <p:nvPicPr>
          <p:cNvPr id="4" name="Picture 3">
            <a:extLst>
              <a:ext uri="{FF2B5EF4-FFF2-40B4-BE49-F238E27FC236}">
                <a16:creationId xmlns:a16="http://schemas.microsoft.com/office/drawing/2014/main" id="{F5886A70-5CF6-F650-A128-93059BD6CFDC}"/>
              </a:ext>
            </a:extLst>
          </p:cNvPr>
          <p:cNvPicPr>
            <a:picLocks noChangeAspect="1"/>
          </p:cNvPicPr>
          <p:nvPr/>
        </p:nvPicPr>
        <p:blipFill>
          <a:blip r:embed="rId4"/>
          <a:stretch>
            <a:fillRect/>
          </a:stretch>
        </p:blipFill>
        <p:spPr>
          <a:xfrm>
            <a:off x="2286000" y="1981200"/>
            <a:ext cx="2946816" cy="37355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F0533DFC-0C6E-04C6-7068-778D4398D089}"/>
              </a:ext>
            </a:extLst>
          </p:cNvPr>
          <p:cNvSpPr txBox="1"/>
          <p:nvPr/>
        </p:nvSpPr>
        <p:spPr>
          <a:xfrm>
            <a:off x="5867400" y="2667000"/>
            <a:ext cx="4800600" cy="2681347"/>
          </a:xfrm>
          <a:prstGeom prst="foldedCorner">
            <a:avLst/>
          </a:prstGeom>
          <a:solidFill>
            <a:schemeClr val="accent6">
              <a:lumMod val="20000"/>
              <a:lumOff val="80000"/>
            </a:schemeClr>
          </a:solidFill>
          <a:ln w="28575">
            <a:solidFill>
              <a:srgbClr val="C00000"/>
            </a:solidFill>
            <a:prstDash val="sysDash"/>
          </a:ln>
        </p:spPr>
        <p:txBody>
          <a:bodyPr wrap="square">
            <a:spAutoFit/>
          </a:bodyPr>
          <a:lstStyle/>
          <a:p>
            <a:pPr algn="just"/>
            <a:r>
              <a:rPr lang="en-US" sz="2800">
                <a:solidFill>
                  <a:srgbClr val="00B050"/>
                </a:solidFill>
                <a:latin typeface="Nunito Black" pitchFamily="2" charset="0"/>
              </a:rPr>
              <a:t>	</a:t>
            </a:r>
            <a:r>
              <a:rPr lang="vi-VN" sz="2800" b="0" i="0">
                <a:solidFill>
                  <a:srgbClr val="00B050"/>
                </a:solidFill>
                <a:effectLst/>
                <a:latin typeface="Nunito Black" pitchFamily="2" charset="0"/>
              </a:rPr>
              <a:t>Ngày đầu tiên, bạn nhỏ được cô dạy tập thở. Nhưng khi thở dưới nước, bạn ấy toàn bị sặc. Vì thế mà bạn nhỏ rất sợ.</a:t>
            </a:r>
            <a:endParaRPr lang="en-US" sz="2800">
              <a:solidFill>
                <a:srgbClr val="00B050"/>
              </a:solidFill>
              <a:latin typeface="Nunito Black" pitchFamily="2" charset="0"/>
            </a:endParaRPr>
          </a:p>
        </p:txBody>
      </p:sp>
    </p:spTree>
    <p:extLst>
      <p:ext uri="{BB962C8B-B14F-4D97-AF65-F5344CB8AC3E}">
        <p14:creationId xmlns:p14="http://schemas.microsoft.com/office/powerpoint/2010/main" val="508075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01EE20-1E1F-8073-0C60-E8CF9293F233}"/>
              </a:ext>
            </a:extLst>
          </p:cNvPr>
          <p:cNvPicPr>
            <a:picLocks noChangeAspect="1"/>
          </p:cNvPicPr>
          <p:nvPr/>
        </p:nvPicPr>
        <p:blipFill>
          <a:blip r:embed="rId3"/>
          <a:stretch>
            <a:fillRect/>
          </a:stretch>
        </p:blipFill>
        <p:spPr>
          <a:xfrm>
            <a:off x="177384" y="55543"/>
            <a:ext cx="704850" cy="819150"/>
          </a:xfrm>
          <a:prstGeom prst="rect">
            <a:avLst/>
          </a:prstGeom>
        </p:spPr>
      </p:pic>
      <p:sp>
        <p:nvSpPr>
          <p:cNvPr id="8" name="TextBox 7">
            <a:extLst>
              <a:ext uri="{FF2B5EF4-FFF2-40B4-BE49-F238E27FC236}">
                <a16:creationId xmlns:a16="http://schemas.microsoft.com/office/drawing/2014/main" id="{CF3D2516-A4AE-C3B5-C459-13955C3957EB}"/>
              </a:ext>
            </a:extLst>
          </p:cNvPr>
          <p:cNvSpPr txBox="1"/>
          <p:nvPr/>
        </p:nvSpPr>
        <p:spPr>
          <a:xfrm>
            <a:off x="304800" y="874693"/>
            <a:ext cx="7775991"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3</a:t>
            </a:r>
            <a:r>
              <a:rPr lang="en-US" sz="2800">
                <a:solidFill>
                  <a:srgbClr val="000000"/>
                </a:solidFill>
                <a:latin typeface="Nunito Black" pitchFamily="2" charset="0"/>
              </a:rPr>
              <a:t>: </a:t>
            </a:r>
            <a:r>
              <a:rPr lang="vi-VN" sz="2800" b="1" i="0">
                <a:solidFill>
                  <a:srgbClr val="000000"/>
                </a:solidFill>
                <a:effectLst/>
                <a:latin typeface="Nunito Black" pitchFamily="2" charset="0"/>
              </a:rPr>
              <a:t>Kể lại việc học bơi của bạn ấy.</a:t>
            </a:r>
            <a:endParaRPr lang="vi-VN" sz="2800" b="0" i="0">
              <a:solidFill>
                <a:srgbClr val="000000"/>
              </a:solidFill>
              <a:effectLst/>
              <a:latin typeface="Nunito Black" pitchFamily="2" charset="0"/>
            </a:endParaRPr>
          </a:p>
        </p:txBody>
      </p:sp>
      <p:sp>
        <p:nvSpPr>
          <p:cNvPr id="9" name="TextBox 8">
            <a:extLst>
              <a:ext uri="{FF2B5EF4-FFF2-40B4-BE49-F238E27FC236}">
                <a16:creationId xmlns:a16="http://schemas.microsoft.com/office/drawing/2014/main" id="{F0533DFC-0C6E-04C6-7068-778D4398D089}"/>
              </a:ext>
            </a:extLst>
          </p:cNvPr>
          <p:cNvSpPr txBox="1"/>
          <p:nvPr/>
        </p:nvSpPr>
        <p:spPr>
          <a:xfrm>
            <a:off x="5680491" y="2171196"/>
            <a:ext cx="4800600" cy="2681347"/>
          </a:xfrm>
          <a:prstGeom prst="foldedCorner">
            <a:avLst/>
          </a:prstGeom>
          <a:solidFill>
            <a:schemeClr val="accent6">
              <a:lumMod val="20000"/>
              <a:lumOff val="80000"/>
            </a:schemeClr>
          </a:solidFill>
          <a:ln w="28575">
            <a:solidFill>
              <a:srgbClr val="C00000"/>
            </a:solidFill>
            <a:prstDash val="sysDash"/>
          </a:ln>
        </p:spPr>
        <p:txBody>
          <a:bodyPr wrap="square">
            <a:spAutoFit/>
          </a:bodyPr>
          <a:lstStyle/>
          <a:p>
            <a:r>
              <a:rPr lang="en-US" sz="2800">
                <a:solidFill>
                  <a:srgbClr val="FF0000"/>
                </a:solidFill>
                <a:latin typeface="Nunito Black" pitchFamily="2" charset="0"/>
              </a:rPr>
              <a:t>	</a:t>
            </a:r>
            <a:r>
              <a:rPr lang="vi-VN" sz="2800">
                <a:solidFill>
                  <a:srgbClr val="FF0000"/>
                </a:solidFill>
                <a:latin typeface="Nunito Black" pitchFamily="2" charset="0"/>
              </a:rPr>
              <a:t>Ngày thứ hai, bạn nhỏ đã có cảm giác thích bơi. Bạn không còn bị sặc nước nữa. Bạn được học động tác bơi ếch.</a:t>
            </a:r>
            <a:endParaRPr lang="en-US" sz="2800">
              <a:solidFill>
                <a:srgbClr val="FF0000"/>
              </a:solidFill>
              <a:latin typeface="Nunito Black" pitchFamily="2" charset="0"/>
            </a:endParaRPr>
          </a:p>
        </p:txBody>
      </p:sp>
      <p:pic>
        <p:nvPicPr>
          <p:cNvPr id="3" name="Picture 2">
            <a:extLst>
              <a:ext uri="{FF2B5EF4-FFF2-40B4-BE49-F238E27FC236}">
                <a16:creationId xmlns:a16="http://schemas.microsoft.com/office/drawing/2014/main" id="{82EFE768-CF18-F11D-0E70-A85855630795}"/>
              </a:ext>
            </a:extLst>
          </p:cNvPr>
          <p:cNvPicPr>
            <a:picLocks noChangeAspect="1"/>
          </p:cNvPicPr>
          <p:nvPr/>
        </p:nvPicPr>
        <p:blipFill>
          <a:blip r:embed="rId4"/>
          <a:stretch>
            <a:fillRect/>
          </a:stretch>
        </p:blipFill>
        <p:spPr>
          <a:xfrm>
            <a:off x="2286000" y="1773935"/>
            <a:ext cx="2895600" cy="36755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5220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01EE20-1E1F-8073-0C60-E8CF9293F233}"/>
              </a:ext>
            </a:extLst>
          </p:cNvPr>
          <p:cNvPicPr>
            <a:picLocks noChangeAspect="1"/>
          </p:cNvPicPr>
          <p:nvPr/>
        </p:nvPicPr>
        <p:blipFill>
          <a:blip r:embed="rId3"/>
          <a:stretch>
            <a:fillRect/>
          </a:stretch>
        </p:blipFill>
        <p:spPr>
          <a:xfrm>
            <a:off x="177384" y="55543"/>
            <a:ext cx="704850" cy="819150"/>
          </a:xfrm>
          <a:prstGeom prst="rect">
            <a:avLst/>
          </a:prstGeom>
        </p:spPr>
      </p:pic>
      <p:sp>
        <p:nvSpPr>
          <p:cNvPr id="8" name="TextBox 7">
            <a:extLst>
              <a:ext uri="{FF2B5EF4-FFF2-40B4-BE49-F238E27FC236}">
                <a16:creationId xmlns:a16="http://schemas.microsoft.com/office/drawing/2014/main" id="{CF3D2516-A4AE-C3B5-C459-13955C3957EB}"/>
              </a:ext>
            </a:extLst>
          </p:cNvPr>
          <p:cNvSpPr txBox="1"/>
          <p:nvPr/>
        </p:nvSpPr>
        <p:spPr>
          <a:xfrm>
            <a:off x="304800" y="874693"/>
            <a:ext cx="7775991"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3</a:t>
            </a:r>
            <a:r>
              <a:rPr lang="en-US" sz="2800">
                <a:solidFill>
                  <a:srgbClr val="000000"/>
                </a:solidFill>
                <a:latin typeface="Nunito Black" pitchFamily="2" charset="0"/>
              </a:rPr>
              <a:t>: </a:t>
            </a:r>
            <a:r>
              <a:rPr lang="vi-VN" sz="2800" b="1" i="0">
                <a:solidFill>
                  <a:srgbClr val="000000"/>
                </a:solidFill>
                <a:effectLst/>
                <a:latin typeface="Nunito Black" pitchFamily="2" charset="0"/>
              </a:rPr>
              <a:t>Kể lại việc học bơi của bạn ấy.</a:t>
            </a:r>
            <a:endParaRPr lang="vi-VN" sz="2800" b="0" i="0">
              <a:solidFill>
                <a:srgbClr val="000000"/>
              </a:solidFill>
              <a:effectLst/>
              <a:latin typeface="Nunito Black" pitchFamily="2" charset="0"/>
            </a:endParaRPr>
          </a:p>
        </p:txBody>
      </p:sp>
      <p:sp>
        <p:nvSpPr>
          <p:cNvPr id="9" name="TextBox 8">
            <a:extLst>
              <a:ext uri="{FF2B5EF4-FFF2-40B4-BE49-F238E27FC236}">
                <a16:creationId xmlns:a16="http://schemas.microsoft.com/office/drawing/2014/main" id="{F0533DFC-0C6E-04C6-7068-778D4398D089}"/>
              </a:ext>
            </a:extLst>
          </p:cNvPr>
          <p:cNvSpPr txBox="1"/>
          <p:nvPr/>
        </p:nvSpPr>
        <p:spPr>
          <a:xfrm>
            <a:off x="3411745" y="5029200"/>
            <a:ext cx="5368509" cy="1532334"/>
          </a:xfrm>
          <a:prstGeom prst="roundRect">
            <a:avLst/>
          </a:prstGeom>
          <a:solidFill>
            <a:schemeClr val="accent6">
              <a:lumMod val="20000"/>
              <a:lumOff val="80000"/>
            </a:schemeClr>
          </a:solidFill>
          <a:ln w="28575">
            <a:solidFill>
              <a:srgbClr val="C00000"/>
            </a:solidFill>
            <a:prstDash val="sysDash"/>
          </a:ln>
        </p:spPr>
        <p:txBody>
          <a:bodyPr wrap="square">
            <a:spAutoFit/>
          </a:bodyPr>
          <a:lstStyle/>
          <a:p>
            <a:r>
              <a:rPr lang="en-US" sz="2800">
                <a:solidFill>
                  <a:srgbClr val="FF0000"/>
                </a:solidFill>
                <a:latin typeface="Nunito Black" pitchFamily="2" charset="0"/>
              </a:rPr>
              <a:t>	</a:t>
            </a:r>
            <a:r>
              <a:rPr lang="vi-VN" sz="2800">
                <a:solidFill>
                  <a:srgbClr val="FF0000"/>
                </a:solidFill>
                <a:latin typeface="Nunito Black" pitchFamily="2" charset="0"/>
              </a:rPr>
              <a:t>Ngày thứ ba, bạn nhỏ đã biết bơi. Bạn rất thích thú với việc được bơi dưới nước.</a:t>
            </a:r>
            <a:endParaRPr lang="en-US" sz="2800">
              <a:solidFill>
                <a:srgbClr val="FF0000"/>
              </a:solidFill>
              <a:latin typeface="Nunito Black" pitchFamily="2" charset="0"/>
            </a:endParaRPr>
          </a:p>
        </p:txBody>
      </p:sp>
      <p:pic>
        <p:nvPicPr>
          <p:cNvPr id="4" name="Picture 3">
            <a:extLst>
              <a:ext uri="{FF2B5EF4-FFF2-40B4-BE49-F238E27FC236}">
                <a16:creationId xmlns:a16="http://schemas.microsoft.com/office/drawing/2014/main" id="{70187D20-9012-9591-5F3F-4CD984CB0EEA}"/>
              </a:ext>
            </a:extLst>
          </p:cNvPr>
          <p:cNvPicPr>
            <a:picLocks noChangeAspect="1"/>
          </p:cNvPicPr>
          <p:nvPr/>
        </p:nvPicPr>
        <p:blipFill>
          <a:blip r:embed="rId4"/>
          <a:stretch>
            <a:fillRect/>
          </a:stretch>
        </p:blipFill>
        <p:spPr>
          <a:xfrm>
            <a:off x="3411745" y="1593444"/>
            <a:ext cx="5368509" cy="320355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306298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8C13A81B-028D-129B-D02D-FC1EF81EF269}"/>
              </a:ext>
            </a:extLst>
          </p:cNvPr>
          <p:cNvPicPr>
            <a:picLocks noChangeAspect="1"/>
          </p:cNvPicPr>
          <p:nvPr/>
        </p:nvPicPr>
        <p:blipFill rotWithShape="1">
          <a:blip r:embed="rId3">
            <a:extLst>
              <a:ext uri="{28A0092B-C50C-407E-A947-70E740481C1C}">
                <a14:useLocalDpi xmlns:a14="http://schemas.microsoft.com/office/drawing/2010/main" val="0"/>
              </a:ext>
            </a:extLst>
          </a:blip>
          <a:srcRect t="13414" b="18367"/>
          <a:stretch/>
        </p:blipFill>
        <p:spPr>
          <a:xfrm>
            <a:off x="2773179" y="1066800"/>
            <a:ext cx="7127631" cy="487680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6965342B-B45E-6716-6775-F4CFE8A3FC6C}"/>
              </a:ext>
            </a:extLst>
          </p:cNvPr>
          <p:cNvSpPr txBox="1"/>
          <p:nvPr/>
        </p:nvSpPr>
        <p:spPr>
          <a:xfrm>
            <a:off x="1066800" y="351473"/>
            <a:ext cx="9203961"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4</a:t>
            </a:r>
            <a:r>
              <a:rPr lang="en-US" sz="2800">
                <a:solidFill>
                  <a:srgbClr val="000000"/>
                </a:solidFill>
                <a:latin typeface="Nunito Black" pitchFamily="2" charset="0"/>
              </a:rPr>
              <a:t>: </a:t>
            </a:r>
            <a:r>
              <a:rPr lang="vi-VN" sz="2800" b="1" i="0">
                <a:solidFill>
                  <a:srgbClr val="000000"/>
                </a:solidFill>
                <a:effectLst/>
                <a:latin typeface="Nunito Black" pitchFamily="2" charset="0"/>
              </a:rPr>
              <a:t>Bạn nhỏ nhận ra điều gì thú vị khi biết bơi?</a:t>
            </a:r>
            <a:endParaRPr lang="vi-VN" sz="2800" b="0" i="0">
              <a:solidFill>
                <a:srgbClr val="000000"/>
              </a:solidFill>
              <a:effectLst/>
              <a:latin typeface="Nunito Black" pitchFamily="2" charset="0"/>
            </a:endParaRPr>
          </a:p>
        </p:txBody>
      </p:sp>
      <p:pic>
        <p:nvPicPr>
          <p:cNvPr id="11" name="Picture 10">
            <a:extLst>
              <a:ext uri="{FF2B5EF4-FFF2-40B4-BE49-F238E27FC236}">
                <a16:creationId xmlns:a16="http://schemas.microsoft.com/office/drawing/2014/main" id="{66EB69F1-FD5A-359C-2B92-80D5A52C013E}"/>
              </a:ext>
            </a:extLst>
          </p:cNvPr>
          <p:cNvPicPr>
            <a:picLocks noChangeAspect="1"/>
          </p:cNvPicPr>
          <p:nvPr/>
        </p:nvPicPr>
        <p:blipFill>
          <a:blip r:embed="rId4"/>
          <a:stretch>
            <a:fillRect/>
          </a:stretch>
        </p:blipFill>
        <p:spPr>
          <a:xfrm>
            <a:off x="177384" y="55543"/>
            <a:ext cx="704850" cy="819150"/>
          </a:xfrm>
          <a:prstGeom prst="rect">
            <a:avLst/>
          </a:prstGeom>
        </p:spPr>
      </p:pic>
      <p:sp>
        <p:nvSpPr>
          <p:cNvPr id="12" name="TextBox 11">
            <a:extLst>
              <a:ext uri="{FF2B5EF4-FFF2-40B4-BE49-F238E27FC236}">
                <a16:creationId xmlns:a16="http://schemas.microsoft.com/office/drawing/2014/main" id="{16408C12-2561-29BD-2F96-348350D0DA52}"/>
              </a:ext>
            </a:extLst>
          </p:cNvPr>
          <p:cNvSpPr txBox="1"/>
          <p:nvPr/>
        </p:nvSpPr>
        <p:spPr>
          <a:xfrm>
            <a:off x="3602636" y="2090172"/>
            <a:ext cx="4779364" cy="2677656"/>
          </a:xfrm>
          <a:prstGeom prst="rect">
            <a:avLst/>
          </a:prstGeom>
          <a:noFill/>
        </p:spPr>
        <p:txBody>
          <a:bodyPr wrap="square">
            <a:spAutoFit/>
          </a:bodyPr>
          <a:lstStyle/>
          <a:p>
            <a:pPr algn="just"/>
            <a:r>
              <a:rPr lang="en-US" sz="2800" b="0" i="0">
                <a:solidFill>
                  <a:srgbClr val="FF0000"/>
                </a:solidFill>
                <a:effectLst/>
                <a:latin typeface="Nunito Black" pitchFamily="2" charset="0"/>
              </a:rPr>
              <a:t>	</a:t>
            </a:r>
            <a:r>
              <a:rPr lang="vi-VN" sz="2800" b="0" i="0">
                <a:solidFill>
                  <a:srgbClr val="FF0000"/>
                </a:solidFill>
                <a:effectLst/>
                <a:latin typeface="Nunito Black" pitchFamily="2" charset="0"/>
              </a:rPr>
              <a:t>Bạn nhỏ nhận ra rằng mỗi buổi mình lại giống một con vật khác nhau. Buổi trước thì giống ếch, buổi hôm nay thì lại giống cá.</a:t>
            </a:r>
            <a:endParaRPr lang="en-US" sz="2800">
              <a:solidFill>
                <a:srgbClr val="FF0000"/>
              </a:solidFill>
              <a:latin typeface="Nunito Black" pitchFamily="2" charset="0"/>
            </a:endParaRPr>
          </a:p>
        </p:txBody>
      </p:sp>
    </p:spTree>
    <p:extLst>
      <p:ext uri="{BB962C8B-B14F-4D97-AF65-F5344CB8AC3E}">
        <p14:creationId xmlns:p14="http://schemas.microsoft.com/office/powerpoint/2010/main" val="4292866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6EB69F1-FD5A-359C-2B92-80D5A52C013E}"/>
              </a:ext>
            </a:extLst>
          </p:cNvPr>
          <p:cNvPicPr>
            <a:picLocks noChangeAspect="1"/>
          </p:cNvPicPr>
          <p:nvPr/>
        </p:nvPicPr>
        <p:blipFill>
          <a:blip r:embed="rId3"/>
          <a:stretch>
            <a:fillRect/>
          </a:stretch>
        </p:blipFill>
        <p:spPr>
          <a:xfrm>
            <a:off x="177384" y="55543"/>
            <a:ext cx="704850" cy="819150"/>
          </a:xfrm>
          <a:prstGeom prst="rect">
            <a:avLst/>
          </a:prstGeom>
        </p:spPr>
      </p:pic>
      <p:sp>
        <p:nvSpPr>
          <p:cNvPr id="12" name="TextBox 11">
            <a:extLst>
              <a:ext uri="{FF2B5EF4-FFF2-40B4-BE49-F238E27FC236}">
                <a16:creationId xmlns:a16="http://schemas.microsoft.com/office/drawing/2014/main" id="{16408C12-2561-29BD-2F96-348350D0DA52}"/>
              </a:ext>
            </a:extLst>
          </p:cNvPr>
          <p:cNvSpPr txBox="1"/>
          <p:nvPr/>
        </p:nvSpPr>
        <p:spPr>
          <a:xfrm>
            <a:off x="304800" y="1143000"/>
            <a:ext cx="11201400" cy="1191816"/>
          </a:xfrm>
          <a:prstGeom prst="roundRect">
            <a:avLst/>
          </a:prstGeom>
          <a:solidFill>
            <a:schemeClr val="accent6">
              <a:lumMod val="20000"/>
              <a:lumOff val="80000"/>
            </a:schemeClr>
          </a:solidFill>
          <a:ln w="28575">
            <a:solidFill>
              <a:srgbClr val="C00000"/>
            </a:solidFill>
          </a:ln>
        </p:spPr>
        <p:txBody>
          <a:bodyPr wrap="square">
            <a:spAutoFit/>
          </a:bodyPr>
          <a:lstStyle/>
          <a:p>
            <a:pPr algn="just"/>
            <a:r>
              <a:rPr lang="en-US" sz="3200" b="0" i="0">
                <a:solidFill>
                  <a:srgbClr val="FF0000"/>
                </a:solidFill>
                <a:effectLst/>
                <a:latin typeface="Nunito Black" pitchFamily="2" charset="0"/>
              </a:rPr>
              <a:t>	</a:t>
            </a:r>
            <a:r>
              <a:rPr lang="vi-VN" sz="3200" b="0" i="0">
                <a:solidFill>
                  <a:srgbClr val="FF0000"/>
                </a:solidFill>
                <a:effectLst/>
                <a:latin typeface="Nunito Black" pitchFamily="2" charset="0"/>
              </a:rPr>
              <a:t>- Theo em, việc học bơi khó. Vì học bơi cần phải có sự dũng cảm, kiên trì</a:t>
            </a:r>
            <a:r>
              <a:rPr lang="en-US" sz="3200" b="0" i="0">
                <a:solidFill>
                  <a:srgbClr val="FF0000"/>
                </a:solidFill>
                <a:effectLst/>
                <a:latin typeface="Nunito Black" pitchFamily="2" charset="0"/>
              </a:rPr>
              <a:t>.</a:t>
            </a:r>
            <a:endParaRPr lang="en-US" sz="3200">
              <a:solidFill>
                <a:srgbClr val="FF0000"/>
              </a:solidFill>
              <a:latin typeface="Nunito Black" pitchFamily="2" charset="0"/>
            </a:endParaRPr>
          </a:p>
        </p:txBody>
      </p:sp>
      <p:sp>
        <p:nvSpPr>
          <p:cNvPr id="7" name="TextBox 6">
            <a:extLst>
              <a:ext uri="{FF2B5EF4-FFF2-40B4-BE49-F238E27FC236}">
                <a16:creationId xmlns:a16="http://schemas.microsoft.com/office/drawing/2014/main" id="{08CFAB09-33D8-537D-DD4C-020B2DF3ABFF}"/>
              </a:ext>
            </a:extLst>
          </p:cNvPr>
          <p:cNvSpPr txBox="1"/>
          <p:nvPr/>
        </p:nvSpPr>
        <p:spPr>
          <a:xfrm>
            <a:off x="1066800" y="274528"/>
            <a:ext cx="8534400" cy="523220"/>
          </a:xfrm>
          <a:prstGeom prst="rect">
            <a:avLst/>
          </a:prstGeom>
          <a:noFill/>
        </p:spPr>
        <p:txBody>
          <a:bodyPr wrap="square">
            <a:spAutoFit/>
          </a:bodyPr>
          <a:lstStyle/>
          <a:p>
            <a:pPr algn="l"/>
            <a:r>
              <a:rPr lang="vi-VN" sz="2800" b="1" i="0">
                <a:solidFill>
                  <a:srgbClr val="2888E1"/>
                </a:solidFill>
                <a:effectLst/>
                <a:latin typeface="Nunito Black" pitchFamily="2" charset="0"/>
              </a:rPr>
              <a:t>Câu 5</a:t>
            </a:r>
            <a:r>
              <a:rPr lang="en-US" sz="2800">
                <a:solidFill>
                  <a:srgbClr val="000000"/>
                </a:solidFill>
                <a:latin typeface="Nunito Black" pitchFamily="2" charset="0"/>
              </a:rPr>
              <a:t>: </a:t>
            </a:r>
            <a:r>
              <a:rPr lang="vi-VN" sz="2800" b="1" i="0">
                <a:solidFill>
                  <a:srgbClr val="000000"/>
                </a:solidFill>
                <a:effectLst/>
                <a:latin typeface="Nunito Black" pitchFamily="2" charset="0"/>
              </a:rPr>
              <a:t>Theo em, việc học bơi dễ hay khó? Vì sao?</a:t>
            </a:r>
            <a:endParaRPr lang="vi-VN" sz="2800" b="0" i="0">
              <a:solidFill>
                <a:srgbClr val="000000"/>
              </a:solidFill>
              <a:effectLst/>
              <a:latin typeface="Nunito Black" pitchFamily="2" charset="0"/>
            </a:endParaRPr>
          </a:p>
        </p:txBody>
      </p:sp>
      <p:sp>
        <p:nvSpPr>
          <p:cNvPr id="8" name="TextBox 7">
            <a:extLst>
              <a:ext uri="{FF2B5EF4-FFF2-40B4-BE49-F238E27FC236}">
                <a16:creationId xmlns:a16="http://schemas.microsoft.com/office/drawing/2014/main" id="{82669156-D793-2A9D-53E9-F817DDFF9919}"/>
              </a:ext>
            </a:extLst>
          </p:cNvPr>
          <p:cNvSpPr txBox="1"/>
          <p:nvPr/>
        </p:nvSpPr>
        <p:spPr>
          <a:xfrm>
            <a:off x="304800" y="2701304"/>
            <a:ext cx="11201400" cy="1191816"/>
          </a:xfrm>
          <a:prstGeom prst="roundRect">
            <a:avLst/>
          </a:prstGeom>
          <a:solidFill>
            <a:schemeClr val="accent6">
              <a:lumMod val="20000"/>
              <a:lumOff val="80000"/>
            </a:schemeClr>
          </a:solidFill>
          <a:ln w="28575">
            <a:solidFill>
              <a:srgbClr val="C00000"/>
            </a:solidFill>
          </a:ln>
        </p:spPr>
        <p:txBody>
          <a:bodyPr wrap="square">
            <a:spAutoFit/>
          </a:bodyPr>
          <a:lstStyle/>
          <a:p>
            <a:pPr algn="just"/>
            <a:r>
              <a:rPr lang="vi-VN" sz="3200" b="0" i="0">
                <a:solidFill>
                  <a:schemeClr val="tx2"/>
                </a:solidFill>
                <a:effectLst/>
                <a:latin typeface="Nunito Black" pitchFamily="2" charset="0"/>
              </a:rPr>
              <a:t>- Theo em, việc học bơi dễ. Vì chỉ cần cố gắng một chút thì sẽ biết bơi.</a:t>
            </a:r>
            <a:endParaRPr lang="en-US" sz="3200">
              <a:solidFill>
                <a:schemeClr val="tx2"/>
              </a:solidFill>
              <a:latin typeface="Nunito Black" pitchFamily="2" charset="0"/>
            </a:endParaRPr>
          </a:p>
        </p:txBody>
      </p:sp>
    </p:spTree>
    <p:extLst>
      <p:ext uri="{BB962C8B-B14F-4D97-AF65-F5344CB8AC3E}">
        <p14:creationId xmlns:p14="http://schemas.microsoft.com/office/powerpoint/2010/main" val="2238143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BBFC3415-CB45-BD2E-35E6-356C706653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059" b="17018"/>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715CAB5-C3F9-2AD1-8E51-23DAE5EEEBC2}"/>
              </a:ext>
            </a:extLst>
          </p:cNvPr>
          <p:cNvSpPr txBox="1"/>
          <p:nvPr/>
        </p:nvSpPr>
        <p:spPr>
          <a:xfrm>
            <a:off x="332091" y="609600"/>
            <a:ext cx="4722742" cy="3742762"/>
          </a:xfrm>
          <a:prstGeom prst="wedgeRoundRectCallout">
            <a:avLst>
              <a:gd name="adj1" fmla="val -37146"/>
              <a:gd name="adj2" fmla="val 74560"/>
              <a:gd name="adj3" fmla="val 16667"/>
            </a:avLst>
          </a:prstGeom>
        </p:spPr>
        <p:txBody>
          <a:bodyPr vert="horz" lIns="91440" tIns="45720" rIns="91440" bIns="45720" rtlCol="0">
            <a:normAutofit/>
          </a:bodyPr>
          <a:lstStyle/>
          <a:p>
            <a:pPr defTabSz="914400">
              <a:lnSpc>
                <a:spcPct val="90000"/>
              </a:lnSpc>
              <a:spcAft>
                <a:spcPts val="600"/>
              </a:spcAft>
            </a:pPr>
            <a:r>
              <a:rPr lang="en-US" sz="2800" b="0" i="0">
                <a:solidFill>
                  <a:srgbClr val="C00000"/>
                </a:solidFill>
                <a:effectLst/>
                <a:latin typeface="Nunito Black" pitchFamily="2" charset="0"/>
              </a:rPr>
              <a:t>	</a:t>
            </a:r>
            <a:r>
              <a:rPr lang="en-US" sz="2800" b="0" i="0">
                <a:solidFill>
                  <a:srgbClr val="00B050"/>
                </a:solidFill>
                <a:effectLst/>
                <a:latin typeface="Nunito Black" pitchFamily="2" charset="0"/>
              </a:rPr>
              <a:t>*</a:t>
            </a:r>
            <a:r>
              <a:rPr lang="en-US" sz="2800" b="0" i="0">
                <a:solidFill>
                  <a:srgbClr val="C00000"/>
                </a:solidFill>
                <a:effectLst/>
                <a:latin typeface="Nunito Black" pitchFamily="2" charset="0"/>
              </a:rPr>
              <a:t> Nội dung bài: </a:t>
            </a:r>
          </a:p>
          <a:p>
            <a:pPr defTabSz="914400">
              <a:lnSpc>
                <a:spcPct val="90000"/>
              </a:lnSpc>
              <a:spcAft>
                <a:spcPts val="600"/>
              </a:spcAft>
            </a:pPr>
            <a:r>
              <a:rPr lang="en-US" sz="2800">
                <a:solidFill>
                  <a:srgbClr val="C00000"/>
                </a:solidFill>
                <a:latin typeface="Nunito Black" pitchFamily="2" charset="0"/>
              </a:rPr>
              <a:t>    </a:t>
            </a:r>
            <a:r>
              <a:rPr lang="en-US" sz="2800" b="0" i="0">
                <a:solidFill>
                  <a:srgbClr val="C00000"/>
                </a:solidFill>
                <a:effectLst/>
                <a:latin typeface="Nunito Black" pitchFamily="2" charset="0"/>
              </a:rPr>
              <a:t>Khi tập luyện để làm bất cứ điều gì, ta không được nản chí và cần cố gắng hết mình, chắc chắn ta sẽ thành công.</a:t>
            </a:r>
          </a:p>
        </p:txBody>
      </p:sp>
    </p:spTree>
    <p:extLst>
      <p:ext uri="{BB962C8B-B14F-4D97-AF65-F5344CB8AC3E}">
        <p14:creationId xmlns:p14="http://schemas.microsoft.com/office/powerpoint/2010/main" val="4136935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804366-EAA8-E777-B5F9-8BBEF2CC950D}"/>
              </a:ext>
            </a:extLst>
          </p:cNvPr>
          <p:cNvPicPr>
            <a:picLocks noChangeAspect="1"/>
          </p:cNvPicPr>
          <p:nvPr/>
        </p:nvPicPr>
        <p:blipFill>
          <a:blip r:embed="rId3"/>
          <a:stretch>
            <a:fillRect/>
          </a:stretch>
        </p:blipFill>
        <p:spPr>
          <a:xfrm>
            <a:off x="76200" y="0"/>
            <a:ext cx="957155" cy="762066"/>
          </a:xfrm>
          <a:prstGeom prst="rect">
            <a:avLst/>
          </a:prstGeom>
        </p:spPr>
      </p:pic>
      <p:sp>
        <p:nvSpPr>
          <p:cNvPr id="3" name="TextBox 2">
            <a:extLst>
              <a:ext uri="{FF2B5EF4-FFF2-40B4-BE49-F238E27FC236}">
                <a16:creationId xmlns:a16="http://schemas.microsoft.com/office/drawing/2014/main" id="{B51636B2-1B83-783B-800D-537C537F7EEE}"/>
              </a:ext>
            </a:extLst>
          </p:cNvPr>
          <p:cNvSpPr txBox="1"/>
          <p:nvPr/>
        </p:nvSpPr>
        <p:spPr>
          <a:xfrm>
            <a:off x="1147997" y="0"/>
            <a:ext cx="2814403" cy="578882"/>
          </a:xfrm>
          <a:prstGeom prst="roundRect">
            <a:avLst/>
          </a:prstGeom>
          <a:solidFill>
            <a:srgbClr val="FFFFCC"/>
          </a:solidFill>
          <a:ln w="28575">
            <a:solidFill>
              <a:srgbClr val="217875"/>
            </a:solidFill>
            <a:prstDash val="sysDash"/>
          </a:ln>
        </p:spPr>
        <p:txBody>
          <a:bodyPr wrap="square">
            <a:spAutoFit/>
          </a:bodyPr>
          <a:lstStyle/>
          <a:p>
            <a:pPr algn="ctr"/>
            <a:r>
              <a:rPr lang="en-US" sz="2800">
                <a:solidFill>
                  <a:schemeClr val="accent6">
                    <a:lumMod val="50000"/>
                  </a:schemeClr>
                </a:solidFill>
                <a:latin typeface="Baloo 2 SemiBold" pitchFamily="2" charset="0"/>
                <a:cs typeface="Baloo 2 SemiBold" pitchFamily="2" charset="0"/>
              </a:rPr>
              <a:t>Luyện đọc lại</a:t>
            </a:r>
          </a:p>
        </p:txBody>
      </p:sp>
      <p:sp>
        <p:nvSpPr>
          <p:cNvPr id="4" name="TextBox 3">
            <a:extLst>
              <a:ext uri="{FF2B5EF4-FFF2-40B4-BE49-F238E27FC236}">
                <a16:creationId xmlns:a16="http://schemas.microsoft.com/office/drawing/2014/main" id="{8602BD8F-3A89-945A-7E1B-F133191802D1}"/>
              </a:ext>
            </a:extLst>
          </p:cNvPr>
          <p:cNvSpPr txBox="1"/>
          <p:nvPr/>
        </p:nvSpPr>
        <p:spPr>
          <a:xfrm>
            <a:off x="76200" y="609600"/>
            <a:ext cx="11887200" cy="5940088"/>
          </a:xfrm>
          <a:prstGeom prst="rect">
            <a:avLst/>
          </a:prstGeom>
          <a:solidFill>
            <a:srgbClr val="FEF2E4"/>
          </a:solidFill>
        </p:spPr>
        <p:txBody>
          <a:bodyPr wrap="square">
            <a:spAutoFit/>
          </a:bodyPr>
          <a:lstStyle/>
          <a:p>
            <a:pPr algn="ctr"/>
            <a:r>
              <a:rPr lang="vi-VN" sz="2000" b="1" i="0">
                <a:solidFill>
                  <a:srgbClr val="FF0000"/>
                </a:solidFill>
                <a:effectLst/>
                <a:latin typeface="Nunito Black" pitchFamily="2" charset="0"/>
              </a:rPr>
              <a:t>NHẬT KÍ TẬP BƠI</a:t>
            </a:r>
            <a:endParaRPr lang="vi-VN" sz="2000" b="0" i="0">
              <a:solidFill>
                <a:srgbClr val="FF0000"/>
              </a:solidFill>
              <a:effectLst/>
              <a:latin typeface="Nunito Black" pitchFamily="2" charset="0"/>
            </a:endParaRP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Ngày…. tháng….</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Hôm nay, mẹ đưa mình đi tập bơi. Mình rất phấn khích vì được mẹ chuẩn bị cho một chiếc mũ bơi cùng cặp kính bơi màu hồng rất đẹp. </a:t>
            </a:r>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Cô giáo cũng khen đồ bơi của mình đáng yêu.</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Đầu tiên, cô dạy mình tập thở. Nhưng khi thở dưới nước, mình toàn bị sặc. Mình sợ đến mức không dám xuống nước nữa. Mẹ bảo do mình chưa quen. Mẹ vỗ về, động viên mình mãi. Thế là mình tiếp tục tập l</a:t>
            </a:r>
            <a:r>
              <a:rPr lang="en-US" sz="2000" b="0" i="0">
                <a:solidFill>
                  <a:srgbClr val="002060"/>
                </a:solidFill>
                <a:effectLst/>
                <a:latin typeface="Nunito Black" pitchFamily="2" charset="0"/>
              </a:rPr>
              <a:t>uyện</a:t>
            </a:r>
            <a:r>
              <a:rPr lang="vi-VN" sz="2000" b="0" i="0">
                <a:solidFill>
                  <a:srgbClr val="002060"/>
                </a:solidFill>
                <a:effectLst/>
                <a:latin typeface="Nunito Black" pitchFamily="2" charset="0"/>
              </a:rPr>
              <a:t>.</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Cuối buổi, mình vẫn chưa thở dưới nước được. Mình thấy hơi buồn. Mình nghĩ lần sau, mình sẽ tập tốt hơn.</a:t>
            </a:r>
            <a:endParaRPr lang="en-US" sz="2000" b="0" i="0">
              <a:solidFill>
                <a:srgbClr val="002060"/>
              </a:solidFill>
              <a:effectLst/>
              <a:latin typeface="Nunito Black" pitchFamily="2" charset="0"/>
            </a:endParaRP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Ngày… tháng…</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Hôm nay, mình đã có cảm giác thích đi bơi. Mình không còn bị sặc nước nữa. Mình đã quen thở dưới nước rồi.</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Cô dạy mình động tác bơi ếch. Động tác đó thật lạ! Khi đạp chân, mình giống hệt như một con ếch ộp.</a:t>
            </a:r>
            <a:endParaRPr lang="en-US" sz="2000" b="0" i="0">
              <a:solidFill>
                <a:srgbClr val="002060"/>
              </a:solidFill>
              <a:effectLst/>
              <a:latin typeface="Nunito Black" pitchFamily="2" charset="0"/>
            </a:endParaRPr>
          </a:p>
          <a:p>
            <a:pPr algn="l"/>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Ngày….tháng…..</a:t>
            </a:r>
          </a:p>
          <a:p>
            <a:pPr algn="just"/>
            <a:r>
              <a:rPr lang="en-US" sz="2000" b="0" i="0">
                <a:solidFill>
                  <a:srgbClr val="002060"/>
                </a:solidFill>
                <a:effectLst/>
                <a:latin typeface="Nunito Black" pitchFamily="2" charset="0"/>
              </a:rPr>
              <a:t>	</a:t>
            </a:r>
            <a:r>
              <a:rPr lang="vi-VN" sz="2000" b="0" i="0">
                <a:solidFill>
                  <a:srgbClr val="002060"/>
                </a:solidFill>
                <a:effectLst/>
                <a:latin typeface="Nunito Black" pitchFamily="2" charset="0"/>
              </a:rPr>
              <a:t>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r>
              <a:rPr lang="en-US" sz="2000" b="0" i="0">
                <a:solidFill>
                  <a:srgbClr val="002060"/>
                </a:solidFill>
                <a:effectLst/>
                <a:latin typeface="Nunito Black" pitchFamily="2" charset="0"/>
              </a:rPr>
              <a:t> </a:t>
            </a:r>
          </a:p>
          <a:p>
            <a:pPr algn="r"/>
            <a:r>
              <a:rPr lang="en-US" sz="2000" b="0">
                <a:solidFill>
                  <a:srgbClr val="002060"/>
                </a:solidFill>
                <a:effectLst/>
                <a:latin typeface="Nunito Black" pitchFamily="2" charset="0"/>
              </a:rPr>
              <a:t>(Nguyễn Ngọc Mai Chi)</a:t>
            </a:r>
            <a:endParaRPr lang="vi-VN" sz="2000" b="0">
              <a:solidFill>
                <a:srgbClr val="002060"/>
              </a:solidFill>
              <a:effectLst/>
              <a:latin typeface="Nunito Black" pitchFamily="2" charset="0"/>
            </a:endParaRPr>
          </a:p>
        </p:txBody>
      </p:sp>
    </p:spTree>
    <p:extLst>
      <p:ext uri="{BB962C8B-B14F-4D97-AF65-F5344CB8AC3E}">
        <p14:creationId xmlns:p14="http://schemas.microsoft.com/office/powerpoint/2010/main" val="3067262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1" name="Rectangle 2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pic>
        <p:nvPicPr>
          <p:cNvPr id="3" name="Picture 11">
            <a:extLst>
              <a:ext uri="{FF2B5EF4-FFF2-40B4-BE49-F238E27FC236}">
                <a16:creationId xmlns:a16="http://schemas.microsoft.com/office/drawing/2014/main" id="{B6126278-0934-B640-68C8-352FECFDB3C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9143" y="508776"/>
            <a:ext cx="5221625" cy="5840449"/>
          </a:xfrm>
          <a:prstGeom prst="rect">
            <a:avLst/>
          </a:prstGeom>
        </p:spPr>
      </p:pic>
      <p:sp>
        <p:nvSpPr>
          <p:cNvPr id="4" name="TextBox 3">
            <a:extLst>
              <a:ext uri="{FF2B5EF4-FFF2-40B4-BE49-F238E27FC236}">
                <a16:creationId xmlns:a16="http://schemas.microsoft.com/office/drawing/2014/main" id="{A55993E6-0CDA-F0F4-7EA5-C2E4DA3ADE74}"/>
              </a:ext>
            </a:extLst>
          </p:cNvPr>
          <p:cNvSpPr txBox="1"/>
          <p:nvPr/>
        </p:nvSpPr>
        <p:spPr>
          <a:xfrm>
            <a:off x="6492213" y="1732818"/>
            <a:ext cx="5225602" cy="1321813"/>
          </a:xfrm>
          <a:prstGeom prst="rect">
            <a:avLst/>
          </a:prstGeom>
        </p:spPr>
        <p:txBody>
          <a:bodyPr vert="horz" lIns="60960" tIns="30480" rIns="60960" bIns="30480" rtlCol="0" anchor="t">
            <a:normAutofit fontScale="70000" lnSpcReduction="20000"/>
          </a:bodyPr>
          <a:lstStyle/>
          <a:p>
            <a:pPr algn="ctr">
              <a:lnSpc>
                <a:spcPct val="90000"/>
              </a:lnSpc>
              <a:spcAft>
                <a:spcPts val="400"/>
              </a:spcAft>
            </a:pPr>
            <a:r>
              <a:rPr lang="en-US" sz="8000" b="1">
                <a:solidFill>
                  <a:srgbClr val="0070C0"/>
                </a:solidFill>
                <a:latin typeface="Nunito Black" pitchFamily="2" charset="0"/>
              </a:rPr>
              <a:t>NÓI VÀ NGHE</a:t>
            </a:r>
          </a:p>
        </p:txBody>
      </p:sp>
      <p:cxnSp>
        <p:nvCxnSpPr>
          <p:cNvPr id="23" name="Straight Connector 2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5" name="Picture 3">
            <a:extLst>
              <a:ext uri="{FF2B5EF4-FFF2-40B4-BE49-F238E27FC236}">
                <a16:creationId xmlns:a16="http://schemas.microsoft.com/office/drawing/2014/main" id="{D4C27617-7EEA-3227-E29E-14EAC16C01B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75600" y="3175000"/>
            <a:ext cx="2258829" cy="2466331"/>
          </a:xfrm>
          <a:prstGeom prst="rect">
            <a:avLst/>
          </a:prstGeom>
        </p:spPr>
      </p:pic>
    </p:spTree>
    <p:extLst>
      <p:ext uri="{BB962C8B-B14F-4D97-AF65-F5344CB8AC3E}">
        <p14:creationId xmlns:p14="http://schemas.microsoft.com/office/powerpoint/2010/main" val="3717479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3DC107E-B181-9B09-062F-FCA2B2FAF2F3}"/>
              </a:ext>
            </a:extLst>
          </p:cNvPr>
          <p:cNvSpPr txBox="1"/>
          <p:nvPr/>
        </p:nvSpPr>
        <p:spPr>
          <a:xfrm>
            <a:off x="304800" y="381000"/>
            <a:ext cx="10744200" cy="954107"/>
          </a:xfrm>
          <a:prstGeom prst="rect">
            <a:avLst/>
          </a:prstGeom>
          <a:solidFill>
            <a:schemeClr val="accent6">
              <a:lumMod val="20000"/>
              <a:lumOff val="80000"/>
            </a:schemeClr>
          </a:solidFill>
        </p:spPr>
        <p:txBody>
          <a:bodyPr wrap="square">
            <a:spAutoFit/>
          </a:bodyPr>
          <a:lstStyle/>
          <a:p>
            <a:pPr algn="l"/>
            <a:r>
              <a:rPr lang="vi-VN" sz="2800" b="1" i="0">
                <a:solidFill>
                  <a:srgbClr val="2888E1"/>
                </a:solidFill>
                <a:effectLst/>
                <a:latin typeface="Nunito Black" pitchFamily="2" charset="0"/>
              </a:rPr>
              <a:t>Câu 1</a:t>
            </a:r>
            <a:r>
              <a:rPr lang="en-US" sz="2800">
                <a:solidFill>
                  <a:srgbClr val="000000"/>
                </a:solidFill>
                <a:latin typeface="Nunito Black" pitchFamily="2" charset="0"/>
              </a:rPr>
              <a:t>:  </a:t>
            </a:r>
            <a:r>
              <a:rPr lang="vi-VN" sz="2800" b="1" i="0">
                <a:solidFill>
                  <a:srgbClr val="000000"/>
                </a:solidFill>
                <a:effectLst/>
                <a:latin typeface="Nunito Black" pitchFamily="2" charset="0"/>
              </a:rPr>
              <a:t>Kể về một buổi tập luyện của em (ví dụ: tập hát, tập thể dục, tập vẽ,…)</a:t>
            </a:r>
            <a:endParaRPr lang="vi-VN" sz="2800" b="0" i="0">
              <a:solidFill>
                <a:srgbClr val="000000"/>
              </a:solidFill>
              <a:effectLst/>
              <a:latin typeface="Nunito Black" pitchFamily="2" charset="0"/>
            </a:endParaRPr>
          </a:p>
        </p:txBody>
      </p:sp>
      <p:sp>
        <p:nvSpPr>
          <p:cNvPr id="5" name="TextBox 4">
            <a:extLst>
              <a:ext uri="{FF2B5EF4-FFF2-40B4-BE49-F238E27FC236}">
                <a16:creationId xmlns:a16="http://schemas.microsoft.com/office/drawing/2014/main" id="{FFCA7D5E-3331-2F03-4154-7CF87C331048}"/>
              </a:ext>
            </a:extLst>
          </p:cNvPr>
          <p:cNvSpPr txBox="1"/>
          <p:nvPr/>
        </p:nvSpPr>
        <p:spPr>
          <a:xfrm>
            <a:off x="4381500" y="3124200"/>
            <a:ext cx="5562600" cy="1384995"/>
          </a:xfrm>
          <a:prstGeom prst="rect">
            <a:avLst/>
          </a:prstGeom>
          <a:noFill/>
        </p:spPr>
        <p:txBody>
          <a:bodyPr wrap="square">
            <a:spAutoFit/>
          </a:bodyPr>
          <a:lstStyle/>
          <a:p>
            <a:pPr marL="0" marR="0" lvl="0" indent="0" algn="just" defTabSz="609539"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srgbClr val="002060"/>
                </a:solidFill>
                <a:effectLst/>
                <a:uLnTx/>
                <a:uFillTx/>
                <a:latin typeface="Nunito Black" pitchFamily="2" charset="0"/>
                <a:ea typeface="+mn-ea"/>
                <a:cs typeface="+mn-cs"/>
              </a:rPr>
              <a:t>- Nội dung tập luyện là gì?</a:t>
            </a:r>
          </a:p>
          <a:p>
            <a:pPr marL="0" marR="0" lvl="0" indent="0" algn="just" defTabSz="609539"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srgbClr val="002060"/>
                </a:solidFill>
                <a:effectLst/>
                <a:uLnTx/>
                <a:uFillTx/>
                <a:latin typeface="Nunito Black" pitchFamily="2" charset="0"/>
                <a:ea typeface="+mn-ea"/>
                <a:cs typeface="+mn-cs"/>
              </a:rPr>
              <a:t>- Em đã thực hiện các bước tập luyện như thế nào?</a:t>
            </a:r>
          </a:p>
        </p:txBody>
      </p:sp>
      <p:pic>
        <p:nvPicPr>
          <p:cNvPr id="6" name="Picture 2">
            <a:extLst>
              <a:ext uri="{FF2B5EF4-FFF2-40B4-BE49-F238E27FC236}">
                <a16:creationId xmlns:a16="http://schemas.microsoft.com/office/drawing/2014/main" id="{D343D32B-60DA-2BA7-5C2D-4326016C6D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86200" y="1676400"/>
            <a:ext cx="6781800" cy="4800600"/>
          </a:xfrm>
          <a:prstGeom prst="rect">
            <a:avLst/>
          </a:prstGeom>
        </p:spPr>
      </p:pic>
    </p:spTree>
    <p:extLst>
      <p:ext uri="{BB962C8B-B14F-4D97-AF65-F5344CB8AC3E}">
        <p14:creationId xmlns:p14="http://schemas.microsoft.com/office/powerpoint/2010/main" val="1859774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500B98-DA60-C1FE-6BA8-BA37397971CF}"/>
              </a:ext>
            </a:extLst>
          </p:cNvPr>
          <p:cNvSpPr txBox="1"/>
          <p:nvPr/>
        </p:nvSpPr>
        <p:spPr>
          <a:xfrm>
            <a:off x="533400" y="1066800"/>
            <a:ext cx="10744200" cy="3439239"/>
          </a:xfrm>
          <a:prstGeom prst="roundRect">
            <a:avLst/>
          </a:prstGeom>
          <a:solidFill>
            <a:schemeClr val="accent5">
              <a:lumMod val="20000"/>
              <a:lumOff val="80000"/>
            </a:schemeClr>
          </a:solidFill>
          <a:ln>
            <a:solidFill>
              <a:schemeClr val="accent5">
                <a:lumMod val="75000"/>
              </a:schemeClr>
            </a:solidFill>
          </a:ln>
        </p:spPr>
        <p:txBody>
          <a:bodyPr wrap="square">
            <a:spAutoFit/>
          </a:bodyPr>
          <a:lstStyle/>
          <a:p>
            <a:pPr algn="just"/>
            <a:r>
              <a:rPr lang="vi-VN" sz="2800" b="1" i="0">
                <a:solidFill>
                  <a:srgbClr val="C00000"/>
                </a:solidFill>
                <a:effectLst/>
                <a:latin typeface="Nunito Black" pitchFamily="2" charset="0"/>
                <a:ea typeface="Open Sans Extrabold" panose="020B0906030804020204" pitchFamily="34" charset="0"/>
                <a:cs typeface="Open Sans Extrabold" panose="020B0906030804020204" pitchFamily="34" charset="0"/>
              </a:rPr>
              <a:t>Bài tham khảo 1:</a:t>
            </a:r>
            <a:endParaRPr lang="vi-VN" sz="2800" b="0" i="0">
              <a:solidFill>
                <a:srgbClr val="C00000"/>
              </a:solidFill>
              <a:effectLst/>
              <a:latin typeface="Nunito Black" pitchFamily="2" charset="0"/>
              <a:ea typeface="Open Sans Extrabold" panose="020B0906030804020204" pitchFamily="34" charset="0"/>
              <a:cs typeface="Open Sans Extrabold" panose="020B0906030804020204" pitchFamily="34" charset="0"/>
            </a:endParaRPr>
          </a:p>
          <a:p>
            <a:pPr algn="just"/>
            <a:r>
              <a:rPr lang="en-US" sz="2800" b="0" i="0">
                <a:solidFill>
                  <a:srgbClr val="00B050"/>
                </a:solidFill>
                <a:effectLst/>
                <a:latin typeface="Nunito Black" pitchFamily="2" charset="0"/>
                <a:ea typeface="Open Sans Extrabold" panose="020B0906030804020204" pitchFamily="34" charset="0"/>
                <a:cs typeface="Open Sans Extrabold" panose="020B0906030804020204" pitchFamily="34" charset="0"/>
              </a:rPr>
              <a:t>	</a:t>
            </a:r>
            <a:r>
              <a:rPr lang="vi-VN" sz="2800" b="0" i="0">
                <a:solidFill>
                  <a:srgbClr val="00B050"/>
                </a:solidFill>
                <a:effectLst/>
                <a:latin typeface="Nunito Black" pitchFamily="2" charset="0"/>
                <a:ea typeface="Open Sans Extrabold" panose="020B0906030804020204" pitchFamily="34" charset="0"/>
                <a:cs typeface="Open Sans Extrabold" panose="020B0906030804020204" pitchFamily="34" charset="0"/>
              </a:rPr>
              <a:t>Chủ nhật tuần trước, em được mẹ cho tham gia buổi tập hát tại cung văn hóa thiếu nhi. Đầu tiên, cô giáo cho chúng em luyện thanh. Sau đó, chúng em được học bài hát Em yêu hòa bình. Mới đầu em còn bỡ ngỡ, sau một vài lần luyện thanh, em đã mạnh dạn hơn và thể hiện bản thân. Em đã rất nhanh chóng theo kịp các bạn.</a:t>
            </a:r>
          </a:p>
        </p:txBody>
      </p:sp>
    </p:spTree>
    <p:extLst>
      <p:ext uri="{BB962C8B-B14F-4D97-AF65-F5344CB8AC3E}">
        <p14:creationId xmlns:p14="http://schemas.microsoft.com/office/powerpoint/2010/main" val="3435872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654E9F-7C9B-13C6-8B0C-50D733E66629}"/>
              </a:ext>
            </a:extLst>
          </p:cNvPr>
          <p:cNvSpPr txBox="1"/>
          <p:nvPr/>
        </p:nvSpPr>
        <p:spPr>
          <a:xfrm>
            <a:off x="381000" y="533400"/>
            <a:ext cx="9906000" cy="523220"/>
          </a:xfrm>
          <a:prstGeom prst="rect">
            <a:avLst/>
          </a:prstGeom>
          <a:noFill/>
        </p:spPr>
        <p:txBody>
          <a:bodyPr wrap="square">
            <a:spAutoFit/>
          </a:bodyPr>
          <a:lstStyle/>
          <a:p>
            <a:pPr algn="l"/>
            <a:r>
              <a:rPr lang="en-US" sz="2800" b="1" i="0">
                <a:solidFill>
                  <a:srgbClr val="2888E1"/>
                </a:solidFill>
                <a:effectLst/>
                <a:latin typeface="Nunito Black" pitchFamily="2" charset="0"/>
              </a:rPr>
              <a:t>Câu 2</a:t>
            </a:r>
            <a:r>
              <a:rPr lang="en-US" sz="2800">
                <a:solidFill>
                  <a:srgbClr val="000000"/>
                </a:solidFill>
                <a:latin typeface="Nunito Black" pitchFamily="2" charset="0"/>
              </a:rPr>
              <a:t>: </a:t>
            </a:r>
            <a:r>
              <a:rPr lang="en-US" sz="2800" b="1" i="0">
                <a:solidFill>
                  <a:srgbClr val="000000"/>
                </a:solidFill>
                <a:effectLst/>
                <a:latin typeface="Nunito Black" pitchFamily="2" charset="0"/>
              </a:rPr>
              <a:t>Em cảm thấy thế nào về buổi tập luyện đó?</a:t>
            </a:r>
            <a:endParaRPr lang="en-US" sz="2800" b="0" i="0">
              <a:solidFill>
                <a:srgbClr val="000000"/>
              </a:solidFill>
              <a:effectLst/>
              <a:latin typeface="Nunito Black" pitchFamily="2" charset="0"/>
            </a:endParaRPr>
          </a:p>
        </p:txBody>
      </p:sp>
      <p:pic>
        <p:nvPicPr>
          <p:cNvPr id="1026" name="Picture 2" descr="20220526030245_wm_shs-tieng-viet-3---tap-1">
            <a:extLst>
              <a:ext uri="{FF2B5EF4-FFF2-40B4-BE49-F238E27FC236}">
                <a16:creationId xmlns:a16="http://schemas.microsoft.com/office/drawing/2014/main" id="{6A410C81-600C-0368-55BA-57D7EFB46A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7089"/>
          <a:stretch/>
        </p:blipFill>
        <p:spPr bwMode="auto">
          <a:xfrm>
            <a:off x="4038600" y="1056620"/>
            <a:ext cx="7141552" cy="5267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090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5">
            <a:extLst>
              <a:ext uri="{FF2B5EF4-FFF2-40B4-BE49-F238E27FC236}">
                <a16:creationId xmlns:a16="http://schemas.microsoft.com/office/drawing/2014/main" id="{AB0D4825-1973-6FF4-C4B1-5943F9849FB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2802" y="3088783"/>
            <a:ext cx="3166533" cy="3195831"/>
          </a:xfrm>
          <a:prstGeom prst="rect">
            <a:avLst/>
          </a:prstGeom>
        </p:spPr>
      </p:pic>
      <p:sp>
        <p:nvSpPr>
          <p:cNvPr id="21" name="Rectangle 20">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10">
            <a:extLst>
              <a:ext uri="{FF2B5EF4-FFF2-40B4-BE49-F238E27FC236}">
                <a16:creationId xmlns:a16="http://schemas.microsoft.com/office/drawing/2014/main" id="{B0BDFC13-09FD-51D9-4FA9-B7040779BDE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2592" y="643467"/>
            <a:ext cx="5053846" cy="5571066"/>
          </a:xfrm>
          <a:prstGeom prst="rect">
            <a:avLst/>
          </a:prstGeom>
        </p:spPr>
      </p:pic>
      <p:sp>
        <p:nvSpPr>
          <p:cNvPr id="6" name="TextBox 5">
            <a:extLst>
              <a:ext uri="{FF2B5EF4-FFF2-40B4-BE49-F238E27FC236}">
                <a16:creationId xmlns:a16="http://schemas.microsoft.com/office/drawing/2014/main" id="{BF1EBFE7-5912-25C4-1E79-3C5039CE23EF}"/>
              </a:ext>
            </a:extLst>
          </p:cNvPr>
          <p:cNvSpPr txBox="1"/>
          <p:nvPr/>
        </p:nvSpPr>
        <p:spPr>
          <a:xfrm>
            <a:off x="6908800" y="1600201"/>
            <a:ext cx="4165600" cy="1426096"/>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8667" b="1" i="0" u="none" strike="noStrike" kern="1200" cap="none" spc="0" normalizeH="0" baseline="0" noProof="0">
                <a:ln>
                  <a:noFill/>
                </a:ln>
                <a:solidFill>
                  <a:srgbClr val="FFFF00"/>
                </a:solidFill>
                <a:effectLst/>
                <a:uLnTx/>
                <a:uFillTx/>
                <a:latin typeface="Gluten" pitchFamily="2" charset="0"/>
                <a:ea typeface="+mn-ea"/>
                <a:cs typeface="+mn-cs"/>
              </a:rPr>
              <a:t>Tiết 3 </a:t>
            </a:r>
          </a:p>
        </p:txBody>
      </p:sp>
    </p:spTree>
    <p:extLst>
      <p:ext uri="{BB962C8B-B14F-4D97-AF65-F5344CB8AC3E}">
        <p14:creationId xmlns:p14="http://schemas.microsoft.com/office/powerpoint/2010/main" val="3153796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4E4AD3-B6C6-4CB4-E3EF-D2ABB2B85CDB}"/>
              </a:ext>
            </a:extLst>
          </p:cNvPr>
          <p:cNvPicPr>
            <a:picLocks noChangeAspect="1"/>
          </p:cNvPicPr>
          <p:nvPr/>
        </p:nvPicPr>
        <p:blipFill rotWithShape="1">
          <a:blip r:embed="rId2"/>
          <a:srcRect t="19"/>
          <a:stretch/>
        </p:blipFill>
        <p:spPr>
          <a:xfrm>
            <a:off x="13" y="1283"/>
            <a:ext cx="12191987" cy="6856718"/>
          </a:xfrm>
          <a:prstGeom prst="rect">
            <a:avLst/>
          </a:prstGeom>
        </p:spPr>
      </p:pic>
      <p:sp>
        <p:nvSpPr>
          <p:cNvPr id="5" name="TextBox 4">
            <a:extLst>
              <a:ext uri="{FF2B5EF4-FFF2-40B4-BE49-F238E27FC236}">
                <a16:creationId xmlns:a16="http://schemas.microsoft.com/office/drawing/2014/main" id="{5335AB50-89AA-A054-3283-D0F88ADE9449}"/>
              </a:ext>
            </a:extLst>
          </p:cNvPr>
          <p:cNvSpPr txBox="1"/>
          <p:nvPr/>
        </p:nvSpPr>
        <p:spPr>
          <a:xfrm>
            <a:off x="4957200" y="259200"/>
            <a:ext cx="6332400" cy="1200329"/>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a:ln>
                  <a:noFill/>
                </a:ln>
                <a:solidFill>
                  <a:srgbClr val="00B050"/>
                </a:solidFill>
                <a:effectLst/>
                <a:uLnTx/>
                <a:uFillTx/>
                <a:latin typeface="Sigmar One" panose="00000500000000000000" pitchFamily="2" charset="0"/>
                <a:ea typeface="+mn-ea"/>
                <a:cs typeface="+mn-cs"/>
              </a:rPr>
              <a:t>Viết </a:t>
            </a:r>
          </a:p>
        </p:txBody>
      </p:sp>
      <p:sp>
        <p:nvSpPr>
          <p:cNvPr id="7" name="Rectangle: Rounded Corners 6">
            <a:extLst>
              <a:ext uri="{FF2B5EF4-FFF2-40B4-BE49-F238E27FC236}">
                <a16:creationId xmlns:a16="http://schemas.microsoft.com/office/drawing/2014/main" id="{DB155DD9-71A8-C03C-41EB-CFD61E4D4E5F}"/>
              </a:ext>
            </a:extLst>
          </p:cNvPr>
          <p:cNvSpPr/>
          <p:nvPr/>
        </p:nvSpPr>
        <p:spPr>
          <a:xfrm>
            <a:off x="708814" y="689152"/>
            <a:ext cx="2813050" cy="724363"/>
          </a:xfrm>
          <a:prstGeom prst="round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10BE23DF-8A90-4D73-15EC-C04B783CC97C}"/>
              </a:ext>
            </a:extLst>
          </p:cNvPr>
          <p:cNvSpPr txBox="1"/>
          <p:nvPr/>
        </p:nvSpPr>
        <p:spPr>
          <a:xfrm>
            <a:off x="769748" y="769435"/>
            <a:ext cx="3679200" cy="584775"/>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Nunito Black" panose="00000A00000000000000" pitchFamily="2" charset="0"/>
                <a:ea typeface="Open Sans" panose="020B0606030504020204" pitchFamily="34" charset="0"/>
                <a:cs typeface="Open Sans" panose="020B0606030504020204" pitchFamily="34" charset="0"/>
              </a:rPr>
              <a:t>1</a:t>
            </a:r>
            <a:r>
              <a:rPr kumimoji="0" lang="en-US" sz="2800" b="1" i="1" u="none" strike="noStrike" kern="1200" cap="none" spc="0" normalizeH="0" baseline="0" noProof="0">
                <a:ln>
                  <a:noFill/>
                </a:ln>
                <a:solidFill>
                  <a:prstClr val="white"/>
                </a:solidFill>
                <a:effectLst/>
                <a:uLnTx/>
                <a:uFillTx/>
                <a:latin typeface="Nunito Black" panose="00000A00000000000000" pitchFamily="2" charset="0"/>
                <a:ea typeface="Open Sans" panose="020B0606030504020204" pitchFamily="34" charset="0"/>
                <a:cs typeface="Open Sans" panose="020B0606030504020204" pitchFamily="34" charset="0"/>
              </a:rPr>
              <a:t>. </a:t>
            </a:r>
            <a:r>
              <a:rPr kumimoji="0" lang="en-US" sz="3200" b="1" i="1" u="none" strike="noStrike" kern="1200" cap="none" spc="0" normalizeH="0" baseline="0" noProof="0">
                <a:ln>
                  <a:noFill/>
                </a:ln>
                <a:solidFill>
                  <a:prstClr val="white"/>
                </a:solidFill>
                <a:effectLst/>
                <a:uLnTx/>
                <a:uFillTx/>
                <a:latin typeface="Nunito Black" panose="00000A00000000000000" pitchFamily="2" charset="0"/>
                <a:ea typeface="Open Sans" panose="020B0606030504020204" pitchFamily="34" charset="0"/>
                <a:cs typeface="Open Sans" panose="020B0606030504020204" pitchFamily="34" charset="0"/>
              </a:rPr>
              <a:t>Nghe – viết</a:t>
            </a:r>
          </a:p>
        </p:txBody>
      </p:sp>
      <p:graphicFrame>
        <p:nvGraphicFramePr>
          <p:cNvPr id="10" name="Table 9">
            <a:extLst>
              <a:ext uri="{FF2B5EF4-FFF2-40B4-BE49-F238E27FC236}">
                <a16:creationId xmlns:a16="http://schemas.microsoft.com/office/drawing/2014/main" id="{289CDEAB-96E8-EE2E-986E-B63130045659}"/>
              </a:ext>
            </a:extLst>
          </p:cNvPr>
          <p:cNvGraphicFramePr>
            <a:graphicFrameLocks noGrp="1"/>
          </p:cNvGraphicFramePr>
          <p:nvPr/>
        </p:nvGraphicFramePr>
        <p:xfrm>
          <a:off x="2286000" y="2227681"/>
          <a:ext cx="8775000" cy="4432380"/>
        </p:xfrm>
        <a:graphic>
          <a:graphicData uri="http://schemas.openxmlformats.org/drawingml/2006/table">
            <a:tbl>
              <a:tblPr/>
              <a:tblGrid>
                <a:gridCol w="4387500">
                  <a:extLst>
                    <a:ext uri="{9D8B030D-6E8A-4147-A177-3AD203B41FA5}">
                      <a16:colId xmlns:a16="http://schemas.microsoft.com/office/drawing/2014/main" val="1163514443"/>
                    </a:ext>
                  </a:extLst>
                </a:gridCol>
                <a:gridCol w="4387500">
                  <a:extLst>
                    <a:ext uri="{9D8B030D-6E8A-4147-A177-3AD203B41FA5}">
                      <a16:colId xmlns:a16="http://schemas.microsoft.com/office/drawing/2014/main" val="441518296"/>
                    </a:ext>
                  </a:extLst>
                </a:gridCol>
              </a:tblGrid>
              <a:tr h="2216190">
                <a:tc>
                  <a:txBody>
                    <a:bodyPr/>
                    <a:lstStyle/>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Chào mặt trời nhỏ</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Thắp lửa trên cây</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Má đỏ hây hây</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Đung đưa trưa nắng</a:t>
                      </a:r>
                      <a:endParaRPr lang="en-US"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endParaRPr>
                    </a:p>
                    <a:p>
                      <a:pPr fontAlgn="t"/>
                      <a:endPar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endParaRPr>
                    </a:p>
                  </a:txBody>
                  <a:tcPr marL="19050" marR="19050" marT="19050" marB="19050">
                    <a:lnL>
                      <a:noFill/>
                    </a:lnL>
                    <a:lnR>
                      <a:noFill/>
                    </a:lnR>
                    <a:lnT>
                      <a:noFill/>
                    </a:lnT>
                    <a:lnB>
                      <a:noFill/>
                    </a:lnB>
                  </a:tcPr>
                </a:tc>
                <a:tc>
                  <a:txBody>
                    <a:bodyPr/>
                    <a:lstStyle/>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Gọi ong ủ mật</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Rủ ve chơi đàn</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Tu hú kêu vang</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Mùa hè rực rỡ</a:t>
                      </a:r>
                    </a:p>
                  </a:txBody>
                  <a:tcPr marL="19050" marR="19050" marT="19050" marB="19050">
                    <a:lnL>
                      <a:noFill/>
                    </a:lnL>
                    <a:lnR>
                      <a:noFill/>
                    </a:lnR>
                    <a:lnT>
                      <a:noFill/>
                    </a:lnT>
                    <a:lnB>
                      <a:noFill/>
                    </a:lnB>
                  </a:tcPr>
                </a:tc>
                <a:extLst>
                  <a:ext uri="{0D108BD9-81ED-4DB2-BD59-A6C34878D82A}">
                    <a16:rowId xmlns:a16="http://schemas.microsoft.com/office/drawing/2014/main" val="72595379"/>
                  </a:ext>
                </a:extLst>
              </a:tr>
              <a:tr h="2216190">
                <a:tc>
                  <a:txBody>
                    <a:bodyPr/>
                    <a:lstStyle/>
                    <a:p>
                      <a:pPr fontAlgn="t"/>
                      <a:r>
                        <a:rPr lang="en-US"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Quả tròn cùi trắng</a:t>
                      </a:r>
                    </a:p>
                    <a:p>
                      <a:pPr fontAlgn="t"/>
                      <a:r>
                        <a:rPr lang="en-US"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Hạt bé màu nâu</a:t>
                      </a:r>
                    </a:p>
                    <a:p>
                      <a:pPr fontAlgn="t"/>
                      <a:r>
                        <a:rPr lang="en-US"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Áo đỏ mặt bầu</a:t>
                      </a:r>
                    </a:p>
                    <a:p>
                      <a:pPr fontAlgn="t"/>
                      <a:r>
                        <a:rPr lang="en-US"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Rủ nhau gà gật.</a:t>
                      </a:r>
                    </a:p>
                  </a:txBody>
                  <a:tcPr marL="19050" marR="19050" marT="19050" marB="19050">
                    <a:lnL>
                      <a:noFill/>
                    </a:lnL>
                    <a:lnR>
                      <a:noFill/>
                    </a:lnR>
                    <a:lnT>
                      <a:noFill/>
                    </a:lnT>
                    <a:lnB>
                      <a:noFill/>
                    </a:lnB>
                  </a:tcPr>
                </a:tc>
                <a:tc>
                  <a:txBody>
                    <a:bodyPr/>
                    <a:lstStyle/>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Mặt trời hớn hở</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Đếm bạn cùng chơi</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Bối rối phì cười</a:t>
                      </a:r>
                    </a:p>
                    <a:p>
                      <a:pP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“Ôi sao nhiều thế!”</a:t>
                      </a:r>
                    </a:p>
                    <a:p>
                      <a:pPr algn="r" fontAlgn="t"/>
                      <a:r>
                        <a:rPr lang="vi-VN" sz="2800" b="1" i="1">
                          <a:solidFill>
                            <a:srgbClr val="0070C0"/>
                          </a:solidFill>
                          <a:effectLst/>
                          <a:latin typeface="Open Sans" panose="020B0606030504020204" pitchFamily="34" charset="0"/>
                          <a:ea typeface="Open Sans" panose="020B0606030504020204" pitchFamily="34" charset="0"/>
                          <a:cs typeface="Open Sans" panose="020B0606030504020204" pitchFamily="34" charset="0"/>
                        </a:rPr>
                        <a:t>(My Linh)</a:t>
                      </a:r>
                    </a:p>
                  </a:txBody>
                  <a:tcPr marL="19050" marR="19050" marT="19050" marB="19050">
                    <a:lnL>
                      <a:noFill/>
                    </a:lnL>
                    <a:lnR>
                      <a:noFill/>
                    </a:lnR>
                    <a:lnT>
                      <a:noFill/>
                    </a:lnT>
                    <a:lnB>
                      <a:noFill/>
                    </a:lnB>
                  </a:tcPr>
                </a:tc>
                <a:extLst>
                  <a:ext uri="{0D108BD9-81ED-4DB2-BD59-A6C34878D82A}">
                    <a16:rowId xmlns:a16="http://schemas.microsoft.com/office/drawing/2014/main" val="496050883"/>
                  </a:ext>
                </a:extLst>
              </a:tr>
            </a:tbl>
          </a:graphicData>
        </a:graphic>
      </p:graphicFrame>
      <p:sp>
        <p:nvSpPr>
          <p:cNvPr id="12" name="TextBox 11">
            <a:extLst>
              <a:ext uri="{FF2B5EF4-FFF2-40B4-BE49-F238E27FC236}">
                <a16:creationId xmlns:a16="http://schemas.microsoft.com/office/drawing/2014/main" id="{7744F6D6-D48B-199C-7D1E-0A2B29CF6338}"/>
              </a:ext>
            </a:extLst>
          </p:cNvPr>
          <p:cNvSpPr txBox="1"/>
          <p:nvPr/>
        </p:nvSpPr>
        <p:spPr>
          <a:xfrm>
            <a:off x="3810000" y="1600200"/>
            <a:ext cx="4648200" cy="769441"/>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MẶT TRỜI NHỎ</a:t>
            </a:r>
          </a:p>
        </p:txBody>
      </p:sp>
    </p:spTree>
    <p:extLst>
      <p:ext uri="{BB962C8B-B14F-4D97-AF65-F5344CB8AC3E}">
        <p14:creationId xmlns:p14="http://schemas.microsoft.com/office/powerpoint/2010/main" val="2422821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0640BA-7263-0898-AFA7-F0C71BA77383}"/>
              </a:ext>
            </a:extLst>
          </p:cNvPr>
          <p:cNvPicPr>
            <a:picLocks noChangeAspect="1"/>
          </p:cNvPicPr>
          <p:nvPr/>
        </p:nvPicPr>
        <p:blipFill rotWithShape="1">
          <a:blip r:embed="rId2"/>
          <a:srcRect t="19"/>
          <a:stretch/>
        </p:blipFill>
        <p:spPr>
          <a:xfrm>
            <a:off x="-19334" y="-46266"/>
            <a:ext cx="12191987" cy="6856718"/>
          </a:xfrm>
          <a:prstGeom prst="rect">
            <a:avLst/>
          </a:prstGeom>
        </p:spPr>
      </p:pic>
      <p:sp>
        <p:nvSpPr>
          <p:cNvPr id="3" name="Rectangle: Rounded Corners 2">
            <a:extLst>
              <a:ext uri="{FF2B5EF4-FFF2-40B4-BE49-F238E27FC236}">
                <a16:creationId xmlns:a16="http://schemas.microsoft.com/office/drawing/2014/main" id="{30158109-5AF4-7EE4-75AA-437D1E497F23}"/>
              </a:ext>
            </a:extLst>
          </p:cNvPr>
          <p:cNvSpPr/>
          <p:nvPr/>
        </p:nvSpPr>
        <p:spPr>
          <a:xfrm>
            <a:off x="609600" y="609600"/>
            <a:ext cx="3329786" cy="695148"/>
          </a:xfrm>
          <a:prstGeom prst="round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prstClr val="white"/>
                </a:solidFill>
                <a:effectLst/>
                <a:uLnTx/>
                <a:uFillTx/>
                <a:latin typeface="Nunito Black" panose="00000A00000000000000" pitchFamily="2" charset="0"/>
                <a:ea typeface="Open Sans" panose="020B0606030504020204" pitchFamily="34" charset="0"/>
                <a:cs typeface="Open Sans" panose="020B0606030504020204" pitchFamily="34" charset="0"/>
              </a:rPr>
              <a:t>Cách trình bày</a:t>
            </a:r>
          </a:p>
        </p:txBody>
      </p:sp>
      <p:sp>
        <p:nvSpPr>
          <p:cNvPr id="5" name="Speech Bubble: Rectangle with Corners Rounded 4">
            <a:extLst>
              <a:ext uri="{FF2B5EF4-FFF2-40B4-BE49-F238E27FC236}">
                <a16:creationId xmlns:a16="http://schemas.microsoft.com/office/drawing/2014/main" id="{1E5B8B6B-699F-D68A-AE99-2F99482A4B26}"/>
              </a:ext>
            </a:extLst>
          </p:cNvPr>
          <p:cNvSpPr/>
          <p:nvPr/>
        </p:nvSpPr>
        <p:spPr>
          <a:xfrm flipH="1">
            <a:off x="2286000" y="1413065"/>
            <a:ext cx="7924800" cy="3768536"/>
          </a:xfrm>
          <a:prstGeom prst="wedgeRoundRectCallout">
            <a:avLst/>
          </a:prstGeom>
          <a:noFill/>
          <a:ln w="57150">
            <a:solidFill>
              <a:srgbClr val="FF339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DFBC0764-B03F-E343-B591-141309F1CBEA}"/>
              </a:ext>
            </a:extLst>
          </p:cNvPr>
          <p:cNvSpPr txBox="1"/>
          <p:nvPr/>
        </p:nvSpPr>
        <p:spPr>
          <a:xfrm>
            <a:off x="2274493" y="1659285"/>
            <a:ext cx="7924800" cy="35394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Viết hoa tên bài và các chữ đầu mỗi dòng thơ.</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Chú ý dấu chấm và dấu chấm than cuối câu.</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Nghe GV đọc từng cụm từ hoặc từng dòng thơ, ghi nhớ và viết vào vở.</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Lắng nghe GV nhận xét bài của một số bạn.</a:t>
            </a:r>
          </a:p>
        </p:txBody>
      </p:sp>
    </p:spTree>
    <p:extLst>
      <p:ext uri="{BB962C8B-B14F-4D97-AF65-F5344CB8AC3E}">
        <p14:creationId xmlns:p14="http://schemas.microsoft.com/office/powerpoint/2010/main" val="3766945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3C6CC8-61B6-F4F1-DAB4-80466CB6D5D5}"/>
              </a:ext>
            </a:extLst>
          </p:cNvPr>
          <p:cNvPicPr>
            <a:picLocks noChangeAspect="1"/>
          </p:cNvPicPr>
          <p:nvPr/>
        </p:nvPicPr>
        <p:blipFill rotWithShape="1">
          <a:blip r:embed="rId2"/>
          <a:srcRect t="19"/>
          <a:stretch/>
        </p:blipFill>
        <p:spPr>
          <a:xfrm>
            <a:off x="13" y="1282"/>
            <a:ext cx="12191987" cy="6856718"/>
          </a:xfrm>
          <a:prstGeom prst="rect">
            <a:avLst/>
          </a:prstGeom>
        </p:spPr>
      </p:pic>
      <p:sp>
        <p:nvSpPr>
          <p:cNvPr id="3" name="Rectangle: Rounded Corners 2">
            <a:extLst>
              <a:ext uri="{FF2B5EF4-FFF2-40B4-BE49-F238E27FC236}">
                <a16:creationId xmlns:a16="http://schemas.microsoft.com/office/drawing/2014/main" id="{D218FEBB-9D3F-9D1C-A156-8559B9FCAD57}"/>
              </a:ext>
            </a:extLst>
          </p:cNvPr>
          <p:cNvSpPr/>
          <p:nvPr/>
        </p:nvSpPr>
        <p:spPr>
          <a:xfrm>
            <a:off x="381000" y="381000"/>
            <a:ext cx="8870950" cy="695148"/>
          </a:xfrm>
          <a:prstGeom prst="roundRect">
            <a:avLst/>
          </a:prstGeom>
          <a:solidFill>
            <a:srgbClr val="2AAC42"/>
          </a:solidFill>
          <a:ln w="635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t>2. Chọn ng hoặc ngh thay cho ô vuông.</a:t>
            </a:r>
            <a:r>
              <a:rPr kumimoji="0" lang="vi-VN" sz="3200" b="1"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 </a:t>
            </a:r>
            <a:br>
              <a:rPr kumimoji="0" lang="en-US" sz="32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br>
            <a:br>
              <a:rPr kumimoji="0" lang="en-US" sz="32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br>
            <a:endParaRPr kumimoji="0" lang="en-US" altLang="en-US" sz="3200" b="0"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p:txBody>
      </p:sp>
      <p:pic>
        <p:nvPicPr>
          <p:cNvPr id="8" name="Picture 2" descr="Cậu Bé Suy Nghĩ Về Vấn đề Dễ Thương Hình ảnh | Định dạng hình ảnh PSD  401077661| vn.lovepik.com">
            <a:extLst>
              <a:ext uri="{FF2B5EF4-FFF2-40B4-BE49-F238E27FC236}">
                <a16:creationId xmlns:a16="http://schemas.microsoft.com/office/drawing/2014/main" id="{54275E93-ADE6-CB9D-2B4E-700415DAB79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3167">
                        <a14:foregroundMark x1="60083" y1="16917" x2="93167" y2="40500"/>
                        <a14:foregroundMark x1="93167" y1="40500" x2="93167" y2="40500"/>
                        <a14:foregroundMark x1="53917" y1="31583" x2="85083" y2="28333"/>
                        <a14:foregroundMark x1="85083" y1="28333" x2="85083" y2="28333"/>
                        <a14:foregroundMark x1="28176" y1="52037" x2="35167" y2="69750"/>
                        <a14:foregroundMark x1="35167" y1="69750" x2="35167" y2="69750"/>
                        <a14:foregroundMark x1="33561" y1="50325" x2="43167" y2="59083"/>
                        <a14:foregroundMark x1="21583" y1="49833" x2="22667" y2="56833"/>
                        <a14:foregroundMark x1="22083" y1="47083" x2="22318" y2="47219"/>
                        <a14:foregroundMark x1="24167" y1="71583" x2="32583" y2="76083"/>
                        <a14:foregroundMark x1="32583" y1="76083" x2="33833" y2="76250"/>
                        <a14:foregroundMark x1="40417" y1="71667" x2="38750" y2="73000"/>
                        <a14:backgroundMark x1="22250" y1="42750" x2="42333" y2="48167"/>
                        <a14:backgroundMark x1="42333" y1="48167" x2="42417" y2="48083"/>
                        <a14:backgroundMark x1="23417" y1="45667" x2="35500" y2="47583"/>
                        <a14:backgroundMark x1="25750" y1="48667" x2="30083" y2="49333"/>
                      </a14:backgroundRemoval>
                    </a14:imgEffect>
                  </a14:imgLayer>
                </a14:imgProps>
              </a:ext>
              <a:ext uri="{28A0092B-C50C-407E-A947-70E740481C1C}">
                <a14:useLocalDpi xmlns:a14="http://schemas.microsoft.com/office/drawing/2010/main" val="0"/>
              </a:ext>
            </a:extLst>
          </a:blip>
          <a:srcRect l="43027" t="8888" b="50067"/>
          <a:stretch/>
        </p:blipFill>
        <p:spPr bwMode="auto">
          <a:xfrm>
            <a:off x="1143000" y="2057400"/>
            <a:ext cx="3998544" cy="332313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A209DF4-43FC-B5A5-4D28-A5F988890B76}"/>
              </a:ext>
            </a:extLst>
          </p:cNvPr>
          <p:cNvSpPr txBox="1"/>
          <p:nvPr/>
        </p:nvSpPr>
        <p:spPr>
          <a:xfrm>
            <a:off x="1447800" y="2954930"/>
            <a:ext cx="3290296" cy="3046988"/>
          </a:xfrm>
          <a:prstGeom prst="rect">
            <a:avLst/>
          </a:prstGeom>
          <a:noFill/>
        </p:spPr>
        <p:txBody>
          <a:bodyPr wrap="square">
            <a:spAutoFit/>
          </a:bodyPr>
          <a:lstStyle/>
          <a:p>
            <a:pPr marL="0" marR="0" lvl="0" indent="0" algn="ctr" defTabSz="609468"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Em đọc kĩ khổ thơ và điền </a:t>
            </a:r>
            <a:r>
              <a:rPr kumimoji="0" lang="vi-VN" sz="3200" b="1" i="0" u="none" strike="noStrike" kern="1200" cap="none" spc="0" normalizeH="0" baseline="0" noProof="0">
                <a:ln>
                  <a:noFill/>
                </a:ln>
                <a:solidFill>
                  <a:srgbClr val="00B050"/>
                </a:solidFill>
                <a:effectLst/>
                <a:uLnTx/>
                <a:uFillTx/>
                <a:latin typeface="Nunito Black" panose="00000A00000000000000" pitchFamily="2" charset="0"/>
                <a:ea typeface="+mn-ea"/>
                <a:cs typeface="+mn-cs"/>
              </a:rPr>
              <a:t>ng</a:t>
            </a:r>
            <a:r>
              <a:rPr kumimoji="0" lang="vi-VN"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 hoặc </a:t>
            </a:r>
            <a:r>
              <a:rPr kumimoji="0" lang="vi-VN" sz="3200" b="0" i="0" u="none" strike="noStrike" kern="1200" cap="none" spc="0" normalizeH="0" baseline="0" noProof="0">
                <a:ln>
                  <a:noFill/>
                </a:ln>
                <a:solidFill>
                  <a:srgbClr val="00B050"/>
                </a:solidFill>
                <a:effectLst/>
                <a:uLnTx/>
                <a:uFillTx/>
                <a:latin typeface="Nunito Black" panose="00000A00000000000000" pitchFamily="2" charset="0"/>
                <a:ea typeface="+mn-ea"/>
                <a:cs typeface="+mn-cs"/>
              </a:rPr>
              <a:t>ngh</a:t>
            </a:r>
            <a:r>
              <a:rPr kumimoji="0" lang="vi-VN"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 phù hợp.</a:t>
            </a:r>
            <a:br>
              <a:rPr kumimoji="0" lang="vi-VN"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br>
            <a:br>
              <a:rPr kumimoji="0" lang="vi-VN"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br>
            <a:endParaRPr kumimoji="0" lang="en-US"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endParaRPr>
          </a:p>
        </p:txBody>
      </p:sp>
      <p:pic>
        <p:nvPicPr>
          <p:cNvPr id="15" name="Picture 2">
            <a:extLst>
              <a:ext uri="{FF2B5EF4-FFF2-40B4-BE49-F238E27FC236}">
                <a16:creationId xmlns:a16="http://schemas.microsoft.com/office/drawing/2014/main" id="{3028E473-B4B9-70B7-1470-9A5B3700D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1544" y="1752601"/>
            <a:ext cx="6821856" cy="42493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9550EE21-BDD4-17F8-073C-B0AA6D989000}"/>
              </a:ext>
            </a:extLst>
          </p:cNvPr>
          <p:cNvSpPr txBox="1"/>
          <p:nvPr/>
        </p:nvSpPr>
        <p:spPr>
          <a:xfrm>
            <a:off x="5867400" y="2716948"/>
            <a:ext cx="5771853" cy="3046988"/>
          </a:xfrm>
          <a:prstGeom prst="rect">
            <a:avLst/>
          </a:prstGeom>
          <a:noFill/>
        </p:spPr>
        <p:txBody>
          <a:bodyPr wrap="square">
            <a:spAutoFit/>
          </a:bodyPr>
          <a:lstStyle/>
          <a:p>
            <a:pPr marL="0" marR="0" lvl="0" indent="0" algn="just" defTabSz="609468"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Vui sao đàn </a:t>
            </a:r>
            <a:r>
              <a:rPr kumimoji="0" lang="en-US" sz="11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a:t>
            </a: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é con</a:t>
            </a:r>
          </a:p>
          <a:p>
            <a:pPr marL="0" marR="0" lvl="0" indent="0" algn="just" defTabSz="609468"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Miệng chúng cười mủm mỉm</a:t>
            </a:r>
          </a:p>
          <a:p>
            <a:pPr marL="0" marR="0" lvl="0" indent="0" algn="just" defTabSz="609468"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Mắt chúng </a:t>
            </a:r>
            <a:r>
              <a:rPr kumimoji="0" lang="en-US" sz="11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a:t>
            </a: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ơ </a:t>
            </a:r>
            <a:r>
              <a:rPr kumimoji="0" lang="en-US"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 </a:t>
            </a:r>
            <a:r>
              <a:rPr kumimoji="0" lang="en-US" sz="11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a:t>
            </a:r>
            <a:r>
              <a:rPr kumimoji="0" lang="en-US"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 </a:t>
            </a: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ác tròn</a:t>
            </a:r>
          </a:p>
          <a:p>
            <a:pPr marL="0" marR="0" lvl="0" indent="0" algn="just" defTabSz="609468"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Nhìn tay </a:t>
            </a:r>
            <a:r>
              <a:rPr kumimoji="0" lang="en-US" sz="1100" b="1"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a:t>
            </a:r>
            <a: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ười giơ đếm</a:t>
            </a:r>
          </a:p>
          <a:p>
            <a:pPr marL="0" marR="0" lvl="0" indent="0" algn="l" defTabSz="609468" rtl="0" eaLnBrk="1" fontAlgn="auto" latinLnBrk="0" hangingPunct="1">
              <a:lnSpc>
                <a:spcPct val="100000"/>
              </a:lnSpc>
              <a:spcBef>
                <a:spcPts val="0"/>
              </a:spcBef>
              <a:spcAft>
                <a:spcPts val="0"/>
              </a:spcAft>
              <a:buClrTx/>
              <a:buSzTx/>
              <a:buFontTx/>
              <a:buNone/>
              <a:tabLst/>
              <a:defRPr/>
            </a:pPr>
            <a:br>
              <a:rPr kumimoji="0" lang="vi-VN"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br>
            <a:endParaRPr kumimoji="0" lang="en-US" sz="3200" b="0" i="0" u="none" strike="noStrike" kern="1200" cap="none" spc="0" normalizeH="0" baseline="0" noProof="0">
              <a:ln>
                <a:noFill/>
              </a:ln>
              <a:solidFill>
                <a:srgbClr val="00B0F0"/>
              </a:solidFill>
              <a:effectLst/>
              <a:uLnTx/>
              <a:uFillTx/>
              <a:latin typeface="Nunito Black" panose="00000A00000000000000" pitchFamily="2" charset="0"/>
              <a:ea typeface="+mn-ea"/>
              <a:cs typeface="+mn-cs"/>
            </a:endParaRPr>
          </a:p>
        </p:txBody>
      </p:sp>
      <p:sp>
        <p:nvSpPr>
          <p:cNvPr id="18" name="TextBox 17">
            <a:extLst>
              <a:ext uri="{FF2B5EF4-FFF2-40B4-BE49-F238E27FC236}">
                <a16:creationId xmlns:a16="http://schemas.microsoft.com/office/drawing/2014/main" id="{8FCB71BF-E0C7-AD46-A4C2-F039DC0EE692}"/>
              </a:ext>
            </a:extLst>
          </p:cNvPr>
          <p:cNvSpPr txBox="1"/>
          <p:nvPr/>
        </p:nvSpPr>
        <p:spPr>
          <a:xfrm>
            <a:off x="2286000" y="1630681"/>
            <a:ext cx="45719" cy="45719"/>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28F9BE41-9531-6D54-321C-BC6491E03C57}"/>
              </a:ext>
            </a:extLst>
          </p:cNvPr>
          <p:cNvSpPr txBox="1"/>
          <p:nvPr/>
        </p:nvSpPr>
        <p:spPr>
          <a:xfrm>
            <a:off x="9372600" y="3682425"/>
            <a:ext cx="1143000" cy="584775"/>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ng</a:t>
            </a:r>
          </a:p>
        </p:txBody>
      </p:sp>
      <p:sp>
        <p:nvSpPr>
          <p:cNvPr id="21" name="TextBox 20">
            <a:extLst>
              <a:ext uri="{FF2B5EF4-FFF2-40B4-BE49-F238E27FC236}">
                <a16:creationId xmlns:a16="http://schemas.microsoft.com/office/drawing/2014/main" id="{2D3C2A92-7398-1F81-81BB-B729765C6AD2}"/>
              </a:ext>
            </a:extLst>
          </p:cNvPr>
          <p:cNvSpPr txBox="1"/>
          <p:nvPr/>
        </p:nvSpPr>
        <p:spPr>
          <a:xfrm>
            <a:off x="8229600" y="2716948"/>
            <a:ext cx="1143000" cy="584775"/>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ngh</a:t>
            </a:r>
          </a:p>
        </p:txBody>
      </p:sp>
      <p:sp>
        <p:nvSpPr>
          <p:cNvPr id="23" name="TextBox 22">
            <a:extLst>
              <a:ext uri="{FF2B5EF4-FFF2-40B4-BE49-F238E27FC236}">
                <a16:creationId xmlns:a16="http://schemas.microsoft.com/office/drawing/2014/main" id="{CFF006C7-892F-EE30-FC18-25905981AA4F}"/>
              </a:ext>
            </a:extLst>
          </p:cNvPr>
          <p:cNvSpPr txBox="1"/>
          <p:nvPr/>
        </p:nvSpPr>
        <p:spPr>
          <a:xfrm>
            <a:off x="8153400" y="3682425"/>
            <a:ext cx="1143000" cy="584775"/>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ng</a:t>
            </a:r>
          </a:p>
        </p:txBody>
      </p:sp>
      <p:sp>
        <p:nvSpPr>
          <p:cNvPr id="25" name="TextBox 24">
            <a:extLst>
              <a:ext uri="{FF2B5EF4-FFF2-40B4-BE49-F238E27FC236}">
                <a16:creationId xmlns:a16="http://schemas.microsoft.com/office/drawing/2014/main" id="{B20ADF9E-897E-CEA1-BD55-1DA03BE26D92}"/>
              </a:ext>
            </a:extLst>
          </p:cNvPr>
          <p:cNvSpPr txBox="1"/>
          <p:nvPr/>
        </p:nvSpPr>
        <p:spPr>
          <a:xfrm>
            <a:off x="7620000" y="4191000"/>
            <a:ext cx="1143000" cy="584775"/>
          </a:xfrm>
          <a:prstGeom prst="rect">
            <a:avLst/>
          </a:prstGeom>
          <a:noFill/>
        </p:spPr>
        <p:txBody>
          <a:bodyPr wrap="square" rtlCol="0">
            <a:spAutoFit/>
          </a:bodyPr>
          <a:lstStyle/>
          <a:p>
            <a:pPr marL="0" marR="0" lvl="0" indent="0" algn="l" defTabSz="609468"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ng</a:t>
            </a:r>
          </a:p>
        </p:txBody>
      </p:sp>
    </p:spTree>
    <p:extLst>
      <p:ext uri="{BB962C8B-B14F-4D97-AF65-F5344CB8AC3E}">
        <p14:creationId xmlns:p14="http://schemas.microsoft.com/office/powerpoint/2010/main" val="170441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inVertical)">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C0FB3CE-570E-DB57-3DE7-CDCA68ED8BA9}"/>
              </a:ext>
            </a:extLst>
          </p:cNvPr>
          <p:cNvPicPr>
            <a:picLocks noChangeAspect="1"/>
          </p:cNvPicPr>
          <p:nvPr/>
        </p:nvPicPr>
        <p:blipFill rotWithShape="1">
          <a:blip r:embed="rId2"/>
          <a:srcRect t="19"/>
          <a:stretch/>
        </p:blipFill>
        <p:spPr>
          <a:xfrm>
            <a:off x="13" y="1282"/>
            <a:ext cx="12191987" cy="6856718"/>
          </a:xfrm>
          <a:prstGeom prst="rect">
            <a:avLst/>
          </a:prstGeom>
        </p:spPr>
      </p:pic>
      <p:sp>
        <p:nvSpPr>
          <p:cNvPr id="4" name="Rectangle: Rounded Corners 3">
            <a:extLst>
              <a:ext uri="{FF2B5EF4-FFF2-40B4-BE49-F238E27FC236}">
                <a16:creationId xmlns:a16="http://schemas.microsoft.com/office/drawing/2014/main" id="{C8EEEAC8-3763-E9DA-CFE2-7372670F2BF9}"/>
              </a:ext>
            </a:extLst>
          </p:cNvPr>
          <p:cNvSpPr/>
          <p:nvPr/>
        </p:nvSpPr>
        <p:spPr>
          <a:xfrm>
            <a:off x="381000" y="381000"/>
            <a:ext cx="10363200" cy="1015662"/>
          </a:xfrm>
          <a:prstGeom prst="roundRect">
            <a:avLst/>
          </a:prstGeom>
          <a:solidFill>
            <a:srgbClr val="2AAC42"/>
          </a:solidFill>
          <a:ln w="635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200" b="1"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t>3. </a:t>
            </a:r>
            <a:r>
              <a:rPr kumimoji="0" lang="en-US" sz="28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t>Tìm và viết từ ngữ có tiếng bắt đầu bằng ng hoặc ngh chỉ hoạt động của các bạn nhỏ trong tranh.</a:t>
            </a:r>
            <a:br>
              <a:rPr kumimoji="0" lang="en-US" sz="28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br>
            <a:br>
              <a:rPr kumimoji="0" lang="en-US" sz="2800" b="0" i="0" u="none" strike="noStrike" kern="1200" cap="none" spc="0" normalizeH="0" baseline="0" noProof="0">
                <a:ln>
                  <a:noFill/>
                </a:ln>
                <a:solidFill>
                  <a:prstClr val="white"/>
                </a:solidFill>
                <a:effectLst/>
                <a:uLnTx/>
                <a:uFillTx/>
                <a:latin typeface="Nunito Black" panose="00000A00000000000000" pitchFamily="2" charset="0"/>
                <a:ea typeface="+mn-ea"/>
                <a:cs typeface="+mn-cs"/>
              </a:rPr>
            </a:br>
            <a:endParaRPr kumimoji="0" lang="en-US" altLang="en-US" sz="2800" b="0"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p:txBody>
      </p:sp>
      <p:pic>
        <p:nvPicPr>
          <p:cNvPr id="2052" name="Picture 4">
            <a:extLst>
              <a:ext uri="{FF2B5EF4-FFF2-40B4-BE49-F238E27FC236}">
                <a16:creationId xmlns:a16="http://schemas.microsoft.com/office/drawing/2014/main" id="{E422B948-7F37-2671-F475-E79DCF293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752600"/>
            <a:ext cx="9372600" cy="21731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Bloggang.com : เนยสีฟ้า : 62 - ป้ายสำหรับพิมพ์ข้อความ">
            <a:extLst>
              <a:ext uri="{FF2B5EF4-FFF2-40B4-BE49-F238E27FC236}">
                <a16:creationId xmlns:a16="http://schemas.microsoft.com/office/drawing/2014/main" id="{27C80876-A8C3-E977-8AE5-39AD879C30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3933756"/>
            <a:ext cx="6172200" cy="2971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C71718A-E62C-AA7C-8B63-1B7AEF2C9333}"/>
              </a:ext>
            </a:extLst>
          </p:cNvPr>
          <p:cNvSpPr txBox="1"/>
          <p:nvPr/>
        </p:nvSpPr>
        <p:spPr>
          <a:xfrm>
            <a:off x="4038600" y="4495800"/>
            <a:ext cx="6094770" cy="3108543"/>
          </a:xfrm>
          <a:prstGeom prst="rect">
            <a:avLst/>
          </a:prstGeom>
          <a:noFill/>
        </p:spPr>
        <p:txBody>
          <a:bodyPr wrap="square">
            <a:spAutoFit/>
          </a:bodyPr>
          <a:lstStyle/>
          <a:p>
            <a:pPr marL="0" marR="0" lvl="0" indent="0" algn="just" defTabSz="609468"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 Tranh 1: ngoắc tay</a:t>
            </a:r>
          </a:p>
          <a:p>
            <a:pPr marL="0" marR="0" lvl="0" indent="0" algn="just" defTabSz="609468"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 Tranh 2: nghe ngóng</a:t>
            </a:r>
          </a:p>
          <a:p>
            <a:pPr marL="0" marR="0" lvl="0" indent="0" algn="just" defTabSz="609468"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 Tranh 3: nghi ngờ</a:t>
            </a:r>
          </a:p>
          <a:p>
            <a:pPr marL="0" marR="0" lvl="0" indent="0" algn="just" defTabSz="609468"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t>- Tranh 4: ngẩng đầu</a:t>
            </a:r>
          </a:p>
          <a:p>
            <a:pPr marL="0" marR="0" lvl="0" indent="0" algn="l" defTabSz="609468" rtl="0" eaLnBrk="1" fontAlgn="auto" latinLnBrk="0" hangingPunct="1">
              <a:lnSpc>
                <a:spcPct val="100000"/>
              </a:lnSpc>
              <a:spcBef>
                <a:spcPts val="0"/>
              </a:spcBef>
              <a:spcAft>
                <a:spcPts val="0"/>
              </a:spcAft>
              <a:buClrTx/>
              <a:buSzTx/>
              <a:buFontTx/>
              <a:buNone/>
              <a:tabLst/>
              <a:defRPr/>
            </a:pPr>
            <a:br>
              <a:rPr kumimoji="0" lang="en-US" sz="2800" b="0" i="0" u="none" strike="noStrike" kern="1200" cap="none" spc="0" normalizeH="0" baseline="0" noProof="0">
                <a:ln>
                  <a:noFill/>
                </a:ln>
                <a:solidFill>
                  <a:srgbClr val="FF0000"/>
                </a:solidFill>
                <a:effectLst/>
                <a:uLnTx/>
                <a:uFillTx/>
                <a:latin typeface="Nunito Black" panose="00000A00000000000000" pitchFamily="2" charset="0"/>
                <a:ea typeface="+mn-ea"/>
                <a:cs typeface="+mn-cs"/>
              </a:rPr>
            </a:br>
            <a:br>
              <a:rPr kumimoji="0" lang="en-US" sz="2800" b="0" i="0" u="none" strike="noStrike" kern="1200" cap="none" spc="0" normalizeH="0" baseline="0" noProof="0">
                <a:ln>
                  <a:noFill/>
                </a:ln>
                <a:solidFill>
                  <a:srgbClr val="000000"/>
                </a:solidFill>
                <a:effectLst/>
                <a:uLnTx/>
                <a:uFillTx/>
                <a:latin typeface="Nunito Black" panose="00000A00000000000000" pitchFamily="2" charset="0"/>
                <a:ea typeface="+mn-ea"/>
                <a:cs typeface="+mn-cs"/>
              </a:rPr>
            </a:br>
            <a:endParaRPr kumimoji="0" lang="en-US" sz="2800" b="0" i="0" u="none" strike="noStrike" kern="1200" cap="none" spc="0" normalizeH="0" baseline="0" noProof="0">
              <a:ln>
                <a:noFill/>
              </a:ln>
              <a:solidFill>
                <a:prstClr val="black"/>
              </a:solidFill>
              <a:effectLst/>
              <a:uLnTx/>
              <a:uFillTx/>
              <a:latin typeface="Nunito Black" panose="00000A00000000000000" pitchFamily="2" charset="0"/>
              <a:ea typeface="+mn-ea"/>
              <a:cs typeface="+mn-cs"/>
            </a:endParaRPr>
          </a:p>
        </p:txBody>
      </p:sp>
    </p:spTree>
    <p:extLst>
      <p:ext uri="{BB962C8B-B14F-4D97-AF65-F5344CB8AC3E}">
        <p14:creationId xmlns:p14="http://schemas.microsoft.com/office/powerpoint/2010/main" val="6456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11">
            <a:extLst>
              <a:ext uri="{FF2B5EF4-FFF2-40B4-BE49-F238E27FC236}">
                <a16:creationId xmlns:a16="http://schemas.microsoft.com/office/drawing/2014/main" id="{B6126278-0934-B640-68C8-352FECFDB3C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9143" y="508776"/>
            <a:ext cx="5221625" cy="5840449"/>
          </a:xfrm>
          <a:prstGeom prst="rect">
            <a:avLst/>
          </a:prstGeom>
        </p:spPr>
      </p:pic>
      <p:sp>
        <p:nvSpPr>
          <p:cNvPr id="4" name="TextBox 3">
            <a:extLst>
              <a:ext uri="{FF2B5EF4-FFF2-40B4-BE49-F238E27FC236}">
                <a16:creationId xmlns:a16="http://schemas.microsoft.com/office/drawing/2014/main" id="{A55993E6-0CDA-F0F4-7EA5-C2E4DA3ADE74}"/>
              </a:ext>
            </a:extLst>
          </p:cNvPr>
          <p:cNvSpPr txBox="1"/>
          <p:nvPr/>
        </p:nvSpPr>
        <p:spPr>
          <a:xfrm>
            <a:off x="6324600" y="1447800"/>
            <a:ext cx="6197600" cy="3710427"/>
          </a:xfrm>
          <a:prstGeom prst="rect">
            <a:avLst/>
          </a:prstGeom>
        </p:spPr>
        <p:txBody>
          <a:bodyPr vert="horz" lIns="60960" tIns="30480" rIns="60960" bIns="30480" rtlCol="0" anchor="t">
            <a:normAutofit/>
          </a:bodyPr>
          <a:lstStyle/>
          <a:p>
            <a:pPr marL="0" marR="0" lvl="0" indent="0" algn="l" defTabSz="609468" rtl="0" eaLnBrk="1" fontAlgn="auto" latinLnBrk="0" hangingPunct="1">
              <a:lnSpc>
                <a:spcPct val="90000"/>
              </a:lnSpc>
              <a:spcBef>
                <a:spcPts val="0"/>
              </a:spcBef>
              <a:spcAft>
                <a:spcPts val="400"/>
              </a:spcAft>
              <a:buClrTx/>
              <a:buSzTx/>
              <a:buFontTx/>
              <a:buNone/>
              <a:tabLst/>
              <a:defRPr/>
            </a:pPr>
            <a:r>
              <a:rPr kumimoji="0" lang="en-US" sz="6600" b="1" i="0" u="none" strike="noStrike" kern="1200" cap="none" spc="0" normalizeH="0" baseline="0" noProof="0">
                <a:ln>
                  <a:noFill/>
                </a:ln>
                <a:solidFill>
                  <a:srgbClr val="0070C0"/>
                </a:solidFill>
                <a:effectLst/>
                <a:uLnTx/>
                <a:uFillTx/>
                <a:latin typeface="Gluten" pitchFamily="2" charset="0"/>
                <a:ea typeface="+mn-ea"/>
                <a:cs typeface="+mn-cs"/>
              </a:rPr>
              <a:t>VẬN DỤNG</a:t>
            </a:r>
          </a:p>
        </p:txBody>
      </p:sp>
      <p:cxnSp>
        <p:nvCxnSpPr>
          <p:cNvPr id="23" name="Straight Connector 2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5" name="Picture 3">
            <a:extLst>
              <a:ext uri="{FF2B5EF4-FFF2-40B4-BE49-F238E27FC236}">
                <a16:creationId xmlns:a16="http://schemas.microsoft.com/office/drawing/2014/main" id="{D4C27617-7EEA-3227-E29E-14EAC16C01B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75602" y="3175000"/>
            <a:ext cx="2258829" cy="2466331"/>
          </a:xfrm>
          <a:prstGeom prst="rect">
            <a:avLst/>
          </a:prstGeom>
        </p:spPr>
      </p:pic>
    </p:spTree>
    <p:extLst>
      <p:ext uri="{BB962C8B-B14F-4D97-AF65-F5344CB8AC3E}">
        <p14:creationId xmlns:p14="http://schemas.microsoft.com/office/powerpoint/2010/main" val="3385660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12">
            <a:extLst>
              <a:ext uri="{FF2B5EF4-FFF2-40B4-BE49-F238E27FC236}">
                <a16:creationId xmlns:a16="http://schemas.microsoft.com/office/drawing/2014/main" id="{D052E287-9FC7-6449-5E38-646E508080D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20800" y="2057400"/>
            <a:ext cx="4222556" cy="4633414"/>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60960" tIns="30480" rIns="60960" bIns="30480" numCol="1" anchor="t" anchorCtr="0" compatLnSpc="1">
              <a:prstTxWarp prst="textNoShape">
                <a:avLst/>
              </a:prstTxWarp>
            </a:bodyPr>
            <a:lstStyle/>
            <a:p>
              <a:pPr marL="0" marR="0" lvl="0" indent="0" algn="l"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60960" tIns="30480" rIns="60960" bIns="30480" numCol="1" anchor="t" anchorCtr="0" compatLnSpc="1">
              <a:prstTxWarp prst="textNoShape">
                <a:avLst/>
              </a:prstTxWarp>
            </a:bodyPr>
            <a:lstStyle/>
            <a:p>
              <a:pPr marL="0" marR="0" lvl="0" indent="0" algn="l"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D2298FD8-A958-DA8A-8B30-0E134102C9F2}"/>
              </a:ext>
            </a:extLst>
          </p:cNvPr>
          <p:cNvSpPr txBox="1"/>
          <p:nvPr/>
        </p:nvSpPr>
        <p:spPr>
          <a:xfrm>
            <a:off x="2104363" y="1298518"/>
            <a:ext cx="6844520" cy="2123658"/>
          </a:xfrm>
          <a:prstGeom prst="rect">
            <a:avLst/>
          </a:prstGeom>
          <a:noFill/>
        </p:spPr>
        <p:txBody>
          <a:bodyPr wrap="square" rtlCol="0">
            <a:spAutoFit/>
          </a:bodyPr>
          <a:lstStyle/>
          <a:p>
            <a:pPr marL="0" marR="0" lvl="0" indent="0" algn="ctr" defTabSz="609468" rtl="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a:ln>
                  <a:noFill/>
                </a:ln>
                <a:solidFill>
                  <a:prstClr val="white"/>
                </a:solidFill>
                <a:effectLst/>
                <a:uLnTx/>
                <a:uFillTx/>
                <a:latin typeface="Nunito Black" panose="00000A00000000000000" pitchFamily="2" charset="0"/>
                <a:ea typeface="+mn-ea"/>
                <a:cs typeface="+mn-cs"/>
              </a:rPr>
              <a:t>Viết 2 – 3 câu ghi lại những việc em đã làm trong ngày hôm nay</a:t>
            </a:r>
            <a:endParaRPr kumimoji="0" lang="vi-VN" sz="4400" b="0" i="0" u="none" strike="noStrike" kern="1200" cap="none" spc="0" normalizeH="0" baseline="0" noProof="0">
              <a:ln>
                <a:noFill/>
              </a:ln>
              <a:solidFill>
                <a:prstClr val="white"/>
              </a:solidFill>
              <a:effectLst/>
              <a:uLnTx/>
              <a:uFillTx/>
              <a:latin typeface="Nunito Black" panose="00000A00000000000000" pitchFamily="2" charset="0"/>
              <a:ea typeface="+mn-ea"/>
              <a:cs typeface="+mn-cs"/>
            </a:endParaRPr>
          </a:p>
        </p:txBody>
      </p:sp>
    </p:spTree>
    <p:extLst>
      <p:ext uri="{BB962C8B-B14F-4D97-AF65-F5344CB8AC3E}">
        <p14:creationId xmlns:p14="http://schemas.microsoft.com/office/powerpoint/2010/main" val="2609518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AD9273-BE1F-D0F0-2019-F3824A37B0CB}"/>
              </a:ext>
            </a:extLst>
          </p:cNvPr>
          <p:cNvPicPr>
            <a:picLocks noChangeAspect="1"/>
          </p:cNvPicPr>
          <p:nvPr/>
        </p:nvPicPr>
        <p:blipFill rotWithShape="1">
          <a:blip r:embed="rId2"/>
          <a:srcRect t="19"/>
          <a:stretch/>
        </p:blipFill>
        <p:spPr>
          <a:xfrm>
            <a:off x="13" y="1283"/>
            <a:ext cx="12191987" cy="6856718"/>
          </a:xfrm>
          <a:prstGeom prst="rect">
            <a:avLst/>
          </a:prstGeom>
        </p:spPr>
      </p:pic>
      <p:pic>
        <p:nvPicPr>
          <p:cNvPr id="2" name="图片 2">
            <a:extLst>
              <a:ext uri="{FF2B5EF4-FFF2-40B4-BE49-F238E27FC236}">
                <a16:creationId xmlns:a16="http://schemas.microsoft.com/office/drawing/2014/main" id="{CDB693C2-6062-F8B5-60B8-D81B321201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04800"/>
            <a:ext cx="10134600" cy="605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E81E9F4E-35B1-5B0C-24F8-5639F04A4A10}"/>
              </a:ext>
            </a:extLst>
          </p:cNvPr>
          <p:cNvSpPr txBox="1"/>
          <p:nvPr/>
        </p:nvSpPr>
        <p:spPr>
          <a:xfrm>
            <a:off x="3124200" y="2971800"/>
            <a:ext cx="6430309" cy="1500627"/>
          </a:xfrm>
          <a:prstGeom prst="rect">
            <a:avLst/>
          </a:prstGeom>
        </p:spPr>
        <p:txBody>
          <a:bodyPr vert="horz" lIns="60960" tIns="30480" rIns="60960" bIns="30480" rtlCol="0" anchor="t">
            <a:noAutofit/>
          </a:bodyPr>
          <a:lstStyle/>
          <a:p>
            <a:pPr marL="0" marR="0" lvl="0" indent="0" algn="ctr" defTabSz="609468" rtl="0" eaLnBrk="1" fontAlgn="auto" latinLnBrk="0" hangingPunct="1">
              <a:lnSpc>
                <a:spcPct val="90000"/>
              </a:lnSpc>
              <a:spcBef>
                <a:spcPts val="0"/>
              </a:spcBef>
              <a:spcAft>
                <a:spcPts val="400"/>
              </a:spcAft>
              <a:buClrTx/>
              <a:buSzTx/>
              <a:buFontTx/>
              <a:buNone/>
              <a:tabLst/>
              <a:defRPr/>
            </a:pPr>
            <a:r>
              <a:rPr kumimoji="0" lang="en-US" sz="4000" b="0" i="0" u="none" strike="noStrike" kern="1200" cap="none" spc="0" normalizeH="0" baseline="0" noProof="0">
                <a:ln>
                  <a:noFill/>
                </a:ln>
                <a:solidFill>
                  <a:srgbClr val="FFFF00"/>
                </a:solidFill>
                <a:effectLst/>
                <a:uLnTx/>
                <a:uFillTx/>
                <a:latin typeface="Nunito Black" panose="00000A00000000000000" pitchFamily="2" charset="0"/>
                <a:ea typeface="+mn-ea"/>
                <a:cs typeface="+mn-cs"/>
              </a:rPr>
              <a:t>Em liên hệ bản thân và viết về những việc mình đã làm trong ngày.</a:t>
            </a:r>
            <a:br>
              <a:rPr kumimoji="0" lang="en-US" sz="4000" b="0" i="0" u="none" strike="noStrike" kern="1200" cap="none" spc="0" normalizeH="0" baseline="0" noProof="0">
                <a:ln>
                  <a:noFill/>
                </a:ln>
                <a:solidFill>
                  <a:srgbClr val="FFFF00"/>
                </a:solidFill>
                <a:effectLst/>
                <a:uLnTx/>
                <a:uFillTx/>
                <a:latin typeface="Nunito Black" panose="00000A00000000000000" pitchFamily="2" charset="0"/>
                <a:ea typeface="+mn-ea"/>
                <a:cs typeface="+mn-cs"/>
              </a:rPr>
            </a:br>
            <a:br>
              <a:rPr kumimoji="0" lang="en-US" sz="4000" b="0" i="0" u="none" strike="noStrike" kern="1200" cap="none" spc="0" normalizeH="0" baseline="0" noProof="0">
                <a:ln>
                  <a:noFill/>
                </a:ln>
                <a:solidFill>
                  <a:srgbClr val="FFFF00"/>
                </a:solidFill>
                <a:effectLst/>
                <a:uLnTx/>
                <a:uFillTx/>
                <a:latin typeface="Nunito Black" panose="00000A00000000000000" pitchFamily="2" charset="0"/>
                <a:ea typeface="+mn-ea"/>
                <a:cs typeface="+mn-cs"/>
              </a:rPr>
            </a:br>
            <a:endParaRPr kumimoji="0" lang="en-US" sz="4000" b="1" i="0" u="none" strike="noStrike" kern="1200" cap="none" spc="0" normalizeH="0" baseline="0" noProof="0">
              <a:ln>
                <a:noFill/>
              </a:ln>
              <a:solidFill>
                <a:srgbClr val="FFFF00"/>
              </a:solidFill>
              <a:effectLst/>
              <a:uLnTx/>
              <a:uFillTx/>
              <a:latin typeface="Nunito Black" panose="00000A00000000000000" pitchFamily="2" charset="0"/>
              <a:ea typeface="+mn-ea"/>
              <a:cs typeface="+mn-cs"/>
            </a:endParaRPr>
          </a:p>
        </p:txBody>
      </p:sp>
    </p:spTree>
    <p:extLst>
      <p:ext uri="{BB962C8B-B14F-4D97-AF65-F5344CB8AC3E}">
        <p14:creationId xmlns:p14="http://schemas.microsoft.com/office/powerpoint/2010/main" val="1312760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AEE99EF-50D1-D53E-7521-F7E4E2CE472B}"/>
              </a:ext>
            </a:extLst>
          </p:cNvPr>
          <p:cNvSpPr txBox="1"/>
          <p:nvPr/>
        </p:nvSpPr>
        <p:spPr>
          <a:xfrm>
            <a:off x="594970" y="1676015"/>
            <a:ext cx="6670136" cy="1200361"/>
          </a:xfrm>
          <a:prstGeom prst="rect">
            <a:avLst/>
          </a:prstGeom>
        </p:spPr>
        <p:txBody>
          <a:bodyPr vert="horz" lIns="91440" tIns="45720" rIns="91440" bIns="45720" rtlCol="0" anchor="b">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600" b="0" i="0" u="none" strike="noStrike" kern="1200" cap="none" spc="0" normalizeH="0" baseline="0" noProof="0">
                <a:ln>
                  <a:noFill/>
                </a:ln>
                <a:solidFill>
                  <a:srgbClr val="7030A0"/>
                </a:solidFill>
                <a:effectLst/>
                <a:uLnTx/>
                <a:uFillTx/>
                <a:latin typeface="Nunito Black" panose="00000A00000000000000" pitchFamily="2" charset="0"/>
                <a:ea typeface="+mn-ea"/>
                <a:cs typeface="+mn-cs"/>
              </a:rPr>
              <a:t>Tham khảo:</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6600" b="0" i="0" u="none" strike="noStrike" kern="1200" cap="none" spc="0" normalizeH="0" baseline="0" noProof="0">
              <a:ln>
                <a:noFill/>
              </a:ln>
              <a:solidFill>
                <a:srgbClr val="7030A0"/>
              </a:solidFill>
              <a:effectLst/>
              <a:uLnTx/>
              <a:uFillTx/>
              <a:latin typeface="Nunito Black" panose="00000A00000000000000" pitchFamily="2" charset="0"/>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1">
            <a:extLst>
              <a:ext uri="{FF2B5EF4-FFF2-40B4-BE49-F238E27FC236}">
                <a16:creationId xmlns:a16="http://schemas.microsoft.com/office/drawing/2014/main" id="{4308E31E-EFD7-8DB5-60C5-54253A72F8D6}"/>
              </a:ext>
            </a:extLst>
          </p:cNvPr>
          <p:cNvSpPr>
            <a:spLocks noChangeArrowheads="1"/>
          </p:cNvSpPr>
          <p:nvPr/>
        </p:nvSpPr>
        <p:spPr bwMode="auto">
          <a:xfrm>
            <a:off x="221551" y="2031101"/>
            <a:ext cx="5500177" cy="351194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228600" algn="ctr"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altLang="en-US" sz="3600" b="0" i="0" u="none" strike="noStrike" kern="1200" cap="none" spc="0" normalizeH="0" baseline="0" noProof="0">
                <a:ln>
                  <a:noFill/>
                </a:ln>
                <a:solidFill>
                  <a:srgbClr val="00B0F0"/>
                </a:solidFill>
                <a:effectLst/>
                <a:uLnTx/>
                <a:uFillTx/>
                <a:latin typeface="Nunito Black" panose="00000A00000000000000" pitchFamily="2" charset="0"/>
                <a:ea typeface="+mn-ea"/>
                <a:cs typeface="+mn-cs"/>
              </a:rPr>
              <a:t>Sáng nay, em đã dậy sớm. Em cùng bố tập thể dục ở sân. Sau đó, hai bố con vào vệ sinh cá nhân, ăn sáng rồi bố đưa em đến trường. </a:t>
            </a: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7">
            <a:extLst>
              <a:ext uri="{FF2B5EF4-FFF2-40B4-BE49-F238E27FC236}">
                <a16:creationId xmlns:a16="http://schemas.microsoft.com/office/drawing/2014/main" id="{200AA497-06B4-B734-8FD5-30DA040D315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87738" y="1430769"/>
            <a:ext cx="5628018" cy="3763592"/>
          </a:xfrm>
          <a:prstGeom prst="rect">
            <a:avLst/>
          </a:prstGeom>
        </p:spPr>
      </p:pic>
    </p:spTree>
    <p:extLst>
      <p:ext uri="{BB962C8B-B14F-4D97-AF65-F5344CB8AC3E}">
        <p14:creationId xmlns:p14="http://schemas.microsoft.com/office/powerpoint/2010/main" val="3845684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EBFA723-5A7B-472D-ABD7-1526B8D3A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33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tangle 24">
            <a:extLst>
              <a:ext uri="{FF2B5EF4-FFF2-40B4-BE49-F238E27FC236}">
                <a16:creationId xmlns:a16="http://schemas.microsoft.com/office/drawing/2014/main" id="{A6B27065-399A-4CF7-BF70-CF79B9848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grpSp>
        <p:nvGrpSpPr>
          <p:cNvPr id="27" name="Group 26">
            <a:extLst>
              <a:ext uri="{FF2B5EF4-FFF2-40B4-BE49-F238E27FC236}">
                <a16:creationId xmlns:a16="http://schemas.microsoft.com/office/drawing/2014/main" id="{CF22986C-DDF7-4109-9D6A-006800D6B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6" y="52996"/>
            <a:ext cx="6093363" cy="6805005"/>
            <a:chOff x="6095999" y="52996"/>
            <a:chExt cx="6093363" cy="6805005"/>
          </a:xfrm>
          <a:solidFill>
            <a:schemeClr val="accent5">
              <a:alpha val="10000"/>
            </a:schemeClr>
          </a:solidFill>
        </p:grpSpPr>
        <p:sp>
          <p:nvSpPr>
            <p:cNvPr id="28" name="Freeform: Shape 27">
              <a:extLst>
                <a:ext uri="{FF2B5EF4-FFF2-40B4-BE49-F238E27FC236}">
                  <a16:creationId xmlns:a16="http://schemas.microsoft.com/office/drawing/2014/main" id="{4C025298-F835-4B83-A3A3-6555157E0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29" name="Freeform: Shape 28">
              <a:extLst>
                <a:ext uri="{FF2B5EF4-FFF2-40B4-BE49-F238E27FC236}">
                  <a16:creationId xmlns:a16="http://schemas.microsoft.com/office/drawing/2014/main" id="{17106C81-A3F0-4DA0-9368-6BBCDB964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Shape 29">
              <a:extLst>
                <a:ext uri="{FF2B5EF4-FFF2-40B4-BE49-F238E27FC236}">
                  <a16:creationId xmlns:a16="http://schemas.microsoft.com/office/drawing/2014/main" id="{4B3B35E8-1AF4-4D76-93A5-B0B088408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46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6" name="TextBox 5">
            <a:extLst>
              <a:ext uri="{FF2B5EF4-FFF2-40B4-BE49-F238E27FC236}">
                <a16:creationId xmlns:a16="http://schemas.microsoft.com/office/drawing/2014/main" id="{6097257F-592C-1482-A3F3-C24A9DC077F5}"/>
              </a:ext>
            </a:extLst>
          </p:cNvPr>
          <p:cNvSpPr txBox="1"/>
          <p:nvPr/>
        </p:nvSpPr>
        <p:spPr>
          <a:xfrm>
            <a:off x="-711200" y="2717801"/>
            <a:ext cx="7213600" cy="1786515"/>
          </a:xfrm>
          <a:prstGeom prst="rect">
            <a:avLst/>
          </a:prstGeom>
        </p:spPr>
        <p:txBody>
          <a:bodyPr vert="horz" lIns="60960" tIns="30480" rIns="60960" bIns="30480" rtlCol="0" anchor="t">
            <a:noAutofit/>
          </a:bodyPr>
          <a:lstStyle/>
          <a:p>
            <a:pPr marL="0" marR="0" lvl="0" indent="0" algn="ctr" defTabSz="609468" rtl="0" eaLnBrk="1" fontAlgn="auto" latinLnBrk="0" hangingPunct="1">
              <a:lnSpc>
                <a:spcPct val="90000"/>
              </a:lnSpc>
              <a:spcBef>
                <a:spcPct val="0"/>
              </a:spcBef>
              <a:spcAft>
                <a:spcPts val="400"/>
              </a:spcAft>
              <a:buClrTx/>
              <a:buSzTx/>
              <a:buFontTx/>
              <a:buNone/>
              <a:tabLst/>
              <a:defRPr/>
            </a:pPr>
            <a:r>
              <a:rPr kumimoji="0" lang="en-US" sz="6400" b="1" i="0" u="none" strike="noStrike" kern="1200" cap="none" spc="0" normalizeH="0" baseline="0" noProof="0">
                <a:ln>
                  <a:noFill/>
                </a:ln>
                <a:solidFill>
                  <a:srgbClr val="1F497D"/>
                </a:solidFill>
                <a:effectLst/>
                <a:uLnTx/>
                <a:uFillTx/>
                <a:latin typeface="Gluten" pitchFamily="2" charset="0"/>
                <a:ea typeface="+mn-ea"/>
                <a:cs typeface="+mn-cs"/>
              </a:rPr>
              <a:t>Củng cố                     Dặn dò</a:t>
            </a:r>
          </a:p>
        </p:txBody>
      </p:sp>
      <p:pic>
        <p:nvPicPr>
          <p:cNvPr id="3" name="Picture 4">
            <a:extLst>
              <a:ext uri="{FF2B5EF4-FFF2-40B4-BE49-F238E27FC236}">
                <a16:creationId xmlns:a16="http://schemas.microsoft.com/office/drawing/2014/main" id="{9F0E7063-9259-9FB9-494B-D2901BE719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3612" y="736600"/>
            <a:ext cx="5227189" cy="5239345"/>
          </a:xfrm>
          <a:prstGeom prst="rect">
            <a:avLst/>
          </a:prstGeom>
          <a:ln w="9525">
            <a:noFill/>
          </a:ln>
        </p:spPr>
      </p:pic>
    </p:spTree>
    <p:extLst>
      <p:ext uri="{BB962C8B-B14F-4D97-AF65-F5344CB8AC3E}">
        <p14:creationId xmlns:p14="http://schemas.microsoft.com/office/powerpoint/2010/main" val="18772010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pic>
        <p:nvPicPr>
          <p:cNvPr id="3" name="Picture 12">
            <a:extLst>
              <a:ext uri="{FF2B5EF4-FFF2-40B4-BE49-F238E27FC236}">
                <a16:creationId xmlns:a16="http://schemas.microsoft.com/office/drawing/2014/main" id="{D052E287-9FC7-6449-5E38-646E508080D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20800" y="2057400"/>
            <a:ext cx="4222556" cy="4633414"/>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60960" tIns="30480" rIns="60960" bIns="30480" numCol="1" anchor="t" anchorCtr="0" compatLnSpc="1">
              <a:prstTxWarp prst="textNoShape">
                <a:avLst/>
              </a:prstTxWarp>
            </a:bodyPr>
            <a:lstStyle/>
            <a:p>
              <a:endParaRPr lang="en-US" sz="800"/>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60960" tIns="30480" rIns="60960" bIns="30480" numCol="1" anchor="t" anchorCtr="0" compatLnSpc="1">
              <a:prstTxWarp prst="textNoShape">
                <a:avLst/>
              </a:prstTxWarp>
            </a:bodyPr>
            <a:lstStyle/>
            <a:p>
              <a:endParaRPr lang="en-US" sz="800"/>
            </a:p>
          </p:txBody>
        </p:sp>
      </p:grpSp>
      <p:sp>
        <p:nvSpPr>
          <p:cNvPr id="4" name="TextBox 3">
            <a:extLst>
              <a:ext uri="{FF2B5EF4-FFF2-40B4-BE49-F238E27FC236}">
                <a16:creationId xmlns:a16="http://schemas.microsoft.com/office/drawing/2014/main" id="{D2298FD8-A958-DA8A-8B30-0E134102C9F2}"/>
              </a:ext>
            </a:extLst>
          </p:cNvPr>
          <p:cNvSpPr txBox="1"/>
          <p:nvPr/>
        </p:nvSpPr>
        <p:spPr>
          <a:xfrm>
            <a:off x="2910517" y="1205885"/>
            <a:ext cx="6844520" cy="1734064"/>
          </a:xfrm>
          <a:prstGeom prst="rect">
            <a:avLst/>
          </a:prstGeom>
          <a:noFill/>
        </p:spPr>
        <p:txBody>
          <a:bodyPr wrap="square" rtlCol="0">
            <a:spAutoFit/>
          </a:bodyPr>
          <a:lstStyle/>
          <a:p>
            <a:r>
              <a:rPr lang="en-US" sz="5334" b="1">
                <a:solidFill>
                  <a:srgbClr val="FFFF00"/>
                </a:solidFill>
                <a:latin typeface="Gluten" pitchFamily="2" charset="0"/>
              </a:rPr>
              <a:t>Hẹn gặp lại</a:t>
            </a:r>
          </a:p>
          <a:p>
            <a:pPr algn="ctr"/>
            <a:r>
              <a:rPr lang="en-US" sz="5334" b="1">
                <a:solidFill>
                  <a:srgbClr val="FFFF00"/>
                </a:solidFill>
                <a:latin typeface="Gluten" pitchFamily="2" charset="0"/>
              </a:rPr>
              <a:t> các em !</a:t>
            </a:r>
          </a:p>
        </p:txBody>
      </p:sp>
    </p:spTree>
    <p:extLst>
      <p:ext uri="{BB962C8B-B14F-4D97-AF65-F5344CB8AC3E}">
        <p14:creationId xmlns:p14="http://schemas.microsoft.com/office/powerpoint/2010/main" val="664504649"/>
      </p:ext>
    </p:extLst>
  </p:cSld>
  <p:clrMapOvr>
    <a:masterClrMapping/>
  </p:clrMapOvr>
  <p:transition spd="slow">
    <p:randomBar dir="ver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TotalTime>
  <Words>2455</Words>
  <Application>Microsoft Office PowerPoint</Application>
  <PresentationFormat>Widescreen</PresentationFormat>
  <Paragraphs>182</Paragraphs>
  <Slides>47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#9Slide03 AmpleSoft Bold</vt:lpstr>
      <vt:lpstr>Nunito Black</vt:lpstr>
      <vt:lpstr>Gluten</vt:lpstr>
      <vt:lpstr>Baloo 2 SemiBold</vt:lpstr>
      <vt:lpstr>Sigmar One</vt:lpstr>
      <vt:lpstr>Open Sans</vt:lpstr>
      <vt:lpstr>Arial</vt:lpstr>
      <vt:lpstr>Wingdings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Nhiều màu sắc Họa tiết và Hình dạng Trừu tượng Đoán bức hình Bản thuyết trình Vui nhộn</dc:title>
  <dc:creator>Admin</dc:creator>
  <cp:lastModifiedBy>Mr Manh</cp:lastModifiedBy>
  <cp:revision>11</cp:revision>
  <dcterms:created xsi:type="dcterms:W3CDTF">2006-08-16T00:00:00Z</dcterms:created>
  <dcterms:modified xsi:type="dcterms:W3CDTF">2022-07-24T03:00:12Z</dcterms:modified>
  <dc:identifier>DAFDiO2oNAs</dc:identifier>
</cp:coreProperties>
</file>