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  <p:sldMasterId id="2147483674" r:id="rId4"/>
    <p:sldMasterId id="2147483681" r:id="rId5"/>
  </p:sldMasterIdLst>
  <p:notesMasterIdLst>
    <p:notesMasterId r:id="rId22"/>
  </p:notesMasterIdLst>
  <p:sldIdLst>
    <p:sldId id="260" r:id="rId6"/>
    <p:sldId id="309" r:id="rId7"/>
    <p:sldId id="280" r:id="rId8"/>
    <p:sldId id="277" r:id="rId9"/>
    <p:sldId id="279" r:id="rId10"/>
    <p:sldId id="267" r:id="rId11"/>
    <p:sldId id="268" r:id="rId12"/>
    <p:sldId id="256" r:id="rId13"/>
    <p:sldId id="274" r:id="rId14"/>
    <p:sldId id="270" r:id="rId15"/>
    <p:sldId id="272" r:id="rId16"/>
    <p:sldId id="261" r:id="rId17"/>
    <p:sldId id="281" r:id="rId18"/>
    <p:sldId id="306" r:id="rId19"/>
    <p:sldId id="282" r:id="rId20"/>
    <p:sldId id="307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0000FF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12" autoAdjust="0"/>
    <p:restoredTop sz="94660"/>
  </p:normalViewPr>
  <p:slideViewPr>
    <p:cSldViewPr snapToGrid="0">
      <p:cViewPr varScale="1">
        <p:scale>
          <a:sx n="72" d="100"/>
          <a:sy n="72" d="100"/>
        </p:scale>
        <p:origin x="12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40D15D-FF2A-47A0-B76B-6B7907CBD19D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E90AE9-6A09-4734-A78C-9792023E9C5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>
                <a:solidFill>
                  <a:prstClr val="black"/>
                </a:solidFill>
              </a:rPr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392B679-AE23-4750-8FB0-6513430B89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1D71773-5A0B-472D-BACC-ADA20FE383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0AFA0-F820-4102-B8E3-ED765933503E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0AFA0-F820-4102-B8E3-ED765933503E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0AFA0-F820-4102-B8E3-ED765933503E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ABC84-CD79-4F8A-8B2C-0631AD15B4AB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DFCF6C-AB48-4145-9CD2-DA00EAC05549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A50D9-D237-4433-99FB-A444C1A586A4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3BDABC-F711-4597-8ABF-D3394326ECCE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C7A6F7-9955-464D-82FD-B7D9443146B5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DA4E9E-1171-4EE8-90F0-24EE25EB2D42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FD877-DAE7-4EF7-8996-E93FC9594007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54639-9C0D-4FAF-95F6-C4F4176C7433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0AFA0-F820-4102-B8E3-ED765933503E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E6DB5-6B02-4C92-A039-03756B2BBDC8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92F941-B879-467C-A3C5-8166A920575D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B9262C-F0CB-4946-A9E2-D9A99654B6DC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1" y="-31141"/>
            <a:ext cx="980368" cy="1585276"/>
          </a:xfrm>
          <a:prstGeom prst="rect">
            <a:avLst/>
          </a:prstGeom>
        </p:spPr>
      </p:pic>
    </p:spTree>
  </p:cSld>
  <p:clrMapOvr>
    <a:masterClrMapping/>
  </p:clrMapOvr>
  <p:transition spd="slow" advTm="0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t>2024/12/1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</p:cSld>
  <p:clrMapOvr>
    <a:masterClrMapping/>
  </p:clrMapOvr>
  <p:transition spd="slow" advTm="0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t>2024/12/1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</p:cSld>
  <p:clrMapOvr>
    <a:masterClrMapping/>
  </p:clrMapOvr>
  <p:transition spd="slow" advTm="0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0AFA0-F820-4102-B8E3-ED765933503E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2024/12/1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2024/12/1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2024/12/1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2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2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2024/12/1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7" y="1535114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2024/12/1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2024/12/1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2024/12/1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2024/12/1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2024/12/1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2024/12/1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0AFA0-F820-4102-B8E3-ED765933503E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376"/>
            <a:ext cx="20574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376"/>
            <a:ext cx="60198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2024/12/1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0AFA0-F820-4102-B8E3-ED765933503E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0AFA0-F820-4102-B8E3-ED765933503E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0AFA0-F820-4102-B8E3-ED765933503E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0AFA0-F820-4102-B8E3-ED765933503E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0AFA0-F820-4102-B8E3-ED765933503E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26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Relationship Id="rId9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20AFA0-F820-4102-B8E3-ED765933503E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8E7CA22-7B4E-411B-8058-F1CACA9C7BA5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121917" tIns="60958" rIns="121917" bIns="60958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530820CF-B880-4189-942D-D702A7CBA730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t>2024/12/1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0C913308-F349-4B6D-A68A-DD1791B4A57B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909" b="71307"/>
          <a:stretch>
            <a:fillRect/>
          </a:stretch>
        </p:blipFill>
        <p:spPr>
          <a:xfrm>
            <a:off x="5523092" y="4543119"/>
            <a:ext cx="3620909" cy="2317000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defTabSz="914400"/>
            <a:endParaRPr lang="zh-CN" altLang="en-US" sz="180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</p:sldLayoutIdLst>
  <p:transition spd="slow" advTm="0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25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75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2024/12/1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microsoft.com/office/2007/relationships/hdphoto" Target="../media/hdphoto1.wdp"/><Relationship Id="rId7" Type="http://schemas.openxmlformats.org/officeDocument/2006/relationships/image" Target="../media/image4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slide" Target="slide8.xml"/><Relationship Id="rId5" Type="http://schemas.openxmlformats.org/officeDocument/2006/relationships/image" Target="../media/image45.jpeg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microsoft.com/office/2007/relationships/hdphoto" Target="../media/hdphoto1.wdp"/><Relationship Id="rId7" Type="http://schemas.openxmlformats.org/officeDocument/2006/relationships/image" Target="../media/image4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slide" Target="slide8.xml"/><Relationship Id="rId5" Type="http://schemas.openxmlformats.org/officeDocument/2006/relationships/image" Target="../media/image45.jpe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8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50.png"/><Relationship Id="rId5" Type="http://schemas.openxmlformats.org/officeDocument/2006/relationships/image" Target="../media/image3.jpeg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2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29.png"/><Relationship Id="rId2" Type="http://schemas.openxmlformats.org/officeDocument/2006/relationships/audio" Target="../media/media1.wav"/><Relationship Id="rId16" Type="http://schemas.openxmlformats.org/officeDocument/2006/relationships/image" Target="../media/image28.png"/><Relationship Id="rId20" Type="http://schemas.openxmlformats.org/officeDocument/2006/relationships/image" Target="../media/image31.png"/><Relationship Id="rId1" Type="http://schemas.microsoft.com/office/2007/relationships/media" Target="../media/media1.wav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microsoft.com/office/2007/relationships/hdphoto" Target="../media/hdphoto1.wdp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19" Type="http://schemas.microsoft.com/office/2007/relationships/hdphoto" Target="../media/hdphoto2.wdp"/><Relationship Id="rId4" Type="http://schemas.openxmlformats.org/officeDocument/2006/relationships/image" Target="../media/image17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3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40.png"/><Relationship Id="rId3" Type="http://schemas.openxmlformats.org/officeDocument/2006/relationships/slideLayout" Target="../slideLayouts/slideLayout1.xml"/><Relationship Id="rId7" Type="http://schemas.openxmlformats.org/officeDocument/2006/relationships/slide" Target="slide9.xml"/><Relationship Id="rId12" Type="http://schemas.openxmlformats.org/officeDocument/2006/relationships/image" Target="../media/image24.png"/><Relationship Id="rId2" Type="http://schemas.openxmlformats.org/officeDocument/2006/relationships/audio" Target="../media/media2.mp3"/><Relationship Id="rId16" Type="http://schemas.openxmlformats.org/officeDocument/2006/relationships/image" Target="../media/image32.png"/><Relationship Id="rId1" Type="http://schemas.microsoft.com/office/2007/relationships/media" Target="../media/media2.mp3"/><Relationship Id="rId6" Type="http://schemas.openxmlformats.org/officeDocument/2006/relationships/image" Target="../media/image38.png"/><Relationship Id="rId11" Type="http://schemas.openxmlformats.org/officeDocument/2006/relationships/slide" Target="slide10.xml"/><Relationship Id="rId5" Type="http://schemas.openxmlformats.org/officeDocument/2006/relationships/image" Target="../media/image37.png"/><Relationship Id="rId15" Type="http://schemas.openxmlformats.org/officeDocument/2006/relationships/image" Target="../media/image29.png"/><Relationship Id="rId10" Type="http://schemas.microsoft.com/office/2007/relationships/hdphoto" Target="../media/hdphoto4.wdp"/><Relationship Id="rId4" Type="http://schemas.openxmlformats.org/officeDocument/2006/relationships/image" Target="../media/image36.png"/><Relationship Id="rId9" Type="http://schemas.openxmlformats.org/officeDocument/2006/relationships/image" Target="../media/image39.png"/><Relationship Id="rId14" Type="http://schemas.openxmlformats.org/officeDocument/2006/relationships/slide" Target="slide1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2.jpeg"/><Relationship Id="rId7" Type="http://schemas.microsoft.com/office/2007/relationships/hdphoto" Target="../media/hdphoto5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38.png"/><Relationship Id="rId4" Type="http://schemas.openxmlformats.org/officeDocument/2006/relationships/slide" Target="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0366" cy="685799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0848" y="504171"/>
            <a:ext cx="3754340" cy="1240348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22" y="156641"/>
            <a:ext cx="5615608" cy="1784091"/>
          </a:xfrm>
          <a:prstGeom prst="rect">
            <a:avLst/>
          </a:prstGeom>
        </p:spPr>
      </p:pic>
      <p:grpSp>
        <p:nvGrpSpPr>
          <p:cNvPr id="20" name="组合 19"/>
          <p:cNvGrpSpPr/>
          <p:nvPr/>
        </p:nvGrpSpPr>
        <p:grpSpPr>
          <a:xfrm>
            <a:off x="-23634" y="4893574"/>
            <a:ext cx="9144000" cy="2008136"/>
            <a:chOff x="0" y="3163016"/>
            <a:chExt cx="9144000" cy="2008136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2441" y="3732454"/>
              <a:ext cx="4217820" cy="1438698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216177"/>
              <a:ext cx="9120366" cy="1927323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163016"/>
              <a:ext cx="9144000" cy="1982507"/>
            </a:xfrm>
            <a:prstGeom prst="rect">
              <a:avLst/>
            </a:prstGeom>
          </p:spPr>
        </p:pic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174" y="4649925"/>
            <a:ext cx="3460554" cy="203345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72" y="5109721"/>
            <a:ext cx="1531818" cy="175630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274111" y="1771099"/>
            <a:ext cx="6786112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05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</a:t>
            </a:r>
            <a:r>
              <a:rPr lang="vi-VN" sz="405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 CON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405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ĐẾN VỚI TIẾT </a:t>
            </a:r>
            <a:r>
              <a:rPr lang="en-US" sz="405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 VẦN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3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5300"/>
                      </a14:imgEffect>
                      <a14:imgEffect>
                        <a14:sharpenSoften amount="-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0"/>
              <a:ext cx="9143999" cy="6858000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42997" y="-1143002"/>
            <a:ext cx="6858000" cy="9144003"/>
          </a:xfrm>
          <a:prstGeom prst="rect">
            <a:avLst/>
          </a:prstGeom>
        </p:spPr>
      </p:pic>
      <p:pic>
        <p:nvPicPr>
          <p:cNvPr id="2" name="Picture 1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26091" y="5883965"/>
            <a:ext cx="1198813" cy="97403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134245" y="762691"/>
            <a:ext cx="4425581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vi-VN" sz="3600" b="1" dirty="0">
                <a:latin typeface=".VnAvant" panose="020B7200000000000000" pitchFamily="34" charset="0"/>
              </a:rPr>
              <a:t>T×m tiÕng cã ©m </a:t>
            </a:r>
            <a:r>
              <a:rPr lang="vi-VN" sz="3600" b="1" dirty="0">
                <a:solidFill>
                  <a:srgbClr val="FF0000"/>
                </a:solidFill>
                <a:latin typeface=".VnAvant" panose="020B7200000000000000" pitchFamily="34" charset="0"/>
              </a:rPr>
              <a:t>c</a:t>
            </a:r>
            <a:r>
              <a:rPr lang="vi-VN" sz="3600" b="1" dirty="0">
                <a:latin typeface=".VnAvant" panose="020B7200000000000000" pitchFamily="34" charset="0"/>
              </a:rPr>
              <a:t> </a:t>
            </a:r>
            <a:endParaRPr lang="en-US" sz="3600" b="1" dirty="0">
              <a:latin typeface=".VnAvant" panose="020B7200000000000000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453" y="1813497"/>
            <a:ext cx="6838638" cy="4690295"/>
          </a:xfrm>
          <a:prstGeom prst="rect">
            <a:avLst/>
          </a:prstGeom>
        </p:spPr>
      </p:pic>
      <p:sp>
        <p:nvSpPr>
          <p:cNvPr id="20" name="Oval 19"/>
          <p:cNvSpPr/>
          <p:nvPr/>
        </p:nvSpPr>
        <p:spPr>
          <a:xfrm>
            <a:off x="-6" y="2187040"/>
            <a:ext cx="1126441" cy="706885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rgbClr val="FF0000"/>
                </a:solidFill>
                <a:latin typeface=".VnAvant" panose="020B7200000000000000" pitchFamily="34" charset="0"/>
              </a:rPr>
              <a:t>c</a:t>
            </a:r>
            <a:r>
              <a:rPr lang="vi-VN" sz="3200" b="1" dirty="0">
                <a:solidFill>
                  <a:schemeClr val="tx1"/>
                </a:solidFill>
                <a:latin typeface=".VnAvant" panose="020B7200000000000000" pitchFamily="34" charset="0"/>
              </a:rPr>
              <a:t>ê </a:t>
            </a:r>
            <a:endParaRPr lang="en-US" sz="3200" b="1" dirty="0">
              <a:solidFill>
                <a:schemeClr val="tx1"/>
              </a:solidFill>
              <a:latin typeface=".VnAvant" panose="020B7200000000000000" pitchFamily="34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2878636" y="5664097"/>
            <a:ext cx="1034410" cy="706885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rgbClr val="FF0000"/>
                </a:solidFill>
                <a:latin typeface=".VnAvant" panose="020B7200000000000000" pitchFamily="34" charset="0"/>
              </a:rPr>
              <a:t>c</a:t>
            </a:r>
            <a:r>
              <a:rPr lang="vi-VN" sz="3200" b="1" dirty="0">
                <a:solidFill>
                  <a:schemeClr val="tx1"/>
                </a:solidFill>
                <a:latin typeface=".VnAvant" panose="020B7200000000000000" pitchFamily="34" charset="0"/>
              </a:rPr>
              <a:t>ó </a:t>
            </a:r>
            <a:endParaRPr lang="en-US" sz="3200" b="1" dirty="0">
              <a:solidFill>
                <a:schemeClr val="tx1"/>
              </a:solidFill>
              <a:latin typeface=".VnAvant" panose="020B7200000000000000" pitchFamily="34" charset="0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4835158" y="5741866"/>
            <a:ext cx="1034410" cy="706885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rgbClr val="FF0000"/>
                </a:solidFill>
                <a:latin typeface=".VnAvant" panose="020B7200000000000000" pitchFamily="34" charset="0"/>
              </a:rPr>
              <a:t>c</a:t>
            </a:r>
            <a:r>
              <a:rPr lang="vi-VN" sz="3200" b="1" dirty="0">
                <a:solidFill>
                  <a:schemeClr val="tx1"/>
                </a:solidFill>
                <a:latin typeface=".VnAvant" panose="020B7200000000000000" pitchFamily="34" charset="0"/>
              </a:rPr>
              <a:t>ß </a:t>
            </a:r>
            <a:endParaRPr lang="en-US" sz="3200" b="1" dirty="0">
              <a:solidFill>
                <a:schemeClr val="tx1"/>
              </a:solidFill>
              <a:latin typeface=".VnAvant" panose="020B7200000000000000" pitchFamily="34" charset="0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7450635" y="2235097"/>
            <a:ext cx="1034410" cy="706885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solidFill>
                  <a:srgbClr val="FF0000"/>
                </a:solidFill>
                <a:latin typeface=".VnAvant" panose="020B7200000000000000" pitchFamily="34" charset="0"/>
              </a:rPr>
              <a:t>c</a:t>
            </a:r>
            <a:r>
              <a:rPr lang="vi-VN" sz="3200" b="1" dirty="0">
                <a:solidFill>
                  <a:schemeClr val="tx1"/>
                </a:solidFill>
                <a:latin typeface=".VnAvant" panose="020B7200000000000000" pitchFamily="34" charset="0"/>
              </a:rPr>
              <a:t>¸</a:t>
            </a:r>
            <a:endParaRPr lang="en-US" sz="3200" b="1" dirty="0">
              <a:solidFill>
                <a:schemeClr val="tx1"/>
              </a:solidFill>
              <a:latin typeface=".VnAvant" panose="020B7200000000000000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0" grpId="0" animBg="1"/>
      <p:bldP spid="22" grpId="0" animBg="1"/>
      <p:bldP spid="23" grpId="0" animBg="1"/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5300"/>
                      </a14:imgEffect>
                      <a14:imgEffect>
                        <a14:sharpenSoften amount="-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0"/>
              <a:ext cx="9143999" cy="6858000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42997" y="-1143002"/>
            <a:ext cx="6858000" cy="9144003"/>
          </a:xfrm>
          <a:prstGeom prst="rect">
            <a:avLst/>
          </a:prstGeom>
        </p:spPr>
      </p:pic>
      <p:pic>
        <p:nvPicPr>
          <p:cNvPr id="7" name="Picture 6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65165" y="5579165"/>
            <a:ext cx="1278835" cy="1278835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2359206" y="826032"/>
            <a:ext cx="4425581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vi-VN" sz="3600" b="1" dirty="0">
                <a:latin typeface=".VnAvant" panose="020B7200000000000000" pitchFamily="34" charset="0"/>
              </a:rPr>
              <a:t>T×m ch÷ </a:t>
            </a:r>
            <a:r>
              <a:rPr lang="vi-VN" sz="3600" b="1" dirty="0">
                <a:solidFill>
                  <a:srgbClr val="FF0000"/>
                </a:solidFill>
                <a:latin typeface=".VnAvant" panose="020B7200000000000000" pitchFamily="34" charset="0"/>
              </a:rPr>
              <a:t>a</a:t>
            </a:r>
            <a:r>
              <a:rPr lang="vi-VN" sz="3600" b="1" dirty="0">
                <a:latin typeface=".VnAvant" panose="020B7200000000000000" pitchFamily="34" charset="0"/>
              </a:rPr>
              <a:t>, ch÷ </a:t>
            </a:r>
            <a:r>
              <a:rPr lang="vi-VN" sz="3600" b="1" dirty="0">
                <a:solidFill>
                  <a:srgbClr val="FF0000"/>
                </a:solidFill>
                <a:latin typeface=".VnAvant" panose="020B7200000000000000" pitchFamily="34" charset="0"/>
              </a:rPr>
              <a:t>c</a:t>
            </a:r>
            <a:r>
              <a:rPr lang="vi-VN" sz="3600" b="1" dirty="0">
                <a:latin typeface=".VnAvant" panose="020B7200000000000000" pitchFamily="34" charset="0"/>
              </a:rPr>
              <a:t> </a:t>
            </a:r>
            <a:endParaRPr lang="en-US" sz="3600" b="1" dirty="0">
              <a:latin typeface=".VnAvant" panose="020B7200000000000000" pitchFamily="34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900" y="1908312"/>
            <a:ext cx="6589873" cy="4123656"/>
          </a:xfrm>
          <a:prstGeom prst="rect">
            <a:avLst/>
          </a:prstGeom>
        </p:spPr>
      </p:pic>
      <p:sp>
        <p:nvSpPr>
          <p:cNvPr id="26" name="Oval 25"/>
          <p:cNvSpPr/>
          <p:nvPr/>
        </p:nvSpPr>
        <p:spPr>
          <a:xfrm>
            <a:off x="3319666" y="3127513"/>
            <a:ext cx="947534" cy="116068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Oval 26"/>
          <p:cNvSpPr/>
          <p:nvPr/>
        </p:nvSpPr>
        <p:spPr>
          <a:xfrm>
            <a:off x="5528354" y="4418485"/>
            <a:ext cx="947534" cy="116068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6" grpId="0" animBg="1"/>
      <p:bldP spid="2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1" name="图片 6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682" y="3875653"/>
            <a:ext cx="6624570" cy="2084531"/>
          </a:xfrm>
          <a:prstGeom prst="rect">
            <a:avLst/>
          </a:prstGeom>
          <a:noFill/>
        </p:spPr>
      </p:pic>
      <p:sp>
        <p:nvSpPr>
          <p:cNvPr id="22" name="Rectangle 21"/>
          <p:cNvSpPr/>
          <p:nvPr/>
        </p:nvSpPr>
        <p:spPr>
          <a:xfrm>
            <a:off x="874643" y="1331217"/>
            <a:ext cx="7452609" cy="2084531"/>
          </a:xfrm>
          <a:prstGeom prst="rect">
            <a:avLst/>
          </a:prstGeom>
          <a:noFill/>
          <a:ln>
            <a:noFill/>
          </a:ln>
        </p:spPr>
        <p:txBody>
          <a:bodyPr wrap="square">
            <a:prstTxWarp prst="textWave1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9600" b="1" dirty="0">
                <a:ln w="11430">
                  <a:noFill/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Thư giãn </a:t>
            </a:r>
            <a:endParaRPr lang="en-US" sz="9600" b="1" dirty="0">
              <a:ln w="11430">
                <a:noFill/>
              </a:ln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750">
        <p15:prstTrans prst="origami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00075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33" t="24889" r="2934"/>
          <a:stretch>
            <a:fillRect/>
          </a:stretch>
        </p:blipFill>
        <p:spPr>
          <a:xfrm>
            <a:off x="6605710" y="3089499"/>
            <a:ext cx="3121152" cy="386334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12" t="2133" r="10000" b="53305"/>
          <a:stretch>
            <a:fillRect/>
          </a:stretch>
        </p:blipFill>
        <p:spPr>
          <a:xfrm>
            <a:off x="7364394" y="1943451"/>
            <a:ext cx="2001416" cy="229209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6" r="34400" b="5897"/>
          <a:stretch>
            <a:fillRect/>
          </a:stretch>
        </p:blipFill>
        <p:spPr>
          <a:xfrm>
            <a:off x="702428" y="636104"/>
            <a:ext cx="6440156" cy="631673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" t="53333" r="77067" b="2104"/>
          <a:stretch>
            <a:fillRect/>
          </a:stretch>
        </p:blipFill>
        <p:spPr>
          <a:xfrm>
            <a:off x="-221810" y="4435337"/>
            <a:ext cx="1962912" cy="229209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820822" y="178248"/>
            <a:ext cx="6378253" cy="1438906"/>
          </a:xfrm>
          <a:prstGeom prst="rect">
            <a:avLst/>
          </a:prstGeom>
          <a:noFill/>
        </p:spPr>
        <p:txBody>
          <a:bodyPr wrap="square" rtlCol="0">
            <a:prstTxWarp prst="textChevronInverted">
              <a:avLst/>
            </a:prstTxWarp>
            <a:spAutoFit/>
          </a:bodyPr>
          <a:lstStyle/>
          <a:p>
            <a:r>
              <a:rPr lang="vi-VN" sz="8000" b="1" dirty="0">
                <a:solidFill>
                  <a:srgbClr val="FF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Tập viết </a:t>
            </a:r>
            <a:endParaRPr lang="en-US" sz="8000" b="1" dirty="0">
              <a:solidFill>
                <a:srgbClr val="FF0000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8934" y="3715884"/>
            <a:ext cx="4988945" cy="143890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76060" y="565497"/>
            <a:ext cx="6135757" cy="1448834"/>
          </a:xfrm>
          <a:prstGeom prst="rect">
            <a:avLst/>
          </a:prstGeom>
          <a:noFill/>
        </p:spPr>
        <p:txBody>
          <a:bodyPr wrap="square" rtlCol="0">
            <a:prstTxWarp prst="textChevronInverted">
              <a:avLst/>
            </a:prstTxWarp>
            <a:spAutoFit/>
          </a:bodyPr>
          <a:lstStyle/>
          <a:p>
            <a:r>
              <a:rPr lang="vi-VN" sz="8000" b="1" dirty="0">
                <a:solidFill>
                  <a:srgbClr val="FF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Tập viết </a:t>
            </a:r>
            <a:endParaRPr lang="en-US" sz="8000" b="1" dirty="0">
              <a:solidFill>
                <a:srgbClr val="FF0000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9" name="CloudBook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057034" y="2014331"/>
            <a:ext cx="6689402" cy="3986419"/>
          </a:xfrm>
          <a:prstGeom prst="rect">
            <a:avLst/>
          </a:prstGeom>
        </p:spPr>
      </p:pic>
    </p:spTree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1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98988" y="1762540"/>
            <a:ext cx="8346230" cy="1868557"/>
          </a:xfrm>
          <a:prstGeom prst="rect">
            <a:avLst/>
          </a:prstGeom>
          <a:noFill/>
        </p:spPr>
        <p:txBody>
          <a:bodyPr wrap="square" rtlCol="0">
            <a:prstTxWarp prst="textDoubleWave1">
              <a:avLst/>
            </a:prstTxWarp>
            <a:spAutoFit/>
          </a:bodyPr>
          <a:lstStyle/>
          <a:p>
            <a:r>
              <a:rPr lang="en-US" sz="5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1: a - c</a:t>
            </a:r>
            <a:endParaRPr lang="en-US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434" y="1010444"/>
            <a:ext cx="6836661" cy="483711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-226134" y="2084097"/>
            <a:ext cx="3977677" cy="329453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405637" y="3040582"/>
            <a:ext cx="3638433" cy="77683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vi-VN" sz="8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Làm quen</a:t>
            </a:r>
            <a:endParaRPr lang="en-US" sz="8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Click="0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542" y="1380047"/>
            <a:ext cx="2955235" cy="267054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02674" y="3744823"/>
            <a:ext cx="7445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7200" b="1" dirty="0">
                <a:latin typeface=".VnAvant" panose="020B7200000000000000" pitchFamily="34" charset="0"/>
              </a:rPr>
              <a:t>c</a:t>
            </a:r>
            <a:endParaRPr lang="en-US" sz="7200" b="1" dirty="0">
              <a:latin typeface=".VnAvant" panose="020B7200000000000000" pitchFamily="34" charset="0"/>
            </a:endParaRPr>
          </a:p>
        </p:txBody>
      </p:sp>
      <p:sp>
        <p:nvSpPr>
          <p:cNvPr id="9" name="Rectangle: Rounded Corners 8"/>
          <p:cNvSpPr/>
          <p:nvPr/>
        </p:nvSpPr>
        <p:spPr>
          <a:xfrm>
            <a:off x="5390319" y="1681762"/>
            <a:ext cx="2955235" cy="759822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b="1" dirty="0">
                <a:solidFill>
                  <a:schemeClr val="tx1"/>
                </a:solidFill>
                <a:latin typeface=".VnAvant" panose="020B7200000000000000" pitchFamily="34" charset="0"/>
              </a:rPr>
              <a:t>ca</a:t>
            </a:r>
            <a:endParaRPr lang="en-US" sz="6000" b="1" dirty="0">
              <a:solidFill>
                <a:schemeClr val="tx1"/>
              </a:solidFill>
              <a:latin typeface=".VnAvant" panose="020B7200000000000000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390319" y="2715320"/>
            <a:ext cx="1477617" cy="58754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600" b="1" dirty="0">
                <a:latin typeface=".VnAvant" panose="020B7200000000000000" pitchFamily="34" charset="0"/>
              </a:rPr>
              <a:t>C</a:t>
            </a:r>
            <a:endParaRPr lang="en-US" sz="3600" b="1" dirty="0">
              <a:latin typeface=".VnAvant" panose="020B7200000000000000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867936" y="2715320"/>
            <a:ext cx="1477618" cy="58754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400" b="1" dirty="0">
                <a:solidFill>
                  <a:srgbClr val="FF0000"/>
                </a:solidFill>
                <a:latin typeface=".VnAvant" panose="020B7200000000000000" pitchFamily="34" charset="0"/>
              </a:rPr>
              <a:t>a</a:t>
            </a:r>
            <a:endParaRPr lang="en-US" sz="4400" b="1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sp>
        <p:nvSpPr>
          <p:cNvPr id="12" name="Rectangle: Rounded Corners 11"/>
          <p:cNvSpPr/>
          <p:nvPr/>
        </p:nvSpPr>
        <p:spPr>
          <a:xfrm>
            <a:off x="5390319" y="3940698"/>
            <a:ext cx="3078081" cy="75982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000" b="1" dirty="0">
                <a:solidFill>
                  <a:schemeClr val="tx1"/>
                </a:solidFill>
                <a:latin typeface=".VnAvant" panose="020B7200000000000000" pitchFamily="34" charset="0"/>
              </a:rPr>
              <a:t>cê – a – ca </a:t>
            </a:r>
            <a:endParaRPr lang="en-US" sz="4000" b="1" dirty="0">
              <a:solidFill>
                <a:schemeClr val="tx1"/>
              </a:solidFill>
              <a:latin typeface=".VnAvant" panose="020B7200000000000000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74946" y="3744823"/>
            <a:ext cx="8333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7200" b="1" dirty="0">
                <a:latin typeface=".VnAvant" panose="020B7200000000000000" pitchFamily="34" charset="0"/>
              </a:rPr>
              <a:t>a</a:t>
            </a:r>
            <a:endParaRPr lang="en-US" sz="7200" b="1" dirty="0">
              <a:latin typeface=".VnAvant" panose="020B7200000000000000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9" grpId="0" animBg="1"/>
      <p:bldP spid="10" grpId="0" animBg="1"/>
      <p:bldP spid="11" grpId="0" animBg="1"/>
      <p:bldP spid="12" grpId="0" animBg="1"/>
      <p:bldP spid="13" grpId="0"/>
      <p:bldP spid="13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5300"/>
                      </a14:imgEffect>
                      <a14:imgEffect>
                        <a14:sharpenSoften amount="-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6" cstate="print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3999" cy="6858000"/>
            </a:xfrm>
            <a:prstGeom prst="rect">
              <a:avLst/>
            </a:prstGeom>
          </p:spPr>
        </p:pic>
      </p:grpSp>
      <p:pic>
        <p:nvPicPr>
          <p:cNvPr id="28" name="Picture 2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444" y="2600395"/>
            <a:ext cx="2233466" cy="1410610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736" y="2115738"/>
            <a:ext cx="652329" cy="883997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832" y="3740721"/>
            <a:ext cx="701101" cy="762066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08950">
            <a:off x="7382110" y="2374017"/>
            <a:ext cx="1792379" cy="1804572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2308" y="4243779"/>
            <a:ext cx="1371516" cy="1214363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140846">
            <a:off x="7937050" y="5001415"/>
            <a:ext cx="1016616" cy="821113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9948" y="5372819"/>
            <a:ext cx="1542422" cy="1316850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060112">
            <a:off x="4571625" y="5037792"/>
            <a:ext cx="1194920" cy="1274174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7429">
            <a:off x="2774720" y="5587955"/>
            <a:ext cx="1371719" cy="1237595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1502">
            <a:off x="1409217" y="4172342"/>
            <a:ext cx="2060627" cy="1652159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638" y="5458142"/>
            <a:ext cx="1091279" cy="1091279"/>
          </a:xfrm>
          <a:prstGeom prst="rect">
            <a:avLst/>
          </a:prstGeom>
        </p:spPr>
      </p:pic>
      <p:pic>
        <p:nvPicPr>
          <p:cNvPr id="36" name="Picture 3" descr="C:\Users\ADMIN\Desktop\Tai nguyen thiet ke tro choi\Bảng gỗ\49f1b87228eb6bdb68e300357ebeb9ca (2).jpg"/>
          <p:cNvPicPr>
            <a:picLocks noChangeAspect="1" noChangeArrowheads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>
                        <a14:foregroundMark x1="86711" y1="13242" x2="90864" y2="83105"/>
                        <a14:foregroundMark x1="88870" y1="10959" x2="38040" y2="9132"/>
                        <a14:foregroundMark x1="50831" y1="6849" x2="79402" y2="4110"/>
                        <a14:foregroundMark x1="33887" y1="10959" x2="16944" y2="19178"/>
                        <a14:foregroundMark x1="15947" y1="34247" x2="11462" y2="55708"/>
                        <a14:foregroundMark x1="7973" y1="75342" x2="5150" y2="85845"/>
                        <a14:foregroundMark x1="15449" y1="31050" x2="18439" y2="30137"/>
                        <a14:foregroundMark x1="6478" y1="91781" x2="68771" y2="83105"/>
                        <a14:foregroundMark x1="67774" y1="89041" x2="94684" y2="94521"/>
                        <a14:foregroundMark x1="69767" y1="87671" x2="89867" y2="88584"/>
                        <a14:foregroundMark x1="98671" y1="44749" x2="87375" y2="54338"/>
                        <a14:foregroundMark x1="13953" y1="30137" x2="19767" y2="31050"/>
                        <a14:backgroundMark x1="88206" y1="19178" x2="85216" y2="18265"/>
                        <a14:backgroundMark x1="91362" y1="60274" x2="87375" y2="589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70188"/>
            <a:ext cx="5410200" cy="1968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xtBox 36"/>
          <p:cNvSpPr txBox="1"/>
          <p:nvPr/>
        </p:nvSpPr>
        <p:spPr>
          <a:xfrm>
            <a:off x="2867743" y="373823"/>
            <a:ext cx="337464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>
                <a:solidFill>
                  <a:srgbClr val="CC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THOÁT KHỎI</a:t>
            </a:r>
            <a:br>
              <a:rPr lang="en-US" sz="4000" b="1">
                <a:solidFill>
                  <a:srgbClr val="CC006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>
                <a:solidFill>
                  <a:srgbClr val="CC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LƯỚI NHỆN</a:t>
            </a:r>
            <a:endParaRPr lang="en-US" sz="4000" b="1" dirty="0">
              <a:solidFill>
                <a:srgbClr val="CC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Picture 11" descr="C:\Users\ADMIN\Desktop\Tai nguyen thiet ke tro choi\Angry birds epic birds\1505573783630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413" y="4339010"/>
            <a:ext cx="1069648" cy="585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Zen Garden In-Game - Laura Shigihara - NhacCuaTui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514959" y="26961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14">
                <p:cTn id="2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5300"/>
                      </a14:imgEffect>
                      <a14:imgEffect>
                        <a14:sharpenSoften amount="-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4" cstate="print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0"/>
              <a:ext cx="9143999" cy="6858000"/>
            </a:xfrm>
            <a:prstGeom prst="rect">
              <a:avLst/>
            </a:prstGeom>
          </p:spPr>
        </p:pic>
      </p:grpSp>
      <p:pic>
        <p:nvPicPr>
          <p:cNvPr id="22" name="Picture 21" descr="C:\Users\ADMIN\Desktop\453552345 (3)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32" y="-743689"/>
            <a:ext cx="7907627" cy="616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5"/>
          <p:cNvSpPr txBox="1"/>
          <p:nvPr/>
        </p:nvSpPr>
        <p:spPr>
          <a:xfrm>
            <a:off x="875760" y="1385463"/>
            <a:ext cx="780459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may </a:t>
            </a:r>
          </a:p>
          <a:p>
            <a:pPr algn="ctr"/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vướng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lưới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nhện</a:t>
            </a:r>
            <a:endParaRPr lang="en-US" sz="32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32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thoát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khỏi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lưới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nhện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đấy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24" name="Picture 23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4160" y="5906086"/>
            <a:ext cx="1708019" cy="72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182;p27"/>
          <p:cNvSpPr/>
          <p:nvPr/>
        </p:nvSpPr>
        <p:spPr>
          <a:xfrm>
            <a:off x="7576197" y="2896473"/>
            <a:ext cx="380662" cy="437777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91425" tIns="45700" rIns="91425" bIns="45700" anchor="ctr"/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|</a:t>
            </a:r>
            <a:endParaRPr sz="1350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88" name="Google Shape;182;p27"/>
          <p:cNvSpPr/>
          <p:nvPr/>
        </p:nvSpPr>
        <p:spPr>
          <a:xfrm>
            <a:off x="7807747" y="3115362"/>
            <a:ext cx="380662" cy="437777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91425" tIns="45700" rIns="91425" bIns="45700" anchor="ctr"/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endParaRPr sz="135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89" name="Google Shape;182;p27"/>
          <p:cNvSpPr/>
          <p:nvPr/>
        </p:nvSpPr>
        <p:spPr>
          <a:xfrm>
            <a:off x="8043998" y="2984469"/>
            <a:ext cx="380662" cy="437777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91425" tIns="45700" rIns="91425" bIns="45700" anchor="ctr"/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endParaRPr sz="135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85" name="Google Shape;182;p27"/>
          <p:cNvSpPr/>
          <p:nvPr/>
        </p:nvSpPr>
        <p:spPr>
          <a:xfrm>
            <a:off x="3746665" y="5383585"/>
            <a:ext cx="380662" cy="437777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91425" tIns="45700" rIns="91425" bIns="45700" anchor="ctr"/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endParaRPr sz="135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86" name="Google Shape;182;p27"/>
          <p:cNvSpPr/>
          <p:nvPr/>
        </p:nvSpPr>
        <p:spPr>
          <a:xfrm>
            <a:off x="4002976" y="5459252"/>
            <a:ext cx="380662" cy="437777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91425" tIns="45700" rIns="91425" bIns="45700" anchor="ctr"/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endParaRPr sz="135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80" name="Google Shape;182;p27"/>
          <p:cNvSpPr/>
          <p:nvPr/>
        </p:nvSpPr>
        <p:spPr>
          <a:xfrm>
            <a:off x="2501740" y="925430"/>
            <a:ext cx="380662" cy="437777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91425" tIns="45700" rIns="91425" bIns="45700" anchor="ctr"/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endParaRPr sz="135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81" name="Google Shape;182;p27"/>
          <p:cNvSpPr/>
          <p:nvPr/>
        </p:nvSpPr>
        <p:spPr>
          <a:xfrm>
            <a:off x="2622589" y="662965"/>
            <a:ext cx="380662" cy="437777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FF0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lIns="91425" tIns="45700" rIns="91425" bIns="45700" anchor="ctr"/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endParaRPr sz="1350" dirty="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402" y="2505991"/>
            <a:ext cx="2536068" cy="1601727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4701">
            <a:off x="2177194" y="615569"/>
            <a:ext cx="1116712" cy="809414"/>
          </a:xfrm>
          <a:prstGeom prst="rect">
            <a:avLst/>
          </a:prstGeom>
        </p:spPr>
      </p:pic>
      <p:sp>
        <p:nvSpPr>
          <p:cNvPr id="48" name="Rounded Rectangle 47">
            <a:hlinkClick r:id="rId7" action="ppaction://hlinksldjump"/>
          </p:cNvPr>
          <p:cNvSpPr/>
          <p:nvPr/>
        </p:nvSpPr>
        <p:spPr>
          <a:xfrm>
            <a:off x="1888880" y="1624261"/>
            <a:ext cx="1987044" cy="644223"/>
          </a:xfrm>
          <a:prstGeom prst="roundRect">
            <a:avLst/>
          </a:prstGeom>
          <a:solidFill>
            <a:srgbClr val="FFFF00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Ong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sldjump"/>
              </a:rPr>
              <a:t>Vàng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144" y="583091"/>
            <a:ext cx="1310812" cy="883997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44888" y1="42490" x2="18051" y2="46838"/>
                        <a14:foregroundMark x1="18530" y1="39921" x2="39457" y2="39921"/>
                        <a14:foregroundMark x1="88658" y1="9486" x2="71406" y2="59486"/>
                        <a14:foregroundMark x1="86102" y1="24901" x2="83067" y2="37352"/>
                        <a14:foregroundMark x1="77476" y1="12253" x2="74601" y2="195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9718" y="2701661"/>
            <a:ext cx="1268559" cy="1025385"/>
          </a:xfrm>
          <a:prstGeom prst="rect">
            <a:avLst/>
          </a:prstGeom>
        </p:spPr>
      </p:pic>
      <p:sp>
        <p:nvSpPr>
          <p:cNvPr id="60" name="Rounded Rectangle 59">
            <a:hlinkClick r:id="rId11" action="ppaction://hlinksldjump"/>
          </p:cNvPr>
          <p:cNvSpPr/>
          <p:nvPr/>
        </p:nvSpPr>
        <p:spPr>
          <a:xfrm>
            <a:off x="7359993" y="3796385"/>
            <a:ext cx="1176915" cy="493009"/>
          </a:xfrm>
          <a:prstGeom prst="roundRect">
            <a:avLst/>
          </a:prstGeom>
          <a:solidFill>
            <a:srgbClr val="FFFF00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Bướm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0199" y="2691248"/>
            <a:ext cx="1268078" cy="1024217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62181">
            <a:off x="3824122" y="5237960"/>
            <a:ext cx="796924" cy="794952"/>
          </a:xfrm>
          <a:prstGeom prst="rect">
            <a:avLst/>
          </a:prstGeom>
        </p:spPr>
      </p:pic>
      <p:sp>
        <p:nvSpPr>
          <p:cNvPr id="75" name="Rounded Rectangle 74">
            <a:hlinkClick r:id="rId14" action="ppaction://hlinksldjump"/>
          </p:cNvPr>
          <p:cNvSpPr/>
          <p:nvPr/>
        </p:nvSpPr>
        <p:spPr>
          <a:xfrm>
            <a:off x="3531538" y="6119930"/>
            <a:ext cx="1981366" cy="493009"/>
          </a:xfrm>
          <a:prstGeom prst="roundRect">
            <a:avLst/>
          </a:prstGeom>
          <a:solidFill>
            <a:srgbClr val="FFFF00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Cam</a:t>
            </a:r>
          </a:p>
        </p:txBody>
      </p:sp>
      <p:pic>
        <p:nvPicPr>
          <p:cNvPr id="76" name="Picture 7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667" y="5089797"/>
            <a:ext cx="1091279" cy="1091279"/>
          </a:xfrm>
          <a:prstGeom prst="rect">
            <a:avLst/>
          </a:prstGeom>
        </p:spPr>
      </p:pic>
      <p:pic>
        <p:nvPicPr>
          <p:cNvPr id="2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342419" y="-32717"/>
            <a:ext cx="609600" cy="609600"/>
          </a:xfrm>
          <a:prstGeom prst="rect">
            <a:avLst/>
          </a:prstGeom>
        </p:spPr>
      </p:pic>
      <p:pic>
        <p:nvPicPr>
          <p:cNvPr id="37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374328" y="925430"/>
            <a:ext cx="609600" cy="609600"/>
          </a:xfrm>
          <a:prstGeom prst="rect">
            <a:avLst/>
          </a:prstGeom>
        </p:spPr>
      </p:pic>
      <p:pic>
        <p:nvPicPr>
          <p:cNvPr id="38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374328" y="1699266"/>
            <a:ext cx="609600" cy="609600"/>
          </a:xfrm>
          <a:prstGeom prst="rect">
            <a:avLst/>
          </a:prstGeom>
        </p:spPr>
      </p:pic>
      <p:pic>
        <p:nvPicPr>
          <p:cNvPr id="39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424585" y="2447160"/>
            <a:ext cx="609600" cy="609600"/>
          </a:xfrm>
          <a:prstGeom prst="rect">
            <a:avLst/>
          </a:prstGeom>
        </p:spPr>
      </p:pic>
      <p:pic>
        <p:nvPicPr>
          <p:cNvPr id="40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435131" y="3422246"/>
            <a:ext cx="609600" cy="609600"/>
          </a:xfrm>
          <a:prstGeom prst="rect">
            <a:avLst/>
          </a:prstGeom>
        </p:spPr>
      </p:pic>
      <p:pic>
        <p:nvPicPr>
          <p:cNvPr id="41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500231" y="4289394"/>
            <a:ext cx="609600" cy="609600"/>
          </a:xfrm>
          <a:prstGeom prst="rect">
            <a:avLst/>
          </a:prstGeom>
        </p:spPr>
      </p:pic>
      <p:pic>
        <p:nvPicPr>
          <p:cNvPr id="42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562195" y="5131130"/>
            <a:ext cx="609600" cy="609600"/>
          </a:xfrm>
          <a:prstGeom prst="rect">
            <a:avLst/>
          </a:prstGeom>
        </p:spPr>
      </p:pic>
      <p:pic>
        <p:nvPicPr>
          <p:cNvPr id="43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604649" y="5911603"/>
            <a:ext cx="609600" cy="609600"/>
          </a:xfrm>
          <a:prstGeom prst="rect">
            <a:avLst/>
          </a:prstGeom>
        </p:spPr>
      </p:pic>
      <p:pic>
        <p:nvPicPr>
          <p:cNvPr id="44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9542240" y="6858000"/>
            <a:ext cx="609600" cy="609600"/>
          </a:xfrm>
          <a:prstGeom prst="rect">
            <a:avLst/>
          </a:prstGeom>
        </p:spPr>
      </p:pic>
      <p:pic>
        <p:nvPicPr>
          <p:cNvPr id="45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0443825" y="7979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042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042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5042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04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5042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5042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504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5042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2.59259E-6 L 0.17188 -0.47778 " pathEditMode="relative" rAng="0" ptsTypes="AA">
                                      <p:cBhvr>
                                        <p:cTn id="40" dur="5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94" y="-2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5042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0 L -1.00695 -0.45463 " pathEditMode="relative" rAng="0" ptsTypes="AA">
                                      <p:cBhvr>
                                        <p:cTn id="54" dur="5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347" y="-22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504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7.40741E-7 L 0.98645 0.22778 " pathEditMode="relative" rAng="0" ptsTypes="AA">
                                      <p:cBhvr>
                                        <p:cTn id="68" dur="3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323" y="11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audio>
              <p:cMediaNode vol="8000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audio>
              <p:cMediaNode vol="8000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  <p:audio>
              <p:cMediaNode vol="8000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  <p:audio>
              <p:cMediaNode vol="8000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  <p:audio>
              <p:cMediaNode vol="8000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  <p:audio>
              <p:cMediaNode vol="80000">
                <p:cTn id="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5"/>
                </p:tgtEl>
              </p:cMediaNode>
            </p:audio>
          </p:childTnLst>
        </p:cTn>
      </p:par>
    </p:tnLst>
    <p:bldLst>
      <p:bldP spid="48" grpId="0" animBg="1"/>
      <p:bldP spid="60" grpId="0" animBg="1"/>
      <p:bldP spid="7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4" name="Content Placeholder 1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942" y="1891212"/>
            <a:ext cx="6554115" cy="4220164"/>
          </a:xfrm>
        </p:spPr>
      </p:pic>
      <p:pic>
        <p:nvPicPr>
          <p:cNvPr id="18434" name="Picture 2" descr="Bộ Hinh Nền Powerpoint 3D Đẹp, Đơn Giản, Dễ Thương, Chuyên Nghiệ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4701">
            <a:off x="8213691" y="5664799"/>
            <a:ext cx="778328" cy="1112374"/>
          </a:xfrm>
          <a:prstGeom prst="rect">
            <a:avLst/>
          </a:prstGeom>
        </p:spPr>
      </p:pic>
      <p:pic>
        <p:nvPicPr>
          <p:cNvPr id="18436" name="Picture 4" descr="vẽ tay phim hoạt hình kinh dị mạng nhện yếu tố vector Hình ảnh ..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004" y="5548692"/>
            <a:ext cx="1309308" cy="130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44454" y="783210"/>
            <a:ext cx="7462570" cy="10772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vi-VN" sz="3200" dirty="0">
                <a:latin typeface=".VnAvant" panose="020B7200000000000000" pitchFamily="34" charset="0"/>
              </a:rPr>
              <a:t>Nãi to tiÕng cã ©m </a:t>
            </a:r>
            <a:r>
              <a:rPr lang="vi-VN" sz="3200" b="1" dirty="0">
                <a:solidFill>
                  <a:srgbClr val="FF0000"/>
                </a:solidFill>
                <a:latin typeface=".VnAvant" panose="020B7200000000000000" pitchFamily="34" charset="0"/>
              </a:rPr>
              <a:t>a</a:t>
            </a:r>
            <a:r>
              <a:rPr lang="vi-VN" sz="3200" dirty="0">
                <a:latin typeface=".VnAvant" panose="020B7200000000000000" pitchFamily="34" charset="0"/>
              </a:rPr>
              <a:t>. Nãi thÇm tiÕng kh«ng cã ©m a. </a:t>
            </a:r>
            <a:endParaRPr lang="en-US" sz="3200" dirty="0">
              <a:latin typeface=".VnAvant" panose="020B7200000000000000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666" y="2628881"/>
            <a:ext cx="7330665" cy="4081520"/>
          </a:xfrm>
          <a:prstGeom prst="rect">
            <a:avLst/>
          </a:prstGeom>
        </p:spPr>
      </p:pic>
      <p:sp>
        <p:nvSpPr>
          <p:cNvPr id="17" name="Oval 16"/>
          <p:cNvSpPr/>
          <p:nvPr/>
        </p:nvSpPr>
        <p:spPr>
          <a:xfrm>
            <a:off x="3896138" y="1921996"/>
            <a:ext cx="914402" cy="706885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chemeClr val="tx1"/>
                </a:solidFill>
                <a:latin typeface=".VnAvant" panose="020B7200000000000000" pitchFamily="34" charset="0"/>
              </a:rPr>
              <a:t>c¸ </a:t>
            </a:r>
            <a:endParaRPr lang="en-US" sz="2800" b="1" dirty="0">
              <a:solidFill>
                <a:schemeClr val="tx1"/>
              </a:solidFill>
              <a:latin typeface=".VnAvant" panose="020B7200000000000000" pitchFamily="34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1294942" y="2390279"/>
            <a:ext cx="1024188" cy="706885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chemeClr val="tx1"/>
                </a:solidFill>
                <a:latin typeface=".VnAvant" panose="020B7200000000000000" pitchFamily="34" charset="0"/>
              </a:rPr>
              <a:t>gµ </a:t>
            </a:r>
            <a:endParaRPr lang="en-US" sz="2800" b="1" dirty="0">
              <a:solidFill>
                <a:schemeClr val="tx1"/>
              </a:solidFill>
              <a:latin typeface=".VnAvant" panose="020B7200000000000000" pitchFamily="34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6671591" y="2564314"/>
            <a:ext cx="914402" cy="706885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chemeClr val="tx1"/>
                </a:solidFill>
                <a:latin typeface=".VnAvant" panose="020B7200000000000000" pitchFamily="34" charset="0"/>
              </a:rPr>
              <a:t>cµ </a:t>
            </a:r>
            <a:endParaRPr lang="en-US" sz="2800" b="1" dirty="0">
              <a:solidFill>
                <a:schemeClr val="tx1"/>
              </a:solidFill>
              <a:latin typeface=".VnAvant" panose="020B7200000000000000" pitchFamily="34" charset="0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7334566" y="4420355"/>
            <a:ext cx="1291041" cy="79059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chemeClr val="tx1"/>
                </a:solidFill>
                <a:latin typeface=".VnAvant" panose="020B7200000000000000" pitchFamily="34" charset="0"/>
              </a:rPr>
              <a:t>nhµ </a:t>
            </a:r>
            <a:endParaRPr lang="en-US" sz="2800" b="1" dirty="0">
              <a:solidFill>
                <a:schemeClr val="tx1"/>
              </a:solidFill>
              <a:latin typeface=".VnAvant" panose="020B7200000000000000" pitchFamily="34" charset="0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563039" y="5315673"/>
            <a:ext cx="914402" cy="706885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chemeClr val="tx1"/>
                </a:solidFill>
                <a:latin typeface=".VnAvant" panose="020B7200000000000000" pitchFamily="34" charset="0"/>
              </a:rPr>
              <a:t>l¸ </a:t>
            </a:r>
            <a:endParaRPr lang="en-US" sz="2800" b="1" dirty="0">
              <a:solidFill>
                <a:schemeClr val="tx1"/>
              </a:solidFill>
              <a:latin typeface=".VnAvant" panose="020B7200000000000000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7" grpId="0" animBg="1"/>
      <p:bldP spid="21" grpId="0" animBg="1"/>
      <p:bldP spid="22" grpId="0" animBg="1"/>
      <p:bldP spid="23" grpId="0" animBg="1"/>
      <p:bldP spid="2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第一PPT，www.1ppt.com">
  <a:themeElements>
    <a:clrScheme name="自定义 23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F5D420"/>
      </a:accent1>
      <a:accent2>
        <a:srgbClr val="F6D421"/>
      </a:accent2>
      <a:accent3>
        <a:srgbClr val="F6D421"/>
      </a:accent3>
      <a:accent4>
        <a:srgbClr val="F6D521"/>
      </a:accent4>
      <a:accent5>
        <a:srgbClr val="F5D421"/>
      </a:accent5>
      <a:accent6>
        <a:srgbClr val="F5D420"/>
      </a:accent6>
      <a:hlink>
        <a:srgbClr val="696356"/>
      </a:hlink>
      <a:folHlink>
        <a:srgbClr val="BFBFB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200" dirty="0" smtClean="0">
            <a:solidFill>
              <a:schemeClr val="tx1">
                <a:lumMod val="75000"/>
                <a:lumOff val="25000"/>
              </a:schemeClr>
            </a:solidFill>
            <a:latin typeface="Microsoft YaHei" panose="020B0503020204020204" pitchFamily="34" charset="-122"/>
            <a:ea typeface="Microsoft YaHei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F5D420"/>
    </a:accent1>
    <a:accent2>
      <a:srgbClr val="F6D421"/>
    </a:accent2>
    <a:accent3>
      <a:srgbClr val="F6D421"/>
    </a:accent3>
    <a:accent4>
      <a:srgbClr val="F6D521"/>
    </a:accent4>
    <a:accent5>
      <a:srgbClr val="F5D421"/>
    </a:accent5>
    <a:accent6>
      <a:srgbClr val="F5D420"/>
    </a:accent6>
    <a:hlink>
      <a:srgbClr val="696356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141</Words>
  <Application>Microsoft Office PowerPoint</Application>
  <PresentationFormat>On-screen Show (4:3)</PresentationFormat>
  <Paragraphs>41</Paragraphs>
  <Slides>16</Slides>
  <Notes>3</Notes>
  <HiddenSlides>0</HiddenSlides>
  <MMClips>12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16</vt:i4>
      </vt:variant>
    </vt:vector>
  </HeadingPairs>
  <TitlesOfParts>
    <vt:vector size="29" baseType="lpstr">
      <vt:lpstr>Microsoft YaHei</vt:lpstr>
      <vt:lpstr>宋体</vt:lpstr>
      <vt:lpstr>宋体</vt:lpstr>
      <vt:lpstr>.VnAvant</vt:lpstr>
      <vt:lpstr>Arial</vt:lpstr>
      <vt:lpstr>Calibri</vt:lpstr>
      <vt:lpstr>Calibri Light</vt:lpstr>
      <vt:lpstr>Times New Roman</vt:lpstr>
      <vt:lpstr>Office Theme</vt:lpstr>
      <vt:lpstr>Default Design</vt:lpstr>
      <vt:lpstr>1_Office Theme</vt:lpstr>
      <vt:lpstr>1_第一PPT，www.1ppt.com</vt:lpstr>
      <vt:lpstr>2_Office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Administrator</cp:lastModifiedBy>
  <cp:revision>97</cp:revision>
  <dcterms:created xsi:type="dcterms:W3CDTF">2019-04-23T02:02:00Z</dcterms:created>
  <dcterms:modified xsi:type="dcterms:W3CDTF">2024-12-01T13:38:58Z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1033-11.2.0.9453</vt:lpwstr>
  </property>
</Properties>
</file>