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handoutMasterIdLst>
    <p:handoutMasterId r:id="rId27"/>
  </p:handoutMasterIdLst>
  <p:sldIdLst>
    <p:sldId id="551" r:id="rId2"/>
    <p:sldId id="526" r:id="rId3"/>
    <p:sldId id="525" r:id="rId4"/>
    <p:sldId id="527" r:id="rId5"/>
    <p:sldId id="537" r:id="rId6"/>
    <p:sldId id="538" r:id="rId7"/>
    <p:sldId id="539" r:id="rId8"/>
    <p:sldId id="528" r:id="rId9"/>
    <p:sldId id="530" r:id="rId10"/>
    <p:sldId id="531" r:id="rId11"/>
    <p:sldId id="474" r:id="rId12"/>
    <p:sldId id="532" r:id="rId13"/>
    <p:sldId id="535" r:id="rId14"/>
    <p:sldId id="536" r:id="rId15"/>
    <p:sldId id="533" r:id="rId16"/>
    <p:sldId id="524" r:id="rId17"/>
    <p:sldId id="534" r:id="rId18"/>
    <p:sldId id="540" r:id="rId19"/>
    <p:sldId id="546" r:id="rId20"/>
    <p:sldId id="547" r:id="rId21"/>
    <p:sldId id="548" r:id="rId22"/>
    <p:sldId id="549" r:id="rId23"/>
    <p:sldId id="550" r:id="rId24"/>
    <p:sldId id="552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9AE9D"/>
    <a:srgbClr val="92D050"/>
    <a:srgbClr val="FF77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291" autoAdjust="0"/>
  </p:normalViewPr>
  <p:slideViewPr>
    <p:cSldViewPr snapToGrid="0">
      <p:cViewPr varScale="1">
        <p:scale>
          <a:sx n="63" d="100"/>
          <a:sy n="63" d="100"/>
        </p:scale>
        <p:origin x="796" y="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en-US"/>
              <a:t>20:59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267210-F6EB-48B1-9E59-402682EAF3A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UTM Avo" panose="02040603050506020204" pitchFamily="18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UTM Avo" panose="02040603050506020204" pitchFamily="18" charset="0"/>
              </a:defRPr>
            </a:lvl1pPr>
          </a:lstStyle>
          <a:p>
            <a:r>
              <a:rPr lang="en-US"/>
              <a:t>20:59</a:t>
            </a:r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UTM Avo" panose="02040603050506020204" pitchFamily="18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UTM Avo" panose="02040603050506020204" pitchFamily="18" charset="0"/>
              </a:defRPr>
            </a:lvl1pPr>
          </a:lstStyle>
          <a:p>
            <a:fld id="{866654B4-AEF1-46BB-9A74-FFAFED3EC62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3694374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UTM Avo" panose="02040603050506020204" pitchFamily="18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UTM Avo" panose="02040603050506020204" pitchFamily="18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UTM Avo" panose="02040603050506020204" pitchFamily="18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UTM Avo" panose="02040603050506020204" pitchFamily="18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UTM Avo" panose="020406030505060202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AE39EF-C0E5-4896-B9D3-7E7938E4611D}" type="slidenum">
              <a:rPr lang="zh-CN" altLang="en-US" smtClean="0">
                <a:latin typeface="UTM Avo" panose="02040603050506020204" pitchFamily="18" charset="0"/>
              </a:rPr>
              <a:pPr/>
              <a:t>1</a:t>
            </a:fld>
            <a:endParaRPr lang="zh-CN" altLang="en-US">
              <a:latin typeface="UTM Avo" panose="02040603050506020204" pitchFamily="18" charset="0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/>
              <a:t>20:59</a:t>
            </a:r>
          </a:p>
        </p:txBody>
      </p:sp>
    </p:spTree>
    <p:extLst>
      <p:ext uri="{BB962C8B-B14F-4D97-AF65-F5344CB8AC3E}">
        <p14:creationId xmlns:p14="http://schemas.microsoft.com/office/powerpoint/2010/main" val="401684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AE39EF-C0E5-4896-B9D3-7E7938E4611D}" type="slidenum">
              <a:rPr lang="zh-CN" altLang="en-US" smtClean="0">
                <a:latin typeface="UTM Avo" panose="02040603050506020204" pitchFamily="18" charset="0"/>
              </a:rPr>
              <a:pPr/>
              <a:t>24</a:t>
            </a:fld>
            <a:endParaRPr lang="zh-CN" altLang="en-US">
              <a:latin typeface="UTM Avo" panose="02040603050506020204" pitchFamily="18" charset="0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/>
              <a:t>20:59</a:t>
            </a:r>
          </a:p>
        </p:txBody>
      </p:sp>
    </p:spTree>
    <p:extLst>
      <p:ext uri="{BB962C8B-B14F-4D97-AF65-F5344CB8AC3E}">
        <p14:creationId xmlns:p14="http://schemas.microsoft.com/office/powerpoint/2010/main" val="401684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preserve="1" userDrawn="1">
  <p:cSld name="1_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1447" y="-90897"/>
            <a:ext cx="12613688" cy="70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7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20:58</a:t>
            </a:r>
          </a:p>
        </p:txBody>
      </p:sp>
      <p:sp>
        <p:nvSpPr>
          <p:cNvPr id="16" name="Google Shape;16;p7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17" name="Google Shape;17;p7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7FA4BBA6-1016-4661-98DC-FB176A95F2C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Google Shape;18;p7"/>
          <p:cNvSpPr/>
          <p:nvPr/>
        </p:nvSpPr>
        <p:spPr>
          <a:xfrm>
            <a:off x="2629362" y="1930595"/>
            <a:ext cx="852023" cy="852023"/>
          </a:xfrm>
          <a:prstGeom prst="ellipse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UTM Avo" panose="02040603050506020204" pitchFamily="18" charset="0"/>
              <a:ea typeface="Arial"/>
              <a:cs typeface="Arial"/>
              <a:sym typeface="Arial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69B43BBD-26CE-5640-EB47-DE5FD9C7B955}"/>
              </a:ext>
            </a:extLst>
          </p:cNvPr>
          <p:cNvSpPr/>
          <p:nvPr userDrawn="1"/>
        </p:nvSpPr>
        <p:spPr>
          <a:xfrm>
            <a:off x="11238807" y="83127"/>
            <a:ext cx="1080655" cy="1388226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359078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1_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8"/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0" y="20643"/>
            <a:ext cx="12184879" cy="6816715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20:58</a:t>
            </a:r>
          </a:p>
        </p:txBody>
      </p:sp>
      <p:sp>
        <p:nvSpPr>
          <p:cNvPr id="24" name="Google Shape;24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25" name="Google Shape;25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2648051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preserve="1" userDrawn="1">
  <p:cSld name="1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20:58</a:t>
            </a:r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631363"/>
      </p:ext>
    </p:extLst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 preserve="1" userDrawn="1">
  <p:cSld name="2_Title and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3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20:58</a:t>
            </a:r>
          </a:p>
        </p:txBody>
      </p:sp>
      <p:sp>
        <p:nvSpPr>
          <p:cNvPr id="38" name="Google Shape;38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9" name="Google Shape;39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965751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D1F7F18-CCB7-414F-B16B-64885FE5FE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01448" y="-90897"/>
            <a:ext cx="12613690" cy="70952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ED805BF-682A-40E7-A8E6-EFFF65BEC2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ACBDF3-D54A-4F8A-9ACC-26F0AF5421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DE62C5-69E7-4A83-8593-1781013135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20:58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24EA7C-0BEB-441A-8A40-755387E10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DC6656-9747-40E9-A931-748DC0D7F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36E4766-883B-4D27-9EF0-95A9BD22266C}"/>
              </a:ext>
            </a:extLst>
          </p:cNvPr>
          <p:cNvSpPr/>
          <p:nvPr userDrawn="1"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ED0BA43-7295-9334-A292-1BC7F3A9B8AC}"/>
              </a:ext>
            </a:extLst>
          </p:cNvPr>
          <p:cNvSpPr/>
          <p:nvPr userDrawn="1"/>
        </p:nvSpPr>
        <p:spPr>
          <a:xfrm>
            <a:off x="11212793" y="0"/>
            <a:ext cx="1080655" cy="1388226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Google Shape;12;p7">
            <a:extLst>
              <a:ext uri="{FF2B5EF4-FFF2-40B4-BE49-F238E27FC236}">
                <a16:creationId xmlns:a16="http://schemas.microsoft.com/office/drawing/2014/main" id="{1B6C1D37-D0B6-6D7C-08A3-14C2076D26F2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-101446" y="-90897"/>
            <a:ext cx="12613688" cy="70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714E13AE-0028-488F-4A48-55990761E07E}"/>
              </a:ext>
            </a:extLst>
          </p:cNvPr>
          <p:cNvSpPr/>
          <p:nvPr userDrawn="1"/>
        </p:nvSpPr>
        <p:spPr>
          <a:xfrm>
            <a:off x="11295867" y="36865"/>
            <a:ext cx="1080655" cy="1388226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2592413"/>
      </p:ext>
    </p:extLst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B350663-EC9A-4C44-B607-B63DB2B7FE3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84879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5246000-100C-40C4-BEF3-5A3E38B69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FDF0F9-3FE1-432B-9703-5AE876434F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75A5E0-2AFF-4AB5-ACE6-7DA7CD466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20:58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F69C67-F520-4179-9639-626A99809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5F03E5-824A-4731-8801-F2B2084D9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Google Shape;20;p8">
            <a:extLst>
              <a:ext uri="{FF2B5EF4-FFF2-40B4-BE49-F238E27FC236}">
                <a16:creationId xmlns:a16="http://schemas.microsoft.com/office/drawing/2014/main" id="{4B7F790E-FEB6-5BE8-E95E-386BBB0275C2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7121" y="0"/>
            <a:ext cx="12184879" cy="68167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90473378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406D12-DD67-40A6-97ED-B7D5D44607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CBBF0A-4F4C-440C-AEB2-3BB590C3D7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FB3446-FD4B-4976-AEB2-B88314DBDB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20:58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E683C8-11B5-46C6-8BB4-D1474691FD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C26DA4-DFC7-4240-8A46-029882411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BDD0EC9-AAF6-4028-9E61-DCAAC850977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63803"/>
          </a:xfrm>
          <a:prstGeom prst="rect">
            <a:avLst/>
          </a:prstGeom>
        </p:spPr>
      </p:pic>
      <p:pic>
        <p:nvPicPr>
          <p:cNvPr id="8" name="Google Shape;27;p9">
            <a:extLst>
              <a:ext uri="{FF2B5EF4-FFF2-40B4-BE49-F238E27FC236}">
                <a16:creationId xmlns:a16="http://schemas.microsoft.com/office/drawing/2014/main" id="{01F8E5E9-0164-222B-FD09-ECB7827E65D6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13080" y="2003"/>
            <a:ext cx="12165839" cy="68539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18974630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CEE5A00-8F8E-42AF-90E2-066651466F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D880EE-B25B-4758-91EB-EBD635871C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8255D9-F2D3-47EC-8DB1-5B378E86D5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20:58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92A118-F643-4454-B34F-A87946B13F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A72231-B6D0-41EB-A4EC-39B7F5689F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06B73E-E889-4101-943F-C932486AC5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7791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61" r:id="rId5"/>
    <p:sldLayoutId id="2147483662" r:id="rId6"/>
    <p:sldLayoutId id="2147483685" r:id="rId7"/>
  </p:sldLayoutIdLst>
  <p:transition spd="slow">
    <p:wipe/>
  </p:transition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25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microsoft.com/office/2007/relationships/hdphoto" Target="../media/hdphoto1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gif"/><Relationship Id="rId13" Type="http://schemas.openxmlformats.org/officeDocument/2006/relationships/image" Target="../media/image42.png"/><Relationship Id="rId3" Type="http://schemas.openxmlformats.org/officeDocument/2006/relationships/audio" Target="../media/audio2.wav"/><Relationship Id="rId7" Type="http://schemas.openxmlformats.org/officeDocument/2006/relationships/image" Target="../media/image36.gif"/><Relationship Id="rId12" Type="http://schemas.openxmlformats.org/officeDocument/2006/relationships/image" Target="../media/image41.gif"/><Relationship Id="rId2" Type="http://schemas.openxmlformats.org/officeDocument/2006/relationships/audio" Target="../media/audio1.wav"/><Relationship Id="rId16" Type="http://schemas.openxmlformats.org/officeDocument/2006/relationships/image" Target="../media/image44.gi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5.png"/><Relationship Id="rId11" Type="http://schemas.openxmlformats.org/officeDocument/2006/relationships/image" Target="../media/image40.gif"/><Relationship Id="rId5" Type="http://schemas.openxmlformats.org/officeDocument/2006/relationships/audio" Target="../media/audio4.wav"/><Relationship Id="rId15" Type="http://schemas.openxmlformats.org/officeDocument/2006/relationships/image" Target="../media/image43.png"/><Relationship Id="rId10" Type="http://schemas.openxmlformats.org/officeDocument/2006/relationships/image" Target="../media/image39.gif"/><Relationship Id="rId4" Type="http://schemas.openxmlformats.org/officeDocument/2006/relationships/audio" Target="../media/audio3.wav"/><Relationship Id="rId9" Type="http://schemas.openxmlformats.org/officeDocument/2006/relationships/image" Target="../media/image38.gif"/><Relationship Id="rId14" Type="http://schemas.microsoft.com/office/2007/relationships/hdphoto" Target="../media/hdphoto2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gif"/><Relationship Id="rId13" Type="http://schemas.microsoft.com/office/2007/relationships/hdphoto" Target="../media/hdphoto2.wdp"/><Relationship Id="rId3" Type="http://schemas.openxmlformats.org/officeDocument/2006/relationships/audio" Target="../media/audio3.wav"/><Relationship Id="rId7" Type="http://schemas.openxmlformats.org/officeDocument/2006/relationships/image" Target="../media/image37.gif"/><Relationship Id="rId12" Type="http://schemas.openxmlformats.org/officeDocument/2006/relationships/image" Target="../media/image4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6.gif"/><Relationship Id="rId11" Type="http://schemas.openxmlformats.org/officeDocument/2006/relationships/image" Target="../media/image41.gif"/><Relationship Id="rId5" Type="http://schemas.openxmlformats.org/officeDocument/2006/relationships/image" Target="../media/image35.png"/><Relationship Id="rId15" Type="http://schemas.openxmlformats.org/officeDocument/2006/relationships/image" Target="../media/image45.gif"/><Relationship Id="rId10" Type="http://schemas.openxmlformats.org/officeDocument/2006/relationships/image" Target="../media/image40.gif"/><Relationship Id="rId4" Type="http://schemas.openxmlformats.org/officeDocument/2006/relationships/audio" Target="../media/audio4.wav"/><Relationship Id="rId9" Type="http://schemas.openxmlformats.org/officeDocument/2006/relationships/image" Target="../media/image39.gif"/><Relationship Id="rId14" Type="http://schemas.openxmlformats.org/officeDocument/2006/relationships/image" Target="../media/image4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gif"/><Relationship Id="rId13" Type="http://schemas.microsoft.com/office/2007/relationships/hdphoto" Target="../media/hdphoto2.wdp"/><Relationship Id="rId3" Type="http://schemas.openxmlformats.org/officeDocument/2006/relationships/audio" Target="../media/audio3.wav"/><Relationship Id="rId7" Type="http://schemas.openxmlformats.org/officeDocument/2006/relationships/image" Target="../media/image37.gif"/><Relationship Id="rId12" Type="http://schemas.openxmlformats.org/officeDocument/2006/relationships/image" Target="../media/image4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6.gif"/><Relationship Id="rId11" Type="http://schemas.openxmlformats.org/officeDocument/2006/relationships/image" Target="../media/image40.gif"/><Relationship Id="rId5" Type="http://schemas.openxmlformats.org/officeDocument/2006/relationships/image" Target="../media/image35.png"/><Relationship Id="rId15" Type="http://schemas.openxmlformats.org/officeDocument/2006/relationships/image" Target="../media/image46.gif"/><Relationship Id="rId10" Type="http://schemas.openxmlformats.org/officeDocument/2006/relationships/image" Target="../media/image39.gif"/><Relationship Id="rId4" Type="http://schemas.openxmlformats.org/officeDocument/2006/relationships/audio" Target="../media/audio4.wav"/><Relationship Id="rId9" Type="http://schemas.openxmlformats.org/officeDocument/2006/relationships/image" Target="../media/image38.gif"/><Relationship Id="rId14" Type="http://schemas.openxmlformats.org/officeDocument/2006/relationships/image" Target="../media/image4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gif"/><Relationship Id="rId13" Type="http://schemas.openxmlformats.org/officeDocument/2006/relationships/image" Target="../media/image46.gif"/><Relationship Id="rId3" Type="http://schemas.openxmlformats.org/officeDocument/2006/relationships/audio" Target="../media/audio1.wav"/><Relationship Id="rId7" Type="http://schemas.openxmlformats.org/officeDocument/2006/relationships/image" Target="../media/image37.gif"/><Relationship Id="rId12" Type="http://schemas.openxmlformats.org/officeDocument/2006/relationships/image" Target="../media/image40.gif"/><Relationship Id="rId2" Type="http://schemas.openxmlformats.org/officeDocument/2006/relationships/audio" Target="../media/audio3.wav"/><Relationship Id="rId16" Type="http://schemas.microsoft.com/office/2007/relationships/hdphoto" Target="../media/hdphoto2.wdp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6.gif"/><Relationship Id="rId11" Type="http://schemas.openxmlformats.org/officeDocument/2006/relationships/image" Target="../media/image39.gif"/><Relationship Id="rId5" Type="http://schemas.openxmlformats.org/officeDocument/2006/relationships/image" Target="../media/image35.png"/><Relationship Id="rId15" Type="http://schemas.openxmlformats.org/officeDocument/2006/relationships/image" Target="../media/image42.png"/><Relationship Id="rId10" Type="http://schemas.openxmlformats.org/officeDocument/2006/relationships/image" Target="../media/image38.gif"/><Relationship Id="rId4" Type="http://schemas.openxmlformats.org/officeDocument/2006/relationships/audio" Target="../media/audio4.wav"/><Relationship Id="rId9" Type="http://schemas.openxmlformats.org/officeDocument/2006/relationships/image" Target="../media/image41.gif"/><Relationship Id="rId14" Type="http://schemas.openxmlformats.org/officeDocument/2006/relationships/image" Target="../media/image43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gif"/><Relationship Id="rId13" Type="http://schemas.microsoft.com/office/2007/relationships/hdphoto" Target="../media/hdphoto2.wdp"/><Relationship Id="rId3" Type="http://schemas.openxmlformats.org/officeDocument/2006/relationships/audio" Target="../media/audio3.wav"/><Relationship Id="rId7" Type="http://schemas.openxmlformats.org/officeDocument/2006/relationships/image" Target="../media/image37.gif"/><Relationship Id="rId12" Type="http://schemas.openxmlformats.org/officeDocument/2006/relationships/image" Target="../media/image4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6.gif"/><Relationship Id="rId11" Type="http://schemas.openxmlformats.org/officeDocument/2006/relationships/image" Target="../media/image41.gif"/><Relationship Id="rId5" Type="http://schemas.openxmlformats.org/officeDocument/2006/relationships/image" Target="../media/image35.png"/><Relationship Id="rId15" Type="http://schemas.openxmlformats.org/officeDocument/2006/relationships/image" Target="../media/image45.gif"/><Relationship Id="rId10" Type="http://schemas.openxmlformats.org/officeDocument/2006/relationships/image" Target="../media/image40.gif"/><Relationship Id="rId4" Type="http://schemas.openxmlformats.org/officeDocument/2006/relationships/audio" Target="../media/audio4.wav"/><Relationship Id="rId9" Type="http://schemas.openxmlformats.org/officeDocument/2006/relationships/image" Target="../media/image39.gif"/><Relationship Id="rId14" Type="http://schemas.openxmlformats.org/officeDocument/2006/relationships/image" Target="../media/image43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3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2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DA144B1-BC48-4FB5-81A0-5EEE0F41D92F}"/>
              </a:ext>
            </a:extLst>
          </p:cNvPr>
          <p:cNvSpPr/>
          <p:nvPr/>
        </p:nvSpPr>
        <p:spPr>
          <a:xfrm>
            <a:off x="574431" y="611546"/>
            <a:ext cx="11043138" cy="4097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377">
              <a:lnSpc>
                <a:spcPct val="150000"/>
              </a:lnSpc>
              <a:defRPr/>
            </a:pPr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br>
              <a:rPr lang="en-US" sz="113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7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7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7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7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7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7, 8, 9</a:t>
            </a:r>
            <a:br>
              <a:rPr lang="en-US" sz="72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52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/>
              <a:t>20:58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7FA4BBA6-1016-4661-98DC-FB176A95F2CF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16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Hình ảnh 47">
            <a:extLst>
              <a:ext uri="{FF2B5EF4-FFF2-40B4-BE49-F238E27FC236}">
                <a16:creationId xmlns:a16="http://schemas.microsoft.com/office/drawing/2014/main" id="{BE82A44B-DCD1-40E6-B14C-A7713580B6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17824"/>
            <a:ext cx="12192001" cy="6456218"/>
          </a:xfrm>
          <a:prstGeom prst="rect">
            <a:avLst/>
          </a:prstGeom>
        </p:spPr>
      </p:pic>
      <p:pic>
        <p:nvPicPr>
          <p:cNvPr id="2" name="y2meta.com - Tập Viết Số 9">
            <a:hlinkClick r:id="" action="ppaction://media"/>
            <a:extLst>
              <a:ext uri="{FF2B5EF4-FFF2-40B4-BE49-F238E27FC236}">
                <a16:creationId xmlns:a16="http://schemas.microsoft.com/office/drawing/2014/main" id="{9B511642-8FC7-4345-94AB-F1C0330816C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 l="8159" t="8191" r="8223" b="8000"/>
          <a:stretch/>
        </p:blipFill>
        <p:spPr>
          <a:xfrm>
            <a:off x="3215640" y="811293"/>
            <a:ext cx="5734594" cy="5747658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/>
              <a:t>20:58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060145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8" descr="觅元素58b0fbac4bf92">
            <a:extLst>
              <a:ext uri="{FF2B5EF4-FFF2-40B4-BE49-F238E27FC236}">
                <a16:creationId xmlns:a16="http://schemas.microsoft.com/office/drawing/2014/main" id="{C22E3A18-205D-4D1F-B21A-03F65BD5D17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0409" y="5842504"/>
            <a:ext cx="5212715" cy="740410"/>
          </a:xfrm>
          <a:prstGeom prst="rect">
            <a:avLst/>
          </a:prstGeom>
        </p:spPr>
      </p:pic>
      <p:pic>
        <p:nvPicPr>
          <p:cNvPr id="5" name="图片 1" descr="31f7217a017c2d9a8a7bcbd9844c1629">
            <a:extLst>
              <a:ext uri="{FF2B5EF4-FFF2-40B4-BE49-F238E27FC236}">
                <a16:creationId xmlns:a16="http://schemas.microsoft.com/office/drawing/2014/main" id="{24001A5E-16FE-4ED8-9C53-AE1DBD17A8B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95807" y="1616109"/>
            <a:ext cx="5994717" cy="4726940"/>
          </a:xfrm>
          <a:prstGeom prst="rect">
            <a:avLst/>
          </a:prstGeom>
        </p:spPr>
      </p:pic>
      <p:pic>
        <p:nvPicPr>
          <p:cNvPr id="6" name="图片 15" descr="a05684f714522ad77246dba9447411ba">
            <a:extLst>
              <a:ext uri="{FF2B5EF4-FFF2-40B4-BE49-F238E27FC236}">
                <a16:creationId xmlns:a16="http://schemas.microsoft.com/office/drawing/2014/main" id="{DD902496-329C-4F8A-A33F-D0A3E3E6D58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4346" y="3260594"/>
            <a:ext cx="4174490" cy="2952115"/>
          </a:xfrm>
          <a:prstGeom prst="rect">
            <a:avLst/>
          </a:prstGeom>
        </p:spPr>
      </p:pic>
      <p:pic>
        <p:nvPicPr>
          <p:cNvPr id="7" name="图片 2" descr="觅元素584a989cd6c5a">
            <a:extLst>
              <a:ext uri="{FF2B5EF4-FFF2-40B4-BE49-F238E27FC236}">
                <a16:creationId xmlns:a16="http://schemas.microsoft.com/office/drawing/2014/main" id="{0A074B34-B2D6-4FE9-B81F-9D3CEA8082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03345" y="425262"/>
            <a:ext cx="6506845" cy="1394460"/>
          </a:xfrm>
          <a:prstGeom prst="rect">
            <a:avLst/>
          </a:prstGeom>
        </p:spPr>
      </p:pic>
      <p:sp>
        <p:nvSpPr>
          <p:cNvPr id="8" name="文本框 11">
            <a:extLst>
              <a:ext uri="{FF2B5EF4-FFF2-40B4-BE49-F238E27FC236}">
                <a16:creationId xmlns:a16="http://schemas.microsoft.com/office/drawing/2014/main" id="{FB0EC179-A0D1-42C8-A196-0C99C2CECEF8}"/>
              </a:ext>
            </a:extLst>
          </p:cNvPr>
          <p:cNvSpPr txBox="1"/>
          <p:nvPr/>
        </p:nvSpPr>
        <p:spPr>
          <a:xfrm>
            <a:off x="4995807" y="2921168"/>
            <a:ext cx="6234053" cy="1015663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 anchor="t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UTM Avo" panose="02040603050506020204" pitchFamily="18" charset="0"/>
                <a:ea typeface="inpin heiti" charset="-122"/>
                <a:cs typeface="Times New Roman" panose="02020603050405020304" pitchFamily="18" charset="0"/>
                <a:sym typeface="+mn-ea"/>
              </a:rPr>
              <a:t>LUYỆN TẬP</a:t>
            </a:r>
          </a:p>
        </p:txBody>
      </p:sp>
      <p:pic>
        <p:nvPicPr>
          <p:cNvPr id="9" name="图片 7" descr="572005ec0a0c4">
            <a:extLst>
              <a:ext uri="{FF2B5EF4-FFF2-40B4-BE49-F238E27FC236}">
                <a16:creationId xmlns:a16="http://schemas.microsoft.com/office/drawing/2014/main" id="{466BA7A6-BE5C-4EE6-B5C0-F0D48CF430C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38224" b="26546"/>
          <a:stretch/>
        </p:blipFill>
        <p:spPr>
          <a:xfrm>
            <a:off x="744527" y="488673"/>
            <a:ext cx="2142240" cy="1439401"/>
          </a:xfrm>
          <a:prstGeom prst="rect">
            <a:avLst/>
          </a:prstGeom>
        </p:spPr>
      </p:pic>
      <p:sp>
        <p:nvSpPr>
          <p:cNvPr id="10" name="Date Placeholder 9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/>
              <a:t>20:58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9956796"/>
      </p:ext>
    </p:extLst>
  </p:cSld>
  <p:clrMapOvr>
    <a:masterClrMapping/>
  </p:clrMapOvr>
  <p:transition spd="slow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Hình ảnh 47">
            <a:extLst>
              <a:ext uri="{FF2B5EF4-FFF2-40B4-BE49-F238E27FC236}">
                <a16:creationId xmlns:a16="http://schemas.microsoft.com/office/drawing/2014/main" id="{BE82A44B-DCD1-40E6-B14C-A7713580B6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7824"/>
            <a:ext cx="12192001" cy="6456218"/>
          </a:xfrm>
          <a:prstGeom prst="rect">
            <a:avLst/>
          </a:prstGeom>
        </p:spPr>
      </p:pic>
      <p:sp>
        <p:nvSpPr>
          <p:cNvPr id="3" name="Sun 4">
            <a:extLst>
              <a:ext uri="{FF2B5EF4-FFF2-40B4-BE49-F238E27FC236}">
                <a16:creationId xmlns:a16="http://schemas.microsoft.com/office/drawing/2014/main" id="{AF16F960-37F3-4754-8CE9-8C8A63FAFDA4}"/>
              </a:ext>
            </a:extLst>
          </p:cNvPr>
          <p:cNvSpPr/>
          <p:nvPr/>
        </p:nvSpPr>
        <p:spPr>
          <a:xfrm>
            <a:off x="777918" y="673321"/>
            <a:ext cx="923400" cy="910427"/>
          </a:xfrm>
          <a:prstGeom prst="sun">
            <a:avLst/>
          </a:prstGeom>
          <a:solidFill>
            <a:srgbClr val="FF7707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4" name="Rounded Rectangle 5">
            <a:extLst>
              <a:ext uri="{FF2B5EF4-FFF2-40B4-BE49-F238E27FC236}">
                <a16:creationId xmlns:a16="http://schemas.microsoft.com/office/drawing/2014/main" id="{DF7403BC-8F99-4161-B1D4-C336424F4632}"/>
              </a:ext>
            </a:extLst>
          </p:cNvPr>
          <p:cNvSpPr/>
          <p:nvPr/>
        </p:nvSpPr>
        <p:spPr>
          <a:xfrm>
            <a:off x="431498" y="851064"/>
            <a:ext cx="1103608" cy="523173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1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E38B20D5-18F6-4786-8D48-F85A0F8ACA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6217" y="842186"/>
            <a:ext cx="402418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Số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?</a:t>
            </a:r>
          </a:p>
        </p:txBody>
      </p:sp>
      <p:sp>
        <p:nvSpPr>
          <p:cNvPr id="6" name="Rounded Rectangle 6">
            <a:extLst>
              <a:ext uri="{FF2B5EF4-FFF2-40B4-BE49-F238E27FC236}">
                <a16:creationId xmlns:a16="http://schemas.microsoft.com/office/drawing/2014/main" id="{37588E17-D023-4E67-B296-23153C5D0BF3}"/>
              </a:ext>
            </a:extLst>
          </p:cNvPr>
          <p:cNvSpPr/>
          <p:nvPr/>
        </p:nvSpPr>
        <p:spPr>
          <a:xfrm>
            <a:off x="2256277" y="5528458"/>
            <a:ext cx="719182" cy="698414"/>
          </a:xfrm>
          <a:prstGeom prst="roundRect">
            <a:avLst/>
          </a:prstGeom>
          <a:solidFill>
            <a:srgbClr val="ED7D31">
              <a:lumMod val="60000"/>
              <a:lumOff val="40000"/>
            </a:srgbClr>
          </a:solidFill>
          <a:ln w="19050" cap="flat" cmpd="sng" algn="ctr">
            <a:solidFill>
              <a:sysClr val="window" lastClr="FFFFFF"/>
            </a:solidFill>
            <a:prstDash val="solid"/>
            <a:miter lim="800000"/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UTM Avo" panose="02040603050506020204" pitchFamily="18" charset="0"/>
              <a:ea typeface="SimSun" panose="02010600030101010101" pitchFamily="2" charset="-122"/>
            </a:endParaRPr>
          </a:p>
        </p:txBody>
      </p:sp>
      <p:sp>
        <p:nvSpPr>
          <p:cNvPr id="7" name="Rounded Rectangle 5">
            <a:extLst>
              <a:ext uri="{FF2B5EF4-FFF2-40B4-BE49-F238E27FC236}">
                <a16:creationId xmlns:a16="http://schemas.microsoft.com/office/drawing/2014/main" id="{BF28753F-E486-491E-B2EC-2AF9B61C4503}"/>
              </a:ext>
            </a:extLst>
          </p:cNvPr>
          <p:cNvSpPr/>
          <p:nvPr/>
        </p:nvSpPr>
        <p:spPr>
          <a:xfrm>
            <a:off x="2369876" y="5573185"/>
            <a:ext cx="1142722" cy="585636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 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Rounded Rectangle 5">
            <a:extLst>
              <a:ext uri="{FF2B5EF4-FFF2-40B4-BE49-F238E27FC236}">
                <a16:creationId xmlns:a16="http://schemas.microsoft.com/office/drawing/2014/main" id="{5B60A7EE-487C-4D0B-BF2A-A402F177FD5B}"/>
              </a:ext>
            </a:extLst>
          </p:cNvPr>
          <p:cNvSpPr/>
          <p:nvPr/>
        </p:nvSpPr>
        <p:spPr>
          <a:xfrm>
            <a:off x="2369876" y="5570110"/>
            <a:ext cx="1600906" cy="585636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kern="0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9" name="Rounded Rectangle 6">
            <a:extLst>
              <a:ext uri="{FF2B5EF4-FFF2-40B4-BE49-F238E27FC236}">
                <a16:creationId xmlns:a16="http://schemas.microsoft.com/office/drawing/2014/main" id="{D2C847FA-2A04-4447-A994-F1FEA9476F22}"/>
              </a:ext>
            </a:extLst>
          </p:cNvPr>
          <p:cNvSpPr/>
          <p:nvPr/>
        </p:nvSpPr>
        <p:spPr>
          <a:xfrm>
            <a:off x="5915374" y="3909083"/>
            <a:ext cx="719182" cy="698414"/>
          </a:xfrm>
          <a:prstGeom prst="roundRect">
            <a:avLst/>
          </a:prstGeom>
          <a:solidFill>
            <a:srgbClr val="ED7D31">
              <a:lumMod val="60000"/>
              <a:lumOff val="40000"/>
            </a:srgbClr>
          </a:solidFill>
          <a:ln w="19050" cap="flat" cmpd="sng" algn="ctr">
            <a:solidFill>
              <a:sysClr val="window" lastClr="FFFFFF"/>
            </a:solidFill>
            <a:prstDash val="solid"/>
            <a:miter lim="800000"/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UTM Avo" panose="02040603050506020204" pitchFamily="18" charset="0"/>
              <a:ea typeface="SimSun" panose="02010600030101010101" pitchFamily="2" charset="-122"/>
            </a:endParaRPr>
          </a:p>
        </p:txBody>
      </p:sp>
      <p:sp>
        <p:nvSpPr>
          <p:cNvPr id="10" name="Rounded Rectangle 5">
            <a:extLst>
              <a:ext uri="{FF2B5EF4-FFF2-40B4-BE49-F238E27FC236}">
                <a16:creationId xmlns:a16="http://schemas.microsoft.com/office/drawing/2014/main" id="{1C7728E1-D0EF-45E2-A2DE-1D844DC99E31}"/>
              </a:ext>
            </a:extLst>
          </p:cNvPr>
          <p:cNvSpPr/>
          <p:nvPr/>
        </p:nvSpPr>
        <p:spPr>
          <a:xfrm>
            <a:off x="6010403" y="3966409"/>
            <a:ext cx="1142722" cy="585636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 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1" name="Rounded Rectangle 5">
            <a:extLst>
              <a:ext uri="{FF2B5EF4-FFF2-40B4-BE49-F238E27FC236}">
                <a16:creationId xmlns:a16="http://schemas.microsoft.com/office/drawing/2014/main" id="{B7C8745B-0668-4DD5-B43C-BAEF5EC6D6F2}"/>
              </a:ext>
            </a:extLst>
          </p:cNvPr>
          <p:cNvSpPr/>
          <p:nvPr/>
        </p:nvSpPr>
        <p:spPr>
          <a:xfrm>
            <a:off x="6019097" y="3966409"/>
            <a:ext cx="1600906" cy="585636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kern="0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12" name="Rounded Rectangle 6">
            <a:extLst>
              <a:ext uri="{FF2B5EF4-FFF2-40B4-BE49-F238E27FC236}">
                <a16:creationId xmlns:a16="http://schemas.microsoft.com/office/drawing/2014/main" id="{82722223-43D6-43C7-BA4A-758F145F5F83}"/>
              </a:ext>
            </a:extLst>
          </p:cNvPr>
          <p:cNvSpPr/>
          <p:nvPr/>
        </p:nvSpPr>
        <p:spPr>
          <a:xfrm>
            <a:off x="9421262" y="5510940"/>
            <a:ext cx="719182" cy="698414"/>
          </a:xfrm>
          <a:prstGeom prst="roundRect">
            <a:avLst/>
          </a:prstGeom>
          <a:solidFill>
            <a:srgbClr val="ED7D31">
              <a:lumMod val="60000"/>
              <a:lumOff val="40000"/>
            </a:srgbClr>
          </a:solidFill>
          <a:ln w="19050" cap="flat" cmpd="sng" algn="ctr">
            <a:solidFill>
              <a:sysClr val="window" lastClr="FFFFFF"/>
            </a:solidFill>
            <a:prstDash val="solid"/>
            <a:miter lim="800000"/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UTM Avo" panose="02040603050506020204" pitchFamily="18" charset="0"/>
              <a:ea typeface="SimSun" panose="02010600030101010101" pitchFamily="2" charset="-122"/>
            </a:endParaRPr>
          </a:p>
        </p:txBody>
      </p:sp>
      <p:sp>
        <p:nvSpPr>
          <p:cNvPr id="13" name="Rounded Rectangle 5">
            <a:extLst>
              <a:ext uri="{FF2B5EF4-FFF2-40B4-BE49-F238E27FC236}">
                <a16:creationId xmlns:a16="http://schemas.microsoft.com/office/drawing/2014/main" id="{0C240CA2-F7E8-4A27-B5E7-AF035F56FDCE}"/>
              </a:ext>
            </a:extLst>
          </p:cNvPr>
          <p:cNvSpPr/>
          <p:nvPr/>
        </p:nvSpPr>
        <p:spPr>
          <a:xfrm>
            <a:off x="9540589" y="5581496"/>
            <a:ext cx="1142722" cy="585636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 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4" name="Rounded Rectangle 5">
            <a:extLst>
              <a:ext uri="{FF2B5EF4-FFF2-40B4-BE49-F238E27FC236}">
                <a16:creationId xmlns:a16="http://schemas.microsoft.com/office/drawing/2014/main" id="{0059A584-B22A-479F-B216-A644FCF8B408}"/>
              </a:ext>
            </a:extLst>
          </p:cNvPr>
          <p:cNvSpPr/>
          <p:nvPr/>
        </p:nvSpPr>
        <p:spPr>
          <a:xfrm>
            <a:off x="9540589" y="5581496"/>
            <a:ext cx="1600906" cy="585636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9</a:t>
            </a:r>
          </a:p>
        </p:txBody>
      </p:sp>
      <p:pic>
        <p:nvPicPr>
          <p:cNvPr id="15" name="Picture 33">
            <a:extLst>
              <a:ext uri="{FF2B5EF4-FFF2-40B4-BE49-F238E27FC236}">
                <a16:creationId xmlns:a16="http://schemas.microsoft.com/office/drawing/2014/main" id="{56C85F9D-77A0-4A99-AF62-13E90856892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44" t="19275" r="60003" b="22640"/>
          <a:stretch/>
        </p:blipFill>
        <p:spPr>
          <a:xfrm>
            <a:off x="1001058" y="2452032"/>
            <a:ext cx="3286125" cy="2632364"/>
          </a:xfrm>
          <a:prstGeom prst="rect">
            <a:avLst/>
          </a:prstGeom>
        </p:spPr>
      </p:pic>
      <p:pic>
        <p:nvPicPr>
          <p:cNvPr id="16" name="Picture 34">
            <a:extLst>
              <a:ext uri="{FF2B5EF4-FFF2-40B4-BE49-F238E27FC236}">
                <a16:creationId xmlns:a16="http://schemas.microsoft.com/office/drawing/2014/main" id="{5E871163-523E-438B-B854-7E841ACCDB2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79" t="19275" r="33168" b="22640"/>
          <a:stretch/>
        </p:blipFill>
        <p:spPr>
          <a:xfrm>
            <a:off x="4538536" y="893360"/>
            <a:ext cx="3286126" cy="2632364"/>
          </a:xfrm>
          <a:prstGeom prst="rect">
            <a:avLst/>
          </a:prstGeom>
        </p:spPr>
      </p:pic>
      <p:pic>
        <p:nvPicPr>
          <p:cNvPr id="17" name="Picture 35">
            <a:extLst>
              <a:ext uri="{FF2B5EF4-FFF2-40B4-BE49-F238E27FC236}">
                <a16:creationId xmlns:a16="http://schemas.microsoft.com/office/drawing/2014/main" id="{F7191C2E-35CD-434F-8D65-6A926E2FCB3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138" t="19275" r="5909" b="22640"/>
          <a:stretch/>
        </p:blipFill>
        <p:spPr>
          <a:xfrm>
            <a:off x="8112599" y="2209542"/>
            <a:ext cx="3286127" cy="2632364"/>
          </a:xfrm>
          <a:prstGeom prst="rect">
            <a:avLst/>
          </a:prstGeom>
        </p:spPr>
      </p:pic>
      <p:sp>
        <p:nvSpPr>
          <p:cNvPr id="18" name="Date Placeholder 17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/>
              <a:t>20:58</a:t>
            </a: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67495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7" grpId="1"/>
      <p:bldP spid="8" grpId="0"/>
      <p:bldP spid="9" grpId="0" animBg="1"/>
      <p:bldP spid="10" grpId="0"/>
      <p:bldP spid="10" grpId="1"/>
      <p:bldP spid="11" grpId="0"/>
      <p:bldP spid="12" grpId="0" animBg="1"/>
      <p:bldP spid="13" grpId="0"/>
      <p:bldP spid="13" grpId="1"/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Hình ảnh 47">
            <a:extLst>
              <a:ext uri="{FF2B5EF4-FFF2-40B4-BE49-F238E27FC236}">
                <a16:creationId xmlns:a16="http://schemas.microsoft.com/office/drawing/2014/main" id="{BE82A44B-DCD1-40E6-B14C-A7713580B6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7824"/>
            <a:ext cx="12192001" cy="6456218"/>
          </a:xfrm>
          <a:prstGeom prst="rect">
            <a:avLst/>
          </a:prstGeom>
        </p:spPr>
      </p:pic>
      <p:sp>
        <p:nvSpPr>
          <p:cNvPr id="3" name="Sun 3">
            <a:extLst>
              <a:ext uri="{FF2B5EF4-FFF2-40B4-BE49-F238E27FC236}">
                <a16:creationId xmlns:a16="http://schemas.microsoft.com/office/drawing/2014/main" id="{5D6ACF5B-C0A4-47AF-B544-F0896D52C251}"/>
              </a:ext>
            </a:extLst>
          </p:cNvPr>
          <p:cNvSpPr/>
          <p:nvPr/>
        </p:nvSpPr>
        <p:spPr>
          <a:xfrm>
            <a:off x="893125" y="706358"/>
            <a:ext cx="907167" cy="937052"/>
          </a:xfrm>
          <a:prstGeom prst="sun">
            <a:avLst/>
          </a:prstGeom>
          <a:solidFill>
            <a:srgbClr val="FF7707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4" name="Rounded Rectangle 5">
            <a:extLst>
              <a:ext uri="{FF2B5EF4-FFF2-40B4-BE49-F238E27FC236}">
                <a16:creationId xmlns:a16="http://schemas.microsoft.com/office/drawing/2014/main" id="{391EB9B1-8683-40BB-A3FE-7D63AFCD5F8E}"/>
              </a:ext>
            </a:extLst>
          </p:cNvPr>
          <p:cNvSpPr/>
          <p:nvPr/>
        </p:nvSpPr>
        <p:spPr>
          <a:xfrm>
            <a:off x="618761" y="886663"/>
            <a:ext cx="1103608" cy="523173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2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A816A7D7-A3DB-4AD7-A30A-26F2EB6460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6733" y="890629"/>
            <a:ext cx="825099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Vẽ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số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hình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phù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hợp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(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theo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mẫu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) :</a:t>
            </a:r>
          </a:p>
        </p:txBody>
      </p:sp>
      <p:sp>
        <p:nvSpPr>
          <p:cNvPr id="6" name="Rectangle: Rounded Corners 1">
            <a:extLst>
              <a:ext uri="{FF2B5EF4-FFF2-40B4-BE49-F238E27FC236}">
                <a16:creationId xmlns:a16="http://schemas.microsoft.com/office/drawing/2014/main" id="{F2D0C221-E195-4F6E-BBBF-E8B3BA3A2D08}"/>
              </a:ext>
            </a:extLst>
          </p:cNvPr>
          <p:cNvSpPr/>
          <p:nvPr/>
        </p:nvSpPr>
        <p:spPr>
          <a:xfrm>
            <a:off x="1096179" y="2460186"/>
            <a:ext cx="2202870" cy="1638300"/>
          </a:xfrm>
          <a:prstGeom prst="roundRect">
            <a:avLst/>
          </a:prstGeom>
          <a:noFill/>
          <a:ln w="28575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55DDC90C-9AAC-40CF-8C18-9FFA396ECF02}"/>
              </a:ext>
            </a:extLst>
          </p:cNvPr>
          <p:cNvSpPr/>
          <p:nvPr/>
        </p:nvSpPr>
        <p:spPr>
          <a:xfrm>
            <a:off x="3794247" y="2460186"/>
            <a:ext cx="2202870" cy="1638300"/>
          </a:xfrm>
          <a:prstGeom prst="roundRect">
            <a:avLst/>
          </a:prstGeom>
          <a:noFill/>
          <a:ln w="28575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A920D3E8-E4AD-42FA-AB3E-EDE0F83BD5BA}"/>
              </a:ext>
            </a:extLst>
          </p:cNvPr>
          <p:cNvSpPr/>
          <p:nvPr/>
        </p:nvSpPr>
        <p:spPr>
          <a:xfrm>
            <a:off x="6487103" y="2442643"/>
            <a:ext cx="2202870" cy="1638300"/>
          </a:xfrm>
          <a:prstGeom prst="roundRect">
            <a:avLst/>
          </a:prstGeom>
          <a:noFill/>
          <a:ln w="28575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9" name="Text Box 5">
            <a:extLst>
              <a:ext uri="{FF2B5EF4-FFF2-40B4-BE49-F238E27FC236}">
                <a16:creationId xmlns:a16="http://schemas.microsoft.com/office/drawing/2014/main" id="{56878909-E996-46E7-AB71-17535BACC7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12584" y="4436935"/>
            <a:ext cx="66792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10" name="Text Box 5">
            <a:extLst>
              <a:ext uri="{FF2B5EF4-FFF2-40B4-BE49-F238E27FC236}">
                <a16:creationId xmlns:a16="http://schemas.microsoft.com/office/drawing/2014/main" id="{1ADAD775-A51D-4AD3-A5FD-A840A082B6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34508" y="4436934"/>
            <a:ext cx="66792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3600" b="1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11" name="Text Box 5">
            <a:extLst>
              <a:ext uri="{FF2B5EF4-FFF2-40B4-BE49-F238E27FC236}">
                <a16:creationId xmlns:a16="http://schemas.microsoft.com/office/drawing/2014/main" id="{A2DBB58E-F466-4B1D-905B-2024A9C0F5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6432" y="4436934"/>
            <a:ext cx="66792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9</a:t>
            </a:r>
          </a:p>
        </p:txBody>
      </p:sp>
      <p:sp>
        <p:nvSpPr>
          <p:cNvPr id="12" name="Rectangle: Rounded Corners 17">
            <a:extLst>
              <a:ext uri="{FF2B5EF4-FFF2-40B4-BE49-F238E27FC236}">
                <a16:creationId xmlns:a16="http://schemas.microsoft.com/office/drawing/2014/main" id="{3186706C-A8F5-4E84-9036-24C3920BDC3F}"/>
              </a:ext>
            </a:extLst>
          </p:cNvPr>
          <p:cNvSpPr/>
          <p:nvPr/>
        </p:nvSpPr>
        <p:spPr>
          <a:xfrm>
            <a:off x="9196971" y="2442643"/>
            <a:ext cx="2202870" cy="1638300"/>
          </a:xfrm>
          <a:prstGeom prst="roundRect">
            <a:avLst/>
          </a:prstGeom>
          <a:noFill/>
          <a:ln w="28575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13" name="Text Box 5">
            <a:extLst>
              <a:ext uri="{FF2B5EF4-FFF2-40B4-BE49-F238E27FC236}">
                <a16:creationId xmlns:a16="http://schemas.microsoft.com/office/drawing/2014/main" id="{FA398A5A-8C8E-4F75-BD2F-30009286DE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03993" y="4435033"/>
            <a:ext cx="66792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14" name="Isosceles Triangle 11">
            <a:extLst>
              <a:ext uri="{FF2B5EF4-FFF2-40B4-BE49-F238E27FC236}">
                <a16:creationId xmlns:a16="http://schemas.microsoft.com/office/drawing/2014/main" id="{750EFB01-7C92-46AB-B6E2-CA8AE9F0593C}"/>
              </a:ext>
            </a:extLst>
          </p:cNvPr>
          <p:cNvSpPr/>
          <p:nvPr/>
        </p:nvSpPr>
        <p:spPr>
          <a:xfrm>
            <a:off x="1466794" y="2666777"/>
            <a:ext cx="396859" cy="401781"/>
          </a:xfrm>
          <a:prstGeom prst="triangle">
            <a:avLst/>
          </a:prstGeom>
          <a:solidFill>
            <a:srgbClr val="FF0000"/>
          </a:solid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Isosceles Triangle 16">
            <a:extLst>
              <a:ext uri="{FF2B5EF4-FFF2-40B4-BE49-F238E27FC236}">
                <a16:creationId xmlns:a16="http://schemas.microsoft.com/office/drawing/2014/main" id="{1AB1B2C2-894E-4DDF-90DD-C70397653479}"/>
              </a:ext>
            </a:extLst>
          </p:cNvPr>
          <p:cNvSpPr/>
          <p:nvPr/>
        </p:nvSpPr>
        <p:spPr>
          <a:xfrm>
            <a:off x="2209745" y="2666777"/>
            <a:ext cx="396859" cy="401781"/>
          </a:xfrm>
          <a:prstGeom prst="triangle">
            <a:avLst/>
          </a:prstGeom>
          <a:solidFill>
            <a:srgbClr val="FF0000"/>
          </a:solid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Isosceles Triangle 21">
            <a:extLst>
              <a:ext uri="{FF2B5EF4-FFF2-40B4-BE49-F238E27FC236}">
                <a16:creationId xmlns:a16="http://schemas.microsoft.com/office/drawing/2014/main" id="{11398CD2-4486-42E4-A267-2FD91800456D}"/>
              </a:ext>
            </a:extLst>
          </p:cNvPr>
          <p:cNvSpPr/>
          <p:nvPr/>
        </p:nvSpPr>
        <p:spPr>
          <a:xfrm>
            <a:off x="1867390" y="3331796"/>
            <a:ext cx="396859" cy="401781"/>
          </a:xfrm>
          <a:prstGeom prst="triangle">
            <a:avLst/>
          </a:prstGeom>
          <a:solidFill>
            <a:srgbClr val="FF0000"/>
          </a:solid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Isosceles Triangle 22">
            <a:extLst>
              <a:ext uri="{FF2B5EF4-FFF2-40B4-BE49-F238E27FC236}">
                <a16:creationId xmlns:a16="http://schemas.microsoft.com/office/drawing/2014/main" id="{9B77E08E-AED5-4E8E-A1D8-6788B58C8DF4}"/>
              </a:ext>
            </a:extLst>
          </p:cNvPr>
          <p:cNvSpPr/>
          <p:nvPr/>
        </p:nvSpPr>
        <p:spPr>
          <a:xfrm>
            <a:off x="2610341" y="3331796"/>
            <a:ext cx="396859" cy="401781"/>
          </a:xfrm>
          <a:prstGeom prst="triangle">
            <a:avLst/>
          </a:prstGeom>
          <a:solidFill>
            <a:srgbClr val="FF0000"/>
          </a:solid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Isosceles Triangle 23">
            <a:extLst>
              <a:ext uri="{FF2B5EF4-FFF2-40B4-BE49-F238E27FC236}">
                <a16:creationId xmlns:a16="http://schemas.microsoft.com/office/drawing/2014/main" id="{02F388CE-D835-4796-A231-0481395C1695}"/>
              </a:ext>
            </a:extLst>
          </p:cNvPr>
          <p:cNvSpPr/>
          <p:nvPr/>
        </p:nvSpPr>
        <p:spPr>
          <a:xfrm>
            <a:off x="4015499" y="2679196"/>
            <a:ext cx="396859" cy="401781"/>
          </a:xfrm>
          <a:prstGeom prst="triangle">
            <a:avLst/>
          </a:prstGeom>
          <a:solidFill>
            <a:srgbClr val="00B050"/>
          </a:solid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Isosceles Triangle 24">
            <a:extLst>
              <a:ext uri="{FF2B5EF4-FFF2-40B4-BE49-F238E27FC236}">
                <a16:creationId xmlns:a16="http://schemas.microsoft.com/office/drawing/2014/main" id="{7F4E0CAB-63E7-4C83-B454-46D0DDE0D6D7}"/>
              </a:ext>
            </a:extLst>
          </p:cNvPr>
          <p:cNvSpPr/>
          <p:nvPr/>
        </p:nvSpPr>
        <p:spPr>
          <a:xfrm>
            <a:off x="4747468" y="2679196"/>
            <a:ext cx="396859" cy="401781"/>
          </a:xfrm>
          <a:prstGeom prst="triangle">
            <a:avLst/>
          </a:prstGeom>
          <a:solidFill>
            <a:srgbClr val="00B050"/>
          </a:solid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Isosceles Triangle 25">
            <a:extLst>
              <a:ext uri="{FF2B5EF4-FFF2-40B4-BE49-F238E27FC236}">
                <a16:creationId xmlns:a16="http://schemas.microsoft.com/office/drawing/2014/main" id="{7E640002-72F1-4031-A9DA-6F323DCD359D}"/>
              </a:ext>
            </a:extLst>
          </p:cNvPr>
          <p:cNvSpPr/>
          <p:nvPr/>
        </p:nvSpPr>
        <p:spPr>
          <a:xfrm>
            <a:off x="3959171" y="3330360"/>
            <a:ext cx="396859" cy="401781"/>
          </a:xfrm>
          <a:prstGeom prst="triangle">
            <a:avLst/>
          </a:prstGeom>
          <a:solidFill>
            <a:srgbClr val="00B050"/>
          </a:solid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Isosceles Triangle 26">
            <a:extLst>
              <a:ext uri="{FF2B5EF4-FFF2-40B4-BE49-F238E27FC236}">
                <a16:creationId xmlns:a16="http://schemas.microsoft.com/office/drawing/2014/main" id="{C0E4904A-8F22-4D42-A528-2A501AA60AAC}"/>
              </a:ext>
            </a:extLst>
          </p:cNvPr>
          <p:cNvSpPr/>
          <p:nvPr/>
        </p:nvSpPr>
        <p:spPr>
          <a:xfrm>
            <a:off x="4973455" y="3330360"/>
            <a:ext cx="396859" cy="401781"/>
          </a:xfrm>
          <a:prstGeom prst="triangle">
            <a:avLst/>
          </a:prstGeom>
          <a:solidFill>
            <a:srgbClr val="00B050"/>
          </a:solid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Isosceles Triangle 28">
            <a:extLst>
              <a:ext uri="{FF2B5EF4-FFF2-40B4-BE49-F238E27FC236}">
                <a16:creationId xmlns:a16="http://schemas.microsoft.com/office/drawing/2014/main" id="{91E284FE-9C94-431E-866A-0FE17451461D}"/>
              </a:ext>
            </a:extLst>
          </p:cNvPr>
          <p:cNvSpPr/>
          <p:nvPr/>
        </p:nvSpPr>
        <p:spPr>
          <a:xfrm>
            <a:off x="4450870" y="3330360"/>
            <a:ext cx="396859" cy="401781"/>
          </a:xfrm>
          <a:prstGeom prst="triangle">
            <a:avLst/>
          </a:prstGeom>
          <a:solidFill>
            <a:srgbClr val="00B050"/>
          </a:solid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Isosceles Triangle 29">
            <a:extLst>
              <a:ext uri="{FF2B5EF4-FFF2-40B4-BE49-F238E27FC236}">
                <a16:creationId xmlns:a16="http://schemas.microsoft.com/office/drawing/2014/main" id="{EB54C137-2448-4408-BEE5-16758E840E40}"/>
              </a:ext>
            </a:extLst>
          </p:cNvPr>
          <p:cNvSpPr/>
          <p:nvPr/>
        </p:nvSpPr>
        <p:spPr>
          <a:xfrm>
            <a:off x="5372787" y="2679196"/>
            <a:ext cx="396859" cy="401781"/>
          </a:xfrm>
          <a:prstGeom prst="triangle">
            <a:avLst/>
          </a:prstGeom>
          <a:solidFill>
            <a:srgbClr val="00B050"/>
          </a:solid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Isosceles Triangle 30">
            <a:extLst>
              <a:ext uri="{FF2B5EF4-FFF2-40B4-BE49-F238E27FC236}">
                <a16:creationId xmlns:a16="http://schemas.microsoft.com/office/drawing/2014/main" id="{B5D0DB05-AA99-47DF-96A0-0E7755984660}"/>
              </a:ext>
            </a:extLst>
          </p:cNvPr>
          <p:cNvSpPr/>
          <p:nvPr/>
        </p:nvSpPr>
        <p:spPr>
          <a:xfrm>
            <a:off x="5497393" y="3344214"/>
            <a:ext cx="396859" cy="401781"/>
          </a:xfrm>
          <a:prstGeom prst="triangle">
            <a:avLst/>
          </a:prstGeom>
          <a:solidFill>
            <a:srgbClr val="00B050"/>
          </a:solid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Isosceles Triangle 31">
            <a:extLst>
              <a:ext uri="{FF2B5EF4-FFF2-40B4-BE49-F238E27FC236}">
                <a16:creationId xmlns:a16="http://schemas.microsoft.com/office/drawing/2014/main" id="{B36B1C85-F9FB-4243-9A52-51D06F41F496}"/>
              </a:ext>
            </a:extLst>
          </p:cNvPr>
          <p:cNvSpPr/>
          <p:nvPr/>
        </p:nvSpPr>
        <p:spPr>
          <a:xfrm>
            <a:off x="6784657" y="2512645"/>
            <a:ext cx="396859" cy="401781"/>
          </a:xfrm>
          <a:prstGeom prst="triangle">
            <a:avLst/>
          </a:prstGeom>
          <a:solidFill>
            <a:schemeClr val="accent2"/>
          </a:solid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Isosceles Triangle 32">
            <a:extLst>
              <a:ext uri="{FF2B5EF4-FFF2-40B4-BE49-F238E27FC236}">
                <a16:creationId xmlns:a16="http://schemas.microsoft.com/office/drawing/2014/main" id="{CB3C9350-3326-44A0-BC38-21188C707AB5}"/>
              </a:ext>
            </a:extLst>
          </p:cNvPr>
          <p:cNvSpPr/>
          <p:nvPr/>
        </p:nvSpPr>
        <p:spPr>
          <a:xfrm>
            <a:off x="6784657" y="3566950"/>
            <a:ext cx="396859" cy="401781"/>
          </a:xfrm>
          <a:prstGeom prst="triangle">
            <a:avLst/>
          </a:prstGeom>
          <a:solidFill>
            <a:schemeClr val="accent2"/>
          </a:solid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Isosceles Triangle 33">
            <a:extLst>
              <a:ext uri="{FF2B5EF4-FFF2-40B4-BE49-F238E27FC236}">
                <a16:creationId xmlns:a16="http://schemas.microsoft.com/office/drawing/2014/main" id="{494C0176-1A8E-4810-91DC-1C74E61CE4E6}"/>
              </a:ext>
            </a:extLst>
          </p:cNvPr>
          <p:cNvSpPr/>
          <p:nvPr/>
        </p:nvSpPr>
        <p:spPr>
          <a:xfrm>
            <a:off x="6784657" y="3051986"/>
            <a:ext cx="396859" cy="401781"/>
          </a:xfrm>
          <a:prstGeom prst="triangle">
            <a:avLst/>
          </a:prstGeom>
          <a:solidFill>
            <a:schemeClr val="accent2"/>
          </a:solid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Isosceles Triangle 35">
            <a:extLst>
              <a:ext uri="{FF2B5EF4-FFF2-40B4-BE49-F238E27FC236}">
                <a16:creationId xmlns:a16="http://schemas.microsoft.com/office/drawing/2014/main" id="{AE265324-1D07-444F-880F-AB9B7DA176EF}"/>
              </a:ext>
            </a:extLst>
          </p:cNvPr>
          <p:cNvSpPr/>
          <p:nvPr/>
        </p:nvSpPr>
        <p:spPr>
          <a:xfrm>
            <a:off x="7390844" y="2512645"/>
            <a:ext cx="396859" cy="401781"/>
          </a:xfrm>
          <a:prstGeom prst="triangle">
            <a:avLst/>
          </a:prstGeom>
          <a:solidFill>
            <a:schemeClr val="accent2"/>
          </a:solid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Isosceles Triangle 36">
            <a:extLst>
              <a:ext uri="{FF2B5EF4-FFF2-40B4-BE49-F238E27FC236}">
                <a16:creationId xmlns:a16="http://schemas.microsoft.com/office/drawing/2014/main" id="{D07FFCF1-2AB4-468B-B10E-97A564DF171F}"/>
              </a:ext>
            </a:extLst>
          </p:cNvPr>
          <p:cNvSpPr/>
          <p:nvPr/>
        </p:nvSpPr>
        <p:spPr>
          <a:xfrm>
            <a:off x="7390844" y="3566950"/>
            <a:ext cx="396859" cy="401781"/>
          </a:xfrm>
          <a:prstGeom prst="triangle">
            <a:avLst/>
          </a:prstGeom>
          <a:solidFill>
            <a:schemeClr val="accent2"/>
          </a:solid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Isosceles Triangle 37">
            <a:extLst>
              <a:ext uri="{FF2B5EF4-FFF2-40B4-BE49-F238E27FC236}">
                <a16:creationId xmlns:a16="http://schemas.microsoft.com/office/drawing/2014/main" id="{66057D33-04B2-40A4-809A-B7D366128BEC}"/>
              </a:ext>
            </a:extLst>
          </p:cNvPr>
          <p:cNvSpPr/>
          <p:nvPr/>
        </p:nvSpPr>
        <p:spPr>
          <a:xfrm>
            <a:off x="7390844" y="3051986"/>
            <a:ext cx="396859" cy="401781"/>
          </a:xfrm>
          <a:prstGeom prst="triangle">
            <a:avLst/>
          </a:prstGeom>
          <a:solidFill>
            <a:schemeClr val="accent2"/>
          </a:solid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Isosceles Triangle 38">
            <a:extLst>
              <a:ext uri="{FF2B5EF4-FFF2-40B4-BE49-F238E27FC236}">
                <a16:creationId xmlns:a16="http://schemas.microsoft.com/office/drawing/2014/main" id="{A7DCAD14-7534-4D5F-B887-DADD075F0262}"/>
              </a:ext>
            </a:extLst>
          </p:cNvPr>
          <p:cNvSpPr/>
          <p:nvPr/>
        </p:nvSpPr>
        <p:spPr>
          <a:xfrm>
            <a:off x="7997031" y="2512645"/>
            <a:ext cx="396859" cy="401781"/>
          </a:xfrm>
          <a:prstGeom prst="triangle">
            <a:avLst/>
          </a:prstGeom>
          <a:solidFill>
            <a:schemeClr val="accent2"/>
          </a:solid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Isosceles Triangle 39">
            <a:extLst>
              <a:ext uri="{FF2B5EF4-FFF2-40B4-BE49-F238E27FC236}">
                <a16:creationId xmlns:a16="http://schemas.microsoft.com/office/drawing/2014/main" id="{DB6D5439-2E3C-4386-8391-846FDF865E04}"/>
              </a:ext>
            </a:extLst>
          </p:cNvPr>
          <p:cNvSpPr/>
          <p:nvPr/>
        </p:nvSpPr>
        <p:spPr>
          <a:xfrm>
            <a:off x="7997031" y="3566950"/>
            <a:ext cx="396859" cy="401781"/>
          </a:xfrm>
          <a:prstGeom prst="triangle">
            <a:avLst/>
          </a:prstGeom>
          <a:solidFill>
            <a:schemeClr val="accent2"/>
          </a:solid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Isosceles Triangle 40">
            <a:extLst>
              <a:ext uri="{FF2B5EF4-FFF2-40B4-BE49-F238E27FC236}">
                <a16:creationId xmlns:a16="http://schemas.microsoft.com/office/drawing/2014/main" id="{145327EE-5190-4FE4-8CBE-BAA4BFCFA7F0}"/>
              </a:ext>
            </a:extLst>
          </p:cNvPr>
          <p:cNvSpPr/>
          <p:nvPr/>
        </p:nvSpPr>
        <p:spPr>
          <a:xfrm>
            <a:off x="7997031" y="3051986"/>
            <a:ext cx="396859" cy="401781"/>
          </a:xfrm>
          <a:prstGeom prst="triangle">
            <a:avLst/>
          </a:prstGeom>
          <a:solidFill>
            <a:schemeClr val="accent2"/>
          </a:solid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Isosceles Triangle 41">
            <a:extLst>
              <a:ext uri="{FF2B5EF4-FFF2-40B4-BE49-F238E27FC236}">
                <a16:creationId xmlns:a16="http://schemas.microsoft.com/office/drawing/2014/main" id="{BCC267A0-17DF-4D53-B83D-6F87CCE278E5}"/>
              </a:ext>
            </a:extLst>
          </p:cNvPr>
          <p:cNvSpPr/>
          <p:nvPr/>
        </p:nvSpPr>
        <p:spPr>
          <a:xfrm>
            <a:off x="9373524" y="2750129"/>
            <a:ext cx="396859" cy="401781"/>
          </a:xfrm>
          <a:prstGeom prst="triangle">
            <a:avLst/>
          </a:prstGeom>
          <a:solidFill>
            <a:schemeClr val="accent3"/>
          </a:solid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Isosceles Triangle 42">
            <a:extLst>
              <a:ext uri="{FF2B5EF4-FFF2-40B4-BE49-F238E27FC236}">
                <a16:creationId xmlns:a16="http://schemas.microsoft.com/office/drawing/2014/main" id="{26F4CFC4-D78D-409F-830C-1C7BE0D23A06}"/>
              </a:ext>
            </a:extLst>
          </p:cNvPr>
          <p:cNvSpPr/>
          <p:nvPr/>
        </p:nvSpPr>
        <p:spPr>
          <a:xfrm>
            <a:off x="10387808" y="2750129"/>
            <a:ext cx="396859" cy="401781"/>
          </a:xfrm>
          <a:prstGeom prst="triangle">
            <a:avLst/>
          </a:prstGeom>
          <a:solidFill>
            <a:schemeClr val="accent3"/>
          </a:solid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Isosceles Triangle 43">
            <a:extLst>
              <a:ext uri="{FF2B5EF4-FFF2-40B4-BE49-F238E27FC236}">
                <a16:creationId xmlns:a16="http://schemas.microsoft.com/office/drawing/2014/main" id="{A7FE2ADD-6DD8-43A1-892D-755C6172BE59}"/>
              </a:ext>
            </a:extLst>
          </p:cNvPr>
          <p:cNvSpPr/>
          <p:nvPr/>
        </p:nvSpPr>
        <p:spPr>
          <a:xfrm>
            <a:off x="9865223" y="2750129"/>
            <a:ext cx="396859" cy="401781"/>
          </a:xfrm>
          <a:prstGeom prst="triangle">
            <a:avLst/>
          </a:prstGeom>
          <a:solidFill>
            <a:schemeClr val="accent3"/>
          </a:solid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Isosceles Triangle 44">
            <a:extLst>
              <a:ext uri="{FF2B5EF4-FFF2-40B4-BE49-F238E27FC236}">
                <a16:creationId xmlns:a16="http://schemas.microsoft.com/office/drawing/2014/main" id="{9C113C75-515F-45B7-86D0-3399AF6DBEC6}"/>
              </a:ext>
            </a:extLst>
          </p:cNvPr>
          <p:cNvSpPr/>
          <p:nvPr/>
        </p:nvSpPr>
        <p:spPr>
          <a:xfrm>
            <a:off x="10911746" y="2763983"/>
            <a:ext cx="396859" cy="401781"/>
          </a:xfrm>
          <a:prstGeom prst="triangle">
            <a:avLst/>
          </a:prstGeom>
          <a:solidFill>
            <a:schemeClr val="accent3"/>
          </a:solid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Isosceles Triangle 45">
            <a:extLst>
              <a:ext uri="{FF2B5EF4-FFF2-40B4-BE49-F238E27FC236}">
                <a16:creationId xmlns:a16="http://schemas.microsoft.com/office/drawing/2014/main" id="{2878F383-7E30-4AFC-8FF0-D8995A4BE253}"/>
              </a:ext>
            </a:extLst>
          </p:cNvPr>
          <p:cNvSpPr/>
          <p:nvPr/>
        </p:nvSpPr>
        <p:spPr>
          <a:xfrm>
            <a:off x="9359169" y="3415146"/>
            <a:ext cx="396859" cy="401781"/>
          </a:xfrm>
          <a:prstGeom prst="triangle">
            <a:avLst/>
          </a:prstGeom>
          <a:solidFill>
            <a:schemeClr val="accent3"/>
          </a:solid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Isosceles Triangle 46">
            <a:extLst>
              <a:ext uri="{FF2B5EF4-FFF2-40B4-BE49-F238E27FC236}">
                <a16:creationId xmlns:a16="http://schemas.microsoft.com/office/drawing/2014/main" id="{A17EBFA0-7CEB-4A05-81BA-0449F498D4E1}"/>
              </a:ext>
            </a:extLst>
          </p:cNvPr>
          <p:cNvSpPr/>
          <p:nvPr/>
        </p:nvSpPr>
        <p:spPr>
          <a:xfrm>
            <a:off x="10373453" y="3415146"/>
            <a:ext cx="396859" cy="401781"/>
          </a:xfrm>
          <a:prstGeom prst="triangle">
            <a:avLst/>
          </a:prstGeom>
          <a:solidFill>
            <a:schemeClr val="accent3"/>
          </a:solid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Isosceles Triangle 47">
            <a:extLst>
              <a:ext uri="{FF2B5EF4-FFF2-40B4-BE49-F238E27FC236}">
                <a16:creationId xmlns:a16="http://schemas.microsoft.com/office/drawing/2014/main" id="{BD6527DC-9E6C-4B1B-B0D6-BE8B7AB41EAF}"/>
              </a:ext>
            </a:extLst>
          </p:cNvPr>
          <p:cNvSpPr/>
          <p:nvPr/>
        </p:nvSpPr>
        <p:spPr>
          <a:xfrm>
            <a:off x="9850868" y="3415146"/>
            <a:ext cx="396859" cy="401781"/>
          </a:xfrm>
          <a:prstGeom prst="triangle">
            <a:avLst/>
          </a:prstGeom>
          <a:solidFill>
            <a:schemeClr val="accent3"/>
          </a:solid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Isosceles Triangle 48">
            <a:extLst>
              <a:ext uri="{FF2B5EF4-FFF2-40B4-BE49-F238E27FC236}">
                <a16:creationId xmlns:a16="http://schemas.microsoft.com/office/drawing/2014/main" id="{F62BC74E-7A0D-492C-92CB-6896F70DB720}"/>
              </a:ext>
            </a:extLst>
          </p:cNvPr>
          <p:cNvSpPr/>
          <p:nvPr/>
        </p:nvSpPr>
        <p:spPr>
          <a:xfrm>
            <a:off x="10897391" y="3429000"/>
            <a:ext cx="396859" cy="401781"/>
          </a:xfrm>
          <a:prstGeom prst="triangle">
            <a:avLst/>
          </a:prstGeom>
          <a:solidFill>
            <a:schemeClr val="accent3"/>
          </a:solid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Date Placeholder 4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/>
              <a:t>20:58</a:t>
            </a:r>
          </a:p>
        </p:txBody>
      </p:sp>
      <p:sp>
        <p:nvSpPr>
          <p:cNvPr id="43" name="Slide Number Placeholder 4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610516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/>
      <p:bldP spid="10" grpId="0"/>
      <p:bldP spid="11" grpId="0"/>
      <p:bldP spid="12" grpId="0" animBg="1"/>
      <p:bldP spid="13" grpId="0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Hình ảnh 47">
            <a:extLst>
              <a:ext uri="{FF2B5EF4-FFF2-40B4-BE49-F238E27FC236}">
                <a16:creationId xmlns:a16="http://schemas.microsoft.com/office/drawing/2014/main" id="{83FE3F3E-4C1B-4F93-AF4C-00F52E4363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7824"/>
            <a:ext cx="12192001" cy="6456218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8643366F-6C3A-48F6-A3B3-2FCDF53517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977" y="2679579"/>
            <a:ext cx="10214015" cy="2067871"/>
          </a:xfrm>
          <a:prstGeom prst="rect">
            <a:avLst/>
          </a:prstGeom>
        </p:spPr>
      </p:pic>
      <p:sp>
        <p:nvSpPr>
          <p:cNvPr id="3" name="Sun 1">
            <a:extLst>
              <a:ext uri="{FF2B5EF4-FFF2-40B4-BE49-F238E27FC236}">
                <a16:creationId xmlns:a16="http://schemas.microsoft.com/office/drawing/2014/main" id="{8CA959F0-BF37-49C8-9709-E492E661B37C}"/>
              </a:ext>
            </a:extLst>
          </p:cNvPr>
          <p:cNvSpPr/>
          <p:nvPr/>
        </p:nvSpPr>
        <p:spPr>
          <a:xfrm>
            <a:off x="962848" y="631012"/>
            <a:ext cx="1103608" cy="1145685"/>
          </a:xfrm>
          <a:prstGeom prst="sun">
            <a:avLst/>
          </a:prstGeom>
          <a:solidFill>
            <a:srgbClr val="FF7707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4" name="Text Box 5">
            <a:extLst>
              <a:ext uri="{FF2B5EF4-FFF2-40B4-BE49-F238E27FC236}">
                <a16:creationId xmlns:a16="http://schemas.microsoft.com/office/drawing/2014/main" id="{20251014-8E7D-4511-8BA1-596E16B584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83016" y="769849"/>
            <a:ext cx="402418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Số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?</a:t>
            </a:r>
          </a:p>
        </p:txBody>
      </p:sp>
      <p:sp>
        <p:nvSpPr>
          <p:cNvPr id="6" name="Oval 39">
            <a:extLst>
              <a:ext uri="{FF2B5EF4-FFF2-40B4-BE49-F238E27FC236}">
                <a16:creationId xmlns:a16="http://schemas.microsoft.com/office/drawing/2014/main" id="{AFEE97B2-633F-4CC8-B0FF-7604CF3DE144}"/>
              </a:ext>
            </a:extLst>
          </p:cNvPr>
          <p:cNvSpPr/>
          <p:nvPr/>
        </p:nvSpPr>
        <p:spPr>
          <a:xfrm>
            <a:off x="3219773" y="2721865"/>
            <a:ext cx="817418" cy="817418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40">
            <a:extLst>
              <a:ext uri="{FF2B5EF4-FFF2-40B4-BE49-F238E27FC236}">
                <a16:creationId xmlns:a16="http://schemas.microsoft.com/office/drawing/2014/main" id="{AD6ACB3C-CF55-46B7-BA7F-8745752CA741}"/>
              </a:ext>
            </a:extLst>
          </p:cNvPr>
          <p:cNvSpPr/>
          <p:nvPr/>
        </p:nvSpPr>
        <p:spPr>
          <a:xfrm>
            <a:off x="4320972" y="3566193"/>
            <a:ext cx="817418" cy="817418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42">
            <a:extLst>
              <a:ext uri="{FF2B5EF4-FFF2-40B4-BE49-F238E27FC236}">
                <a16:creationId xmlns:a16="http://schemas.microsoft.com/office/drawing/2014/main" id="{45BEFE70-CE03-4315-8084-CB1E04906D18}"/>
              </a:ext>
            </a:extLst>
          </p:cNvPr>
          <p:cNvSpPr/>
          <p:nvPr/>
        </p:nvSpPr>
        <p:spPr>
          <a:xfrm>
            <a:off x="6763291" y="2805898"/>
            <a:ext cx="817418" cy="817418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44">
            <a:extLst>
              <a:ext uri="{FF2B5EF4-FFF2-40B4-BE49-F238E27FC236}">
                <a16:creationId xmlns:a16="http://schemas.microsoft.com/office/drawing/2014/main" id="{0E480D46-527B-413A-B8C0-08249A8E46AC}"/>
              </a:ext>
            </a:extLst>
          </p:cNvPr>
          <p:cNvSpPr/>
          <p:nvPr/>
        </p:nvSpPr>
        <p:spPr>
          <a:xfrm>
            <a:off x="9394668" y="3780933"/>
            <a:ext cx="817418" cy="817418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51">
            <a:extLst>
              <a:ext uri="{FF2B5EF4-FFF2-40B4-BE49-F238E27FC236}">
                <a16:creationId xmlns:a16="http://schemas.microsoft.com/office/drawing/2014/main" id="{6097DE9E-1B0D-4A6A-B8A6-623F74D730D7}"/>
              </a:ext>
            </a:extLst>
          </p:cNvPr>
          <p:cNvGrpSpPr/>
          <p:nvPr/>
        </p:nvGrpSpPr>
        <p:grpSpPr>
          <a:xfrm>
            <a:off x="766791" y="3813378"/>
            <a:ext cx="817418" cy="817418"/>
            <a:chOff x="562108" y="3098347"/>
            <a:chExt cx="817418" cy="817418"/>
          </a:xfrm>
        </p:grpSpPr>
        <p:sp>
          <p:nvSpPr>
            <p:cNvPr id="11" name="Oval 37">
              <a:extLst>
                <a:ext uri="{FF2B5EF4-FFF2-40B4-BE49-F238E27FC236}">
                  <a16:creationId xmlns:a16="http://schemas.microsoft.com/office/drawing/2014/main" id="{5F8310B2-F979-40BC-98F4-D9E761BA2B01}"/>
                </a:ext>
              </a:extLst>
            </p:cNvPr>
            <p:cNvSpPr/>
            <p:nvPr/>
          </p:nvSpPr>
          <p:spPr>
            <a:xfrm>
              <a:off x="562108" y="3098347"/>
              <a:ext cx="817418" cy="817418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ounded Rectangle 5">
              <a:extLst>
                <a:ext uri="{FF2B5EF4-FFF2-40B4-BE49-F238E27FC236}">
                  <a16:creationId xmlns:a16="http://schemas.microsoft.com/office/drawing/2014/main" id="{761F0394-5BA5-4BB9-A7E1-3AD3B57D00DC}"/>
                </a:ext>
              </a:extLst>
            </p:cNvPr>
            <p:cNvSpPr/>
            <p:nvPr/>
          </p:nvSpPr>
          <p:spPr>
            <a:xfrm>
              <a:off x="726245" y="3209569"/>
              <a:ext cx="568307" cy="583679"/>
            </a:xfrm>
            <a:prstGeom prst="roundRect">
              <a:avLst/>
            </a:prstGeom>
            <a:noFill/>
            <a:ln w="28575">
              <a:noFill/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1</a:t>
              </a:r>
            </a:p>
          </p:txBody>
        </p:sp>
      </p:grpSp>
      <p:grpSp>
        <p:nvGrpSpPr>
          <p:cNvPr id="13" name="Group 52">
            <a:extLst>
              <a:ext uri="{FF2B5EF4-FFF2-40B4-BE49-F238E27FC236}">
                <a16:creationId xmlns:a16="http://schemas.microsoft.com/office/drawing/2014/main" id="{4874F3ED-4C25-4C83-A3E9-211C907571E9}"/>
              </a:ext>
            </a:extLst>
          </p:cNvPr>
          <p:cNvGrpSpPr/>
          <p:nvPr/>
        </p:nvGrpSpPr>
        <p:grpSpPr>
          <a:xfrm>
            <a:off x="1880960" y="2983172"/>
            <a:ext cx="817418" cy="817418"/>
            <a:chOff x="1668250" y="2611582"/>
            <a:chExt cx="817418" cy="817418"/>
          </a:xfrm>
        </p:grpSpPr>
        <p:sp>
          <p:nvSpPr>
            <p:cNvPr id="14" name="Oval 38">
              <a:extLst>
                <a:ext uri="{FF2B5EF4-FFF2-40B4-BE49-F238E27FC236}">
                  <a16:creationId xmlns:a16="http://schemas.microsoft.com/office/drawing/2014/main" id="{D7F44358-0849-4A69-AB93-DDFF66F8EF79}"/>
                </a:ext>
              </a:extLst>
            </p:cNvPr>
            <p:cNvSpPr/>
            <p:nvPr/>
          </p:nvSpPr>
          <p:spPr>
            <a:xfrm>
              <a:off x="1668250" y="2611582"/>
              <a:ext cx="817418" cy="817418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ounded Rectangle 5">
              <a:extLst>
                <a:ext uri="{FF2B5EF4-FFF2-40B4-BE49-F238E27FC236}">
                  <a16:creationId xmlns:a16="http://schemas.microsoft.com/office/drawing/2014/main" id="{2AD700BF-9E7A-433B-BCAB-321D1E23F1EA}"/>
                </a:ext>
              </a:extLst>
            </p:cNvPr>
            <p:cNvSpPr/>
            <p:nvPr/>
          </p:nvSpPr>
          <p:spPr>
            <a:xfrm>
              <a:off x="1841710" y="2706480"/>
              <a:ext cx="568307" cy="583679"/>
            </a:xfrm>
            <a:prstGeom prst="roundRect">
              <a:avLst/>
            </a:prstGeom>
            <a:noFill/>
            <a:ln w="28575">
              <a:noFill/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600" b="1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2</a:t>
              </a:r>
            </a:p>
          </p:txBody>
        </p:sp>
      </p:grpSp>
      <p:grpSp>
        <p:nvGrpSpPr>
          <p:cNvPr id="16" name="Group 53">
            <a:extLst>
              <a:ext uri="{FF2B5EF4-FFF2-40B4-BE49-F238E27FC236}">
                <a16:creationId xmlns:a16="http://schemas.microsoft.com/office/drawing/2014/main" id="{85907135-AA81-4725-9A91-6BAC2153DE83}"/>
              </a:ext>
            </a:extLst>
          </p:cNvPr>
          <p:cNvGrpSpPr/>
          <p:nvPr/>
        </p:nvGrpSpPr>
        <p:grpSpPr>
          <a:xfrm>
            <a:off x="5692379" y="3646603"/>
            <a:ext cx="817418" cy="817418"/>
            <a:chOff x="5294173" y="3482403"/>
            <a:chExt cx="817418" cy="817418"/>
          </a:xfrm>
        </p:grpSpPr>
        <p:sp>
          <p:nvSpPr>
            <p:cNvPr id="17" name="Oval 41">
              <a:extLst>
                <a:ext uri="{FF2B5EF4-FFF2-40B4-BE49-F238E27FC236}">
                  <a16:creationId xmlns:a16="http://schemas.microsoft.com/office/drawing/2014/main" id="{9F6670FF-B897-488D-AA31-B13A687F7C6C}"/>
                </a:ext>
              </a:extLst>
            </p:cNvPr>
            <p:cNvSpPr/>
            <p:nvPr/>
          </p:nvSpPr>
          <p:spPr>
            <a:xfrm>
              <a:off x="5294173" y="3482403"/>
              <a:ext cx="817418" cy="817418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ounded Rectangle 5">
              <a:extLst>
                <a:ext uri="{FF2B5EF4-FFF2-40B4-BE49-F238E27FC236}">
                  <a16:creationId xmlns:a16="http://schemas.microsoft.com/office/drawing/2014/main" id="{E47D7B98-3EA6-460F-B563-4F1218313D77}"/>
                </a:ext>
              </a:extLst>
            </p:cNvPr>
            <p:cNvSpPr/>
            <p:nvPr/>
          </p:nvSpPr>
          <p:spPr>
            <a:xfrm>
              <a:off x="5446250" y="3599272"/>
              <a:ext cx="568307" cy="583679"/>
            </a:xfrm>
            <a:prstGeom prst="roundRect">
              <a:avLst/>
            </a:prstGeom>
            <a:noFill/>
            <a:ln w="28575">
              <a:noFill/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r>
                <a:rPr lang="en-US" sz="3600" b="1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5</a:t>
              </a:r>
            </a:p>
          </p:txBody>
        </p:sp>
      </p:grpSp>
      <p:grpSp>
        <p:nvGrpSpPr>
          <p:cNvPr id="19" name="Group 54">
            <a:extLst>
              <a:ext uri="{FF2B5EF4-FFF2-40B4-BE49-F238E27FC236}">
                <a16:creationId xmlns:a16="http://schemas.microsoft.com/office/drawing/2014/main" id="{A1A2EAD2-B3F3-46E2-B86F-D4782A41F3A0}"/>
              </a:ext>
            </a:extLst>
          </p:cNvPr>
          <p:cNvGrpSpPr/>
          <p:nvPr/>
        </p:nvGrpSpPr>
        <p:grpSpPr>
          <a:xfrm>
            <a:off x="8120047" y="2983172"/>
            <a:ext cx="817418" cy="817418"/>
            <a:chOff x="7708846" y="2694030"/>
            <a:chExt cx="817418" cy="817418"/>
          </a:xfrm>
        </p:grpSpPr>
        <p:sp>
          <p:nvSpPr>
            <p:cNvPr id="20" name="Oval 43">
              <a:extLst>
                <a:ext uri="{FF2B5EF4-FFF2-40B4-BE49-F238E27FC236}">
                  <a16:creationId xmlns:a16="http://schemas.microsoft.com/office/drawing/2014/main" id="{3AB6816F-7338-47D1-B206-B75ECD5941E9}"/>
                </a:ext>
              </a:extLst>
            </p:cNvPr>
            <p:cNvSpPr/>
            <p:nvPr/>
          </p:nvSpPr>
          <p:spPr>
            <a:xfrm>
              <a:off x="7708846" y="2694030"/>
              <a:ext cx="817418" cy="817418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ounded Rectangle 5">
              <a:extLst>
                <a:ext uri="{FF2B5EF4-FFF2-40B4-BE49-F238E27FC236}">
                  <a16:creationId xmlns:a16="http://schemas.microsoft.com/office/drawing/2014/main" id="{35680BE4-B7B8-4611-90F3-CC1FFDD41F7A}"/>
                </a:ext>
              </a:extLst>
            </p:cNvPr>
            <p:cNvSpPr/>
            <p:nvPr/>
          </p:nvSpPr>
          <p:spPr>
            <a:xfrm>
              <a:off x="7870360" y="2804703"/>
              <a:ext cx="568307" cy="583679"/>
            </a:xfrm>
            <a:prstGeom prst="roundRect">
              <a:avLst/>
            </a:prstGeom>
            <a:noFill/>
            <a:ln w="28575">
              <a:noFill/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R="0" lv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600" b="1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7</a:t>
              </a:r>
            </a:p>
          </p:txBody>
        </p:sp>
      </p:grpSp>
      <p:grpSp>
        <p:nvGrpSpPr>
          <p:cNvPr id="22" name="Group 55">
            <a:extLst>
              <a:ext uri="{FF2B5EF4-FFF2-40B4-BE49-F238E27FC236}">
                <a16:creationId xmlns:a16="http://schemas.microsoft.com/office/drawing/2014/main" id="{A30F7B46-8468-4B01-98EC-643E54F91DAC}"/>
              </a:ext>
            </a:extLst>
          </p:cNvPr>
          <p:cNvGrpSpPr/>
          <p:nvPr/>
        </p:nvGrpSpPr>
        <p:grpSpPr>
          <a:xfrm>
            <a:off x="10710363" y="3294528"/>
            <a:ext cx="817418" cy="817418"/>
            <a:chOff x="10017100" y="3718857"/>
            <a:chExt cx="817418" cy="817418"/>
          </a:xfrm>
        </p:grpSpPr>
        <p:sp>
          <p:nvSpPr>
            <p:cNvPr id="23" name="Oval 45">
              <a:extLst>
                <a:ext uri="{FF2B5EF4-FFF2-40B4-BE49-F238E27FC236}">
                  <a16:creationId xmlns:a16="http://schemas.microsoft.com/office/drawing/2014/main" id="{1DC6CC8F-431D-4576-A146-A593038B9E73}"/>
                </a:ext>
              </a:extLst>
            </p:cNvPr>
            <p:cNvSpPr/>
            <p:nvPr/>
          </p:nvSpPr>
          <p:spPr>
            <a:xfrm>
              <a:off x="10017100" y="3718857"/>
              <a:ext cx="817418" cy="817418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ounded Rectangle 5">
              <a:extLst>
                <a:ext uri="{FF2B5EF4-FFF2-40B4-BE49-F238E27FC236}">
                  <a16:creationId xmlns:a16="http://schemas.microsoft.com/office/drawing/2014/main" id="{B9B20766-D1A4-49A4-BAA0-0B683EC883DE}"/>
                </a:ext>
              </a:extLst>
            </p:cNvPr>
            <p:cNvSpPr/>
            <p:nvPr/>
          </p:nvSpPr>
          <p:spPr>
            <a:xfrm>
              <a:off x="10161471" y="3831019"/>
              <a:ext cx="568307" cy="583679"/>
            </a:xfrm>
            <a:prstGeom prst="roundRect">
              <a:avLst/>
            </a:prstGeom>
            <a:noFill/>
            <a:ln w="28575">
              <a:noFill/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r>
                <a:rPr lang="en-US" sz="3600" b="1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9</a:t>
              </a:r>
            </a:p>
          </p:txBody>
        </p:sp>
      </p:grpSp>
      <p:sp>
        <p:nvSpPr>
          <p:cNvPr id="25" name="Rounded Rectangle 5">
            <a:extLst>
              <a:ext uri="{FF2B5EF4-FFF2-40B4-BE49-F238E27FC236}">
                <a16:creationId xmlns:a16="http://schemas.microsoft.com/office/drawing/2014/main" id="{88717FAF-CAE1-4186-94FA-3A2FA678E649}"/>
              </a:ext>
            </a:extLst>
          </p:cNvPr>
          <p:cNvSpPr/>
          <p:nvPr/>
        </p:nvSpPr>
        <p:spPr>
          <a:xfrm>
            <a:off x="3387907" y="2806245"/>
            <a:ext cx="1142722" cy="585636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 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6" name="Rounded Rectangle 5">
            <a:extLst>
              <a:ext uri="{FF2B5EF4-FFF2-40B4-BE49-F238E27FC236}">
                <a16:creationId xmlns:a16="http://schemas.microsoft.com/office/drawing/2014/main" id="{B8AA86C5-106B-4202-B775-EF9161CE7B9C}"/>
              </a:ext>
            </a:extLst>
          </p:cNvPr>
          <p:cNvSpPr/>
          <p:nvPr/>
        </p:nvSpPr>
        <p:spPr>
          <a:xfrm>
            <a:off x="3372772" y="2816504"/>
            <a:ext cx="1600906" cy="601634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27" name="Rounded Rectangle 5">
            <a:extLst>
              <a:ext uri="{FF2B5EF4-FFF2-40B4-BE49-F238E27FC236}">
                <a16:creationId xmlns:a16="http://schemas.microsoft.com/office/drawing/2014/main" id="{A1367850-3379-42C3-8317-DF44CE6F7AC1}"/>
              </a:ext>
            </a:extLst>
          </p:cNvPr>
          <p:cNvSpPr/>
          <p:nvPr/>
        </p:nvSpPr>
        <p:spPr>
          <a:xfrm>
            <a:off x="4486460" y="3687077"/>
            <a:ext cx="1142722" cy="585636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 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8" name="Rounded Rectangle 5">
            <a:extLst>
              <a:ext uri="{FF2B5EF4-FFF2-40B4-BE49-F238E27FC236}">
                <a16:creationId xmlns:a16="http://schemas.microsoft.com/office/drawing/2014/main" id="{23FB07F6-4436-44DB-A8F7-DA94FBC02C34}"/>
              </a:ext>
            </a:extLst>
          </p:cNvPr>
          <p:cNvSpPr/>
          <p:nvPr/>
        </p:nvSpPr>
        <p:spPr>
          <a:xfrm>
            <a:off x="4447812" y="3663080"/>
            <a:ext cx="1600906" cy="601634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29" name="Rounded Rectangle 5">
            <a:extLst>
              <a:ext uri="{FF2B5EF4-FFF2-40B4-BE49-F238E27FC236}">
                <a16:creationId xmlns:a16="http://schemas.microsoft.com/office/drawing/2014/main" id="{B838553E-B604-4BE2-BC00-622788DD240D}"/>
              </a:ext>
            </a:extLst>
          </p:cNvPr>
          <p:cNvSpPr/>
          <p:nvPr/>
        </p:nvSpPr>
        <p:spPr>
          <a:xfrm>
            <a:off x="6936991" y="2921789"/>
            <a:ext cx="1142722" cy="585636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 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0" name="Rounded Rectangle 5">
            <a:extLst>
              <a:ext uri="{FF2B5EF4-FFF2-40B4-BE49-F238E27FC236}">
                <a16:creationId xmlns:a16="http://schemas.microsoft.com/office/drawing/2014/main" id="{7B0D8A22-FCB7-4779-A6CC-72F918239666}"/>
              </a:ext>
            </a:extLst>
          </p:cNvPr>
          <p:cNvSpPr/>
          <p:nvPr/>
        </p:nvSpPr>
        <p:spPr>
          <a:xfrm>
            <a:off x="6916466" y="2913790"/>
            <a:ext cx="1600906" cy="601634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31" name="Rounded Rectangle 5">
            <a:extLst>
              <a:ext uri="{FF2B5EF4-FFF2-40B4-BE49-F238E27FC236}">
                <a16:creationId xmlns:a16="http://schemas.microsoft.com/office/drawing/2014/main" id="{2F68F0DE-85BF-4C18-86C0-A5CC62F0E125}"/>
              </a:ext>
            </a:extLst>
          </p:cNvPr>
          <p:cNvSpPr/>
          <p:nvPr/>
        </p:nvSpPr>
        <p:spPr>
          <a:xfrm>
            <a:off x="9585527" y="3901896"/>
            <a:ext cx="1142722" cy="585636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 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2" name="Rounded Rectangle 5">
            <a:extLst>
              <a:ext uri="{FF2B5EF4-FFF2-40B4-BE49-F238E27FC236}">
                <a16:creationId xmlns:a16="http://schemas.microsoft.com/office/drawing/2014/main" id="{95E5EDB9-91BE-4B1F-B7D8-BA583EED066D}"/>
              </a:ext>
            </a:extLst>
          </p:cNvPr>
          <p:cNvSpPr/>
          <p:nvPr/>
        </p:nvSpPr>
        <p:spPr>
          <a:xfrm>
            <a:off x="9573634" y="3860972"/>
            <a:ext cx="1600906" cy="601634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33" name="Rounded Rectangle 5">
            <a:extLst>
              <a:ext uri="{FF2B5EF4-FFF2-40B4-BE49-F238E27FC236}">
                <a16:creationId xmlns:a16="http://schemas.microsoft.com/office/drawing/2014/main" id="{F97DB500-B039-40FC-B072-E82B910AEDBD}"/>
              </a:ext>
            </a:extLst>
          </p:cNvPr>
          <p:cNvSpPr/>
          <p:nvPr/>
        </p:nvSpPr>
        <p:spPr>
          <a:xfrm>
            <a:off x="782900" y="924511"/>
            <a:ext cx="1103608" cy="523173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3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5" name="Date Placeholder 3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/>
              <a:t>20:58</a:t>
            </a:r>
          </a:p>
        </p:txBody>
      </p:sp>
      <p:sp>
        <p:nvSpPr>
          <p:cNvPr id="36" name="Slide Number Placeholder 3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20489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00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25" grpId="0"/>
      <p:bldP spid="25" grpId="1"/>
      <p:bldP spid="26" grpId="0"/>
      <p:bldP spid="27" grpId="0"/>
      <p:bldP spid="27" grpId="1"/>
      <p:bldP spid="28" grpId="0"/>
      <p:bldP spid="29" grpId="0"/>
      <p:bldP spid="29" grpId="1"/>
      <p:bldP spid="30" grpId="0"/>
      <p:bldP spid="31" grpId="0"/>
      <p:bldP spid="31" grpId="1"/>
      <p:bldP spid="3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Hình ảnh 47">
            <a:extLst>
              <a:ext uri="{FF2B5EF4-FFF2-40B4-BE49-F238E27FC236}">
                <a16:creationId xmlns:a16="http://schemas.microsoft.com/office/drawing/2014/main" id="{BE82A44B-DCD1-40E6-B14C-A7713580B6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7824"/>
            <a:ext cx="12192001" cy="6456218"/>
          </a:xfrm>
          <a:prstGeom prst="rect">
            <a:avLst/>
          </a:prstGeom>
        </p:spPr>
      </p:pic>
      <p:sp>
        <p:nvSpPr>
          <p:cNvPr id="3" name="Sun 3">
            <a:extLst>
              <a:ext uri="{FF2B5EF4-FFF2-40B4-BE49-F238E27FC236}">
                <a16:creationId xmlns:a16="http://schemas.microsoft.com/office/drawing/2014/main" id="{7CB999FE-095C-448D-949D-6875F502CC9F}"/>
              </a:ext>
            </a:extLst>
          </p:cNvPr>
          <p:cNvSpPr/>
          <p:nvPr/>
        </p:nvSpPr>
        <p:spPr>
          <a:xfrm>
            <a:off x="946416" y="851629"/>
            <a:ext cx="982036" cy="931404"/>
          </a:xfrm>
          <a:prstGeom prst="sun">
            <a:avLst/>
          </a:prstGeom>
          <a:solidFill>
            <a:srgbClr val="FF7707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4" name="Rounded Rectangle 5">
            <a:extLst>
              <a:ext uri="{FF2B5EF4-FFF2-40B4-BE49-F238E27FC236}">
                <a16:creationId xmlns:a16="http://schemas.microsoft.com/office/drawing/2014/main" id="{994EADE7-415B-4672-838E-B74FBE4926AA}"/>
              </a:ext>
            </a:extLst>
          </p:cNvPr>
          <p:cNvSpPr/>
          <p:nvPr/>
        </p:nvSpPr>
        <p:spPr>
          <a:xfrm>
            <a:off x="709021" y="1022673"/>
            <a:ext cx="1103608" cy="523173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4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AA19431C-3789-4422-BFF8-BC5B7382C6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97856" y="1022673"/>
            <a:ext cx="631420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Số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?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47FCCD73-69FA-44B3-8FA9-83F00790F8C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564" t="12621" r="10942" b="2354"/>
          <a:stretch/>
        </p:blipFill>
        <p:spPr>
          <a:xfrm>
            <a:off x="3903351" y="1177111"/>
            <a:ext cx="5467134" cy="4107343"/>
          </a:xfrm>
          <a:prstGeom prst="rect">
            <a:avLst/>
          </a:prstGeom>
        </p:spPr>
      </p:pic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6F4929E0-F53D-4A6E-969A-8B3EF3E4A243}"/>
              </a:ext>
            </a:extLst>
          </p:cNvPr>
          <p:cNvSpPr/>
          <p:nvPr/>
        </p:nvSpPr>
        <p:spPr>
          <a:xfrm>
            <a:off x="3525666" y="5822829"/>
            <a:ext cx="719182" cy="698414"/>
          </a:xfrm>
          <a:prstGeom prst="roundRect">
            <a:avLst/>
          </a:prstGeom>
          <a:solidFill>
            <a:srgbClr val="92D050"/>
          </a:solidFill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UTM Avo" panose="02040603050506020204" pitchFamily="18" charset="0"/>
              <a:ea typeface="SimSun" panose="02010600030101010101" pitchFamily="2" charset="-122"/>
            </a:endParaRPr>
          </a:p>
        </p:txBody>
      </p:sp>
      <p:sp>
        <p:nvSpPr>
          <p:cNvPr id="8" name="Rounded Rectangle 5">
            <a:extLst>
              <a:ext uri="{FF2B5EF4-FFF2-40B4-BE49-F238E27FC236}">
                <a16:creationId xmlns:a16="http://schemas.microsoft.com/office/drawing/2014/main" id="{915A3B79-D7F0-4CE6-B5BC-D024A48DA910}"/>
              </a:ext>
            </a:extLst>
          </p:cNvPr>
          <p:cNvSpPr/>
          <p:nvPr/>
        </p:nvSpPr>
        <p:spPr>
          <a:xfrm>
            <a:off x="3654053" y="5870267"/>
            <a:ext cx="1142722" cy="585636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 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9" name="Rounded Rectangle 5">
            <a:extLst>
              <a:ext uri="{FF2B5EF4-FFF2-40B4-BE49-F238E27FC236}">
                <a16:creationId xmlns:a16="http://schemas.microsoft.com/office/drawing/2014/main" id="{FC498F8D-BED4-4C5A-9511-A1C0B2923BED}"/>
              </a:ext>
            </a:extLst>
          </p:cNvPr>
          <p:cNvSpPr/>
          <p:nvPr/>
        </p:nvSpPr>
        <p:spPr>
          <a:xfrm>
            <a:off x="3628310" y="5870267"/>
            <a:ext cx="1600906" cy="601634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10" name="Rounded Rectangle 6">
            <a:extLst>
              <a:ext uri="{FF2B5EF4-FFF2-40B4-BE49-F238E27FC236}">
                <a16:creationId xmlns:a16="http://schemas.microsoft.com/office/drawing/2014/main" id="{E1D35DBF-8723-4652-BB1E-A7EB2200360B}"/>
              </a:ext>
            </a:extLst>
          </p:cNvPr>
          <p:cNvSpPr/>
          <p:nvPr/>
        </p:nvSpPr>
        <p:spPr>
          <a:xfrm>
            <a:off x="6636918" y="5819972"/>
            <a:ext cx="719182" cy="698414"/>
          </a:xfrm>
          <a:prstGeom prst="roundRect">
            <a:avLst/>
          </a:prstGeom>
          <a:solidFill>
            <a:srgbClr val="92D050"/>
          </a:solidFill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UTM Avo" panose="02040603050506020204" pitchFamily="18" charset="0"/>
              <a:ea typeface="SimSun" panose="02010600030101010101" pitchFamily="2" charset="-122"/>
            </a:endParaRPr>
          </a:p>
        </p:txBody>
      </p:sp>
      <p:sp>
        <p:nvSpPr>
          <p:cNvPr id="11" name="Rounded Rectangle 5">
            <a:extLst>
              <a:ext uri="{FF2B5EF4-FFF2-40B4-BE49-F238E27FC236}">
                <a16:creationId xmlns:a16="http://schemas.microsoft.com/office/drawing/2014/main" id="{D1706F73-2BA2-4AA7-9D51-918E3E802E06}"/>
              </a:ext>
            </a:extLst>
          </p:cNvPr>
          <p:cNvSpPr/>
          <p:nvPr/>
        </p:nvSpPr>
        <p:spPr>
          <a:xfrm>
            <a:off x="6751414" y="5858062"/>
            <a:ext cx="1142722" cy="585636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 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2" name="Rounded Rectangle 5">
            <a:extLst>
              <a:ext uri="{FF2B5EF4-FFF2-40B4-BE49-F238E27FC236}">
                <a16:creationId xmlns:a16="http://schemas.microsoft.com/office/drawing/2014/main" id="{9BC37DD7-A720-4CED-BA5D-85054258ADBA}"/>
              </a:ext>
            </a:extLst>
          </p:cNvPr>
          <p:cNvSpPr/>
          <p:nvPr/>
        </p:nvSpPr>
        <p:spPr>
          <a:xfrm>
            <a:off x="6742536" y="5863602"/>
            <a:ext cx="1600906" cy="585636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9</a:t>
            </a:r>
          </a:p>
        </p:txBody>
      </p:sp>
      <p:sp>
        <p:nvSpPr>
          <p:cNvPr id="13" name="Rounded Rectangle 6">
            <a:extLst>
              <a:ext uri="{FF2B5EF4-FFF2-40B4-BE49-F238E27FC236}">
                <a16:creationId xmlns:a16="http://schemas.microsoft.com/office/drawing/2014/main" id="{5C189EB0-5E3A-4121-9BB6-9C199EBE223F}"/>
              </a:ext>
            </a:extLst>
          </p:cNvPr>
          <p:cNvSpPr/>
          <p:nvPr/>
        </p:nvSpPr>
        <p:spPr>
          <a:xfrm>
            <a:off x="9805373" y="5729441"/>
            <a:ext cx="719182" cy="698414"/>
          </a:xfrm>
          <a:prstGeom prst="roundRect">
            <a:avLst/>
          </a:prstGeom>
          <a:solidFill>
            <a:srgbClr val="92D050"/>
          </a:solidFill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UTM Avo" panose="02040603050506020204" pitchFamily="18" charset="0"/>
              <a:ea typeface="SimSun" panose="02010600030101010101" pitchFamily="2" charset="-122"/>
            </a:endParaRPr>
          </a:p>
        </p:txBody>
      </p:sp>
      <p:sp>
        <p:nvSpPr>
          <p:cNvPr id="14" name="Rounded Rectangle 5">
            <a:extLst>
              <a:ext uri="{FF2B5EF4-FFF2-40B4-BE49-F238E27FC236}">
                <a16:creationId xmlns:a16="http://schemas.microsoft.com/office/drawing/2014/main" id="{406AC91D-6225-46C3-81CC-462AB99E51C2}"/>
              </a:ext>
            </a:extLst>
          </p:cNvPr>
          <p:cNvSpPr/>
          <p:nvPr/>
        </p:nvSpPr>
        <p:spPr>
          <a:xfrm>
            <a:off x="9890295" y="5787575"/>
            <a:ext cx="1142722" cy="585636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 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5" name="Rounded Rectangle 5">
            <a:extLst>
              <a:ext uri="{FF2B5EF4-FFF2-40B4-BE49-F238E27FC236}">
                <a16:creationId xmlns:a16="http://schemas.microsoft.com/office/drawing/2014/main" id="{AEF684FB-4695-4F22-AC17-8743A8C3148C}"/>
              </a:ext>
            </a:extLst>
          </p:cNvPr>
          <p:cNvSpPr/>
          <p:nvPr/>
        </p:nvSpPr>
        <p:spPr>
          <a:xfrm>
            <a:off x="9920512" y="5785273"/>
            <a:ext cx="1600906" cy="585636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7</a:t>
            </a:r>
          </a:p>
        </p:txBody>
      </p:sp>
      <p:pic>
        <p:nvPicPr>
          <p:cNvPr id="16" name="Picture 38">
            <a:extLst>
              <a:ext uri="{FF2B5EF4-FFF2-40B4-BE49-F238E27FC236}">
                <a16:creationId xmlns:a16="http://schemas.microsoft.com/office/drawing/2014/main" id="{3CB81923-F86E-4E7E-8A02-248BFA55A54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23" t="23320" r="79319" b="58352"/>
          <a:stretch/>
        </p:blipFill>
        <p:spPr>
          <a:xfrm>
            <a:off x="2137340" y="5753982"/>
            <a:ext cx="864459" cy="876807"/>
          </a:xfrm>
          <a:prstGeom prst="rect">
            <a:avLst/>
          </a:prstGeom>
        </p:spPr>
      </p:pic>
      <p:pic>
        <p:nvPicPr>
          <p:cNvPr id="17" name="Picture 39">
            <a:extLst>
              <a:ext uri="{FF2B5EF4-FFF2-40B4-BE49-F238E27FC236}">
                <a16:creationId xmlns:a16="http://schemas.microsoft.com/office/drawing/2014/main" id="{8E44299E-A275-4E60-857B-20CA921E177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23" t="49984" r="80000" b="34043"/>
          <a:stretch/>
        </p:blipFill>
        <p:spPr>
          <a:xfrm>
            <a:off x="5511270" y="5785273"/>
            <a:ext cx="803484" cy="764120"/>
          </a:xfrm>
          <a:prstGeom prst="rect">
            <a:avLst/>
          </a:prstGeom>
        </p:spPr>
      </p:pic>
      <p:pic>
        <p:nvPicPr>
          <p:cNvPr id="18" name="Picture 40">
            <a:extLst>
              <a:ext uri="{FF2B5EF4-FFF2-40B4-BE49-F238E27FC236}">
                <a16:creationId xmlns:a16="http://schemas.microsoft.com/office/drawing/2014/main" id="{D0FA0B84-1192-4978-97A4-7721C3D1BFE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38" t="73002" r="80875" b="4104"/>
          <a:stretch/>
        </p:blipFill>
        <p:spPr>
          <a:xfrm>
            <a:off x="8904247" y="5572416"/>
            <a:ext cx="598560" cy="1095238"/>
          </a:xfrm>
          <a:prstGeom prst="rect">
            <a:avLst/>
          </a:prstGeom>
        </p:spPr>
      </p:pic>
      <p:sp>
        <p:nvSpPr>
          <p:cNvPr id="19" name="Date Placeholder 18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/>
              <a:t>20:58</a:t>
            </a:r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819562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8" grpId="1"/>
      <p:bldP spid="9" grpId="0"/>
      <p:bldP spid="10" grpId="0" animBg="1"/>
      <p:bldP spid="11" grpId="0"/>
      <p:bldP spid="11" grpId="1"/>
      <p:bldP spid="12" grpId="0"/>
      <p:bldP spid="13" grpId="0" animBg="1"/>
      <p:bldP spid="14" grpId="0"/>
      <p:bldP spid="14" grpId="1"/>
      <p:bldP spid="1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8" descr="觅元素58b0fbac4bf92">
            <a:extLst>
              <a:ext uri="{FF2B5EF4-FFF2-40B4-BE49-F238E27FC236}">
                <a16:creationId xmlns:a16="http://schemas.microsoft.com/office/drawing/2014/main" id="{C22E3A18-205D-4D1F-B21A-03F65BD5D17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0409" y="5842504"/>
            <a:ext cx="5212715" cy="740410"/>
          </a:xfrm>
          <a:prstGeom prst="rect">
            <a:avLst/>
          </a:prstGeom>
        </p:spPr>
      </p:pic>
      <p:pic>
        <p:nvPicPr>
          <p:cNvPr id="5" name="图片 1" descr="31f7217a017c2d9a8a7bcbd9844c1629">
            <a:extLst>
              <a:ext uri="{FF2B5EF4-FFF2-40B4-BE49-F238E27FC236}">
                <a16:creationId xmlns:a16="http://schemas.microsoft.com/office/drawing/2014/main" id="{24001A5E-16FE-4ED8-9C53-AE1DBD17A8B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95807" y="1616109"/>
            <a:ext cx="5994717" cy="4726940"/>
          </a:xfrm>
          <a:prstGeom prst="rect">
            <a:avLst/>
          </a:prstGeom>
        </p:spPr>
      </p:pic>
      <p:pic>
        <p:nvPicPr>
          <p:cNvPr id="6" name="图片 15" descr="a05684f714522ad77246dba9447411ba">
            <a:extLst>
              <a:ext uri="{FF2B5EF4-FFF2-40B4-BE49-F238E27FC236}">
                <a16:creationId xmlns:a16="http://schemas.microsoft.com/office/drawing/2014/main" id="{DD902496-329C-4F8A-A33F-D0A3E3E6D58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4346" y="3260594"/>
            <a:ext cx="4174490" cy="2952115"/>
          </a:xfrm>
          <a:prstGeom prst="rect">
            <a:avLst/>
          </a:prstGeom>
        </p:spPr>
      </p:pic>
      <p:pic>
        <p:nvPicPr>
          <p:cNvPr id="7" name="图片 2" descr="觅元素584a989cd6c5a">
            <a:extLst>
              <a:ext uri="{FF2B5EF4-FFF2-40B4-BE49-F238E27FC236}">
                <a16:creationId xmlns:a16="http://schemas.microsoft.com/office/drawing/2014/main" id="{0A074B34-B2D6-4FE9-B81F-9D3CEA8082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03345" y="425262"/>
            <a:ext cx="6506845" cy="1394460"/>
          </a:xfrm>
          <a:prstGeom prst="rect">
            <a:avLst/>
          </a:prstGeom>
        </p:spPr>
      </p:pic>
      <p:sp>
        <p:nvSpPr>
          <p:cNvPr id="8" name="文本框 11">
            <a:extLst>
              <a:ext uri="{FF2B5EF4-FFF2-40B4-BE49-F238E27FC236}">
                <a16:creationId xmlns:a16="http://schemas.microsoft.com/office/drawing/2014/main" id="{FB0EC179-A0D1-42C8-A196-0C99C2CECEF8}"/>
              </a:ext>
            </a:extLst>
          </p:cNvPr>
          <p:cNvSpPr txBox="1"/>
          <p:nvPr/>
        </p:nvSpPr>
        <p:spPr>
          <a:xfrm>
            <a:off x="4995807" y="2921168"/>
            <a:ext cx="6234053" cy="1015663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 anchor="t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UTM Avo" panose="02040603050506020204" pitchFamily="18" charset="0"/>
                <a:ea typeface="inpin heiti" charset="-122"/>
                <a:cs typeface="Times New Roman" panose="02020603050405020304" pitchFamily="18" charset="0"/>
                <a:sym typeface="+mn-ea"/>
              </a:rPr>
              <a:t>VẬN DỤNG</a:t>
            </a:r>
          </a:p>
        </p:txBody>
      </p:sp>
      <p:pic>
        <p:nvPicPr>
          <p:cNvPr id="9" name="图片 7" descr="572005ec0a0c4">
            <a:extLst>
              <a:ext uri="{FF2B5EF4-FFF2-40B4-BE49-F238E27FC236}">
                <a16:creationId xmlns:a16="http://schemas.microsoft.com/office/drawing/2014/main" id="{466BA7A6-BE5C-4EE6-B5C0-F0D48CF430C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38224" b="26546"/>
          <a:stretch/>
        </p:blipFill>
        <p:spPr>
          <a:xfrm>
            <a:off x="744527" y="488673"/>
            <a:ext cx="2142240" cy="1439401"/>
          </a:xfrm>
          <a:prstGeom prst="rect">
            <a:avLst/>
          </a:prstGeom>
        </p:spPr>
      </p:pic>
      <p:sp>
        <p:nvSpPr>
          <p:cNvPr id="10" name="Date Placeholder 9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/>
              <a:t>20:58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452366"/>
      </p:ext>
    </p:extLst>
  </p:cSld>
  <p:clrMapOvr>
    <a:masterClrMapping/>
  </p:clrMapOvr>
  <p:transition spd="slow">
    <p:wip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Hình ảnh 47">
            <a:extLst>
              <a:ext uri="{FF2B5EF4-FFF2-40B4-BE49-F238E27FC236}">
                <a16:creationId xmlns:a16="http://schemas.microsoft.com/office/drawing/2014/main" id="{BE82A44B-DCD1-40E6-B14C-A7713580B6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7824"/>
            <a:ext cx="12192001" cy="6456218"/>
          </a:xfrm>
          <a:prstGeom prst="rect">
            <a:avLst/>
          </a:prstGeom>
        </p:spPr>
      </p:pic>
      <p:pic>
        <p:nvPicPr>
          <p:cNvPr id="3" name="Picture 2" descr="Icon&#10;&#10;Description automatically generated with low confidence">
            <a:extLst>
              <a:ext uri="{FF2B5EF4-FFF2-40B4-BE49-F238E27FC236}">
                <a16:creationId xmlns:a16="http://schemas.microsoft.com/office/drawing/2014/main" id="{3B399824-192F-46F6-8485-AA7CC137B4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6449" y="1789424"/>
            <a:ext cx="8458200" cy="4757738"/>
          </a:xfrm>
          <a:prstGeom prst="rect">
            <a:avLst/>
          </a:prstGeom>
          <a:noFill/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C0B032F2-5A12-4234-B534-B74210696BA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89" t="4623" r="1385" b="10257"/>
          <a:stretch/>
        </p:blipFill>
        <p:spPr>
          <a:xfrm>
            <a:off x="1106129" y="831512"/>
            <a:ext cx="2486025" cy="1183719"/>
          </a:xfrm>
          <a:prstGeom prst="rect">
            <a:avLst/>
          </a:prstGeom>
        </p:spPr>
      </p:pic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/>
              <a:t>20:58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119539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Hình ảnh 47">
            <a:extLst>
              <a:ext uri="{FF2B5EF4-FFF2-40B4-BE49-F238E27FC236}">
                <a16:creationId xmlns:a16="http://schemas.microsoft.com/office/drawing/2014/main" id="{BE82A44B-DCD1-40E6-B14C-A7713580B6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7824"/>
            <a:ext cx="12192001" cy="6456218"/>
          </a:xfrm>
          <a:prstGeom prst="rect">
            <a:avLst/>
          </a:prstGeom>
        </p:spPr>
      </p:pic>
      <p:pic>
        <p:nvPicPr>
          <p:cNvPr id="3" name="Picture 2" descr="A white flower with yellow center&#10;&#10;Description automatically generated">
            <a:extLst>
              <a:ext uri="{FF2B5EF4-FFF2-40B4-BE49-F238E27FC236}">
                <a16:creationId xmlns:a16="http://schemas.microsoft.com/office/drawing/2014/main" id="{BA9CFBCD-7DE9-4490-A20E-73F28A1CD5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5218" y="773081"/>
            <a:ext cx="7790382" cy="5830221"/>
          </a:xfrm>
          <a:prstGeom prst="rect">
            <a:avLst/>
          </a:prstGeom>
          <a:noFill/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3DC9C83D-998F-46B6-A21D-633F92B0E70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5708" b="-5708"/>
          <a:stretch/>
        </p:blipFill>
        <p:spPr>
          <a:xfrm>
            <a:off x="2725218" y="773081"/>
            <a:ext cx="2002548" cy="1075996"/>
          </a:xfrm>
          <a:prstGeom prst="rect">
            <a:avLst/>
          </a:prstGeom>
        </p:spPr>
      </p:pic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/>
              <a:t>20:58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79739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ình ảnh 3">
            <a:extLst>
              <a:ext uri="{FF2B5EF4-FFF2-40B4-BE49-F238E27FC236}">
                <a16:creationId xmlns:a16="http://schemas.microsoft.com/office/drawing/2014/main" id="{4503BD11-B4C2-4578-BEA0-9B5CB39D374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38604"/>
            <a:ext cx="12192000" cy="6426758"/>
          </a:xfrm>
          <a:prstGeom prst="rect">
            <a:avLst/>
          </a:prstGeom>
        </p:spPr>
      </p:pic>
      <p:pic>
        <p:nvPicPr>
          <p:cNvPr id="7" name="Picture 9">
            <a:extLst>
              <a:ext uri="{FF2B5EF4-FFF2-40B4-BE49-F238E27FC236}">
                <a16:creationId xmlns:a16="http://schemas.microsoft.com/office/drawing/2014/main" id="{546E08F7-D9FF-4905-9C8E-1B76725DD9B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107" y="2841837"/>
            <a:ext cx="1196895" cy="927286"/>
          </a:xfrm>
          <a:prstGeom prst="rect">
            <a:avLst/>
          </a:prstGeom>
        </p:spPr>
      </p:pic>
      <p:sp>
        <p:nvSpPr>
          <p:cNvPr id="14" name="Rectangle 18">
            <a:extLst>
              <a:ext uri="{FF2B5EF4-FFF2-40B4-BE49-F238E27FC236}">
                <a16:creationId xmlns:a16="http://schemas.microsoft.com/office/drawing/2014/main" id="{33D54AB7-BC43-4C61-8E63-38131389A59C}"/>
              </a:ext>
            </a:extLst>
          </p:cNvPr>
          <p:cNvSpPr/>
          <p:nvPr/>
        </p:nvSpPr>
        <p:spPr>
          <a:xfrm>
            <a:off x="2219145" y="6050477"/>
            <a:ext cx="7678834" cy="8235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 </a:t>
            </a:r>
          </a:p>
        </p:txBody>
      </p:sp>
      <p:sp>
        <p:nvSpPr>
          <p:cNvPr id="16" name="Rectangle 1">
            <a:extLst>
              <a:ext uri="{FF2B5EF4-FFF2-40B4-BE49-F238E27FC236}">
                <a16:creationId xmlns:a16="http://schemas.microsoft.com/office/drawing/2014/main" id="{DA388D03-C7F5-4C7F-AA1B-93B54182DB2E}"/>
              </a:ext>
            </a:extLst>
          </p:cNvPr>
          <p:cNvSpPr/>
          <p:nvPr/>
        </p:nvSpPr>
        <p:spPr>
          <a:xfrm>
            <a:off x="7758544" y="3560620"/>
            <a:ext cx="1787236" cy="222359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pic>
        <p:nvPicPr>
          <p:cNvPr id="8" name="Picture 10">
            <a:extLst>
              <a:ext uri="{FF2B5EF4-FFF2-40B4-BE49-F238E27FC236}">
                <a16:creationId xmlns:a16="http://schemas.microsoft.com/office/drawing/2014/main" id="{60ABDABD-42E6-43C2-ACDB-9DB9135C8C1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6424" y="4707882"/>
            <a:ext cx="1249999" cy="1336206"/>
          </a:xfrm>
          <a:prstGeom prst="rect">
            <a:avLst/>
          </a:prstGeom>
        </p:spPr>
      </p:pic>
      <p:pic>
        <p:nvPicPr>
          <p:cNvPr id="9" name="Picture 18">
            <a:extLst>
              <a:ext uri="{FF2B5EF4-FFF2-40B4-BE49-F238E27FC236}">
                <a16:creationId xmlns:a16="http://schemas.microsoft.com/office/drawing/2014/main" id="{DB4AB9B6-21BC-4D92-9C3F-CF7E30CCEA4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4815" y="4641950"/>
            <a:ext cx="1249999" cy="1336206"/>
          </a:xfrm>
          <a:prstGeom prst="rect">
            <a:avLst/>
          </a:prstGeom>
        </p:spPr>
      </p:pic>
      <p:pic>
        <p:nvPicPr>
          <p:cNvPr id="10" name="Picture 74">
            <a:extLst>
              <a:ext uri="{FF2B5EF4-FFF2-40B4-BE49-F238E27FC236}">
                <a16:creationId xmlns:a16="http://schemas.microsoft.com/office/drawing/2014/main" id="{54B0E021-81D9-46F2-8D67-44C1E7CFE92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5507" y="2994237"/>
            <a:ext cx="1196895" cy="927286"/>
          </a:xfrm>
          <a:prstGeom prst="rect">
            <a:avLst/>
          </a:prstGeom>
        </p:spPr>
      </p:pic>
      <p:sp>
        <p:nvSpPr>
          <p:cNvPr id="11" name="Sun 76">
            <a:extLst>
              <a:ext uri="{FF2B5EF4-FFF2-40B4-BE49-F238E27FC236}">
                <a16:creationId xmlns:a16="http://schemas.microsoft.com/office/drawing/2014/main" id="{54413105-0D9D-4E09-A09F-3C224989F81F}"/>
              </a:ext>
            </a:extLst>
          </p:cNvPr>
          <p:cNvSpPr/>
          <p:nvPr/>
        </p:nvSpPr>
        <p:spPr>
          <a:xfrm>
            <a:off x="1867150" y="4134275"/>
            <a:ext cx="2162493" cy="2083116"/>
          </a:xfrm>
          <a:prstGeom prst="su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UTM Avo" panose="02040603050506020204" pitchFamily="18" charset="0"/>
            </a:endParaRPr>
          </a:p>
        </p:txBody>
      </p:sp>
      <p:pic>
        <p:nvPicPr>
          <p:cNvPr id="12" name="Picture 32">
            <a:extLst>
              <a:ext uri="{FF2B5EF4-FFF2-40B4-BE49-F238E27FC236}">
                <a16:creationId xmlns:a16="http://schemas.microsoft.com/office/drawing/2014/main" id="{9D58DD0C-7D84-4313-B0CD-4D1B20EC544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905001" y="482806"/>
            <a:ext cx="1661009" cy="3236104"/>
          </a:xfrm>
          <a:prstGeom prst="rect">
            <a:avLst/>
          </a:prstGeom>
        </p:spPr>
      </p:pic>
      <p:pic>
        <p:nvPicPr>
          <p:cNvPr id="13" name="Picture 4">
            <a:extLst>
              <a:ext uri="{FF2B5EF4-FFF2-40B4-BE49-F238E27FC236}">
                <a16:creationId xmlns:a16="http://schemas.microsoft.com/office/drawing/2014/main" id="{A0EC0297-2288-4ACC-B702-2636AC6EC00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330882" y="2361766"/>
            <a:ext cx="1958679" cy="1871627"/>
          </a:xfrm>
          <a:prstGeom prst="rect">
            <a:avLst/>
          </a:prstGeom>
        </p:spPr>
      </p:pic>
      <p:pic>
        <p:nvPicPr>
          <p:cNvPr id="15" name="Picture 15">
            <a:extLst>
              <a:ext uri="{FF2B5EF4-FFF2-40B4-BE49-F238E27FC236}">
                <a16:creationId xmlns:a16="http://schemas.microsoft.com/office/drawing/2014/main" id="{14FCD4BF-A138-4AA5-A975-16BA1ABF455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2557609"/>
            <a:ext cx="1060934" cy="1267227"/>
          </a:xfrm>
          <a:prstGeom prst="rect">
            <a:avLst/>
          </a:prstGeom>
        </p:spPr>
      </p:pic>
      <p:sp>
        <p:nvSpPr>
          <p:cNvPr id="17" name="Rectangle 34">
            <a:extLst>
              <a:ext uri="{FF2B5EF4-FFF2-40B4-BE49-F238E27FC236}">
                <a16:creationId xmlns:a16="http://schemas.microsoft.com/office/drawing/2014/main" id="{593F2701-8264-4A0F-8F82-6138D2D14462}"/>
              </a:ext>
            </a:extLst>
          </p:cNvPr>
          <p:cNvSpPr/>
          <p:nvPr/>
        </p:nvSpPr>
        <p:spPr>
          <a:xfrm>
            <a:off x="5586325" y="1888187"/>
            <a:ext cx="166100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prstClr val="white"/>
                </a:solidFill>
                <a:latin typeface="+mj-lt"/>
                <a:cs typeface="Times New Roman" panose="02020603050405020304" pitchFamily="18" charset="0"/>
              </a:rPr>
              <a:t>A. </a:t>
            </a:r>
            <a:r>
              <a:rPr lang="en-US" sz="4000" b="1" dirty="0">
                <a:solidFill>
                  <a:prstClr val="white"/>
                </a:solidFill>
                <a:latin typeface="+mj-lt"/>
                <a:ea typeface="Cambria Math" panose="02040503050406030204" pitchFamily="18" charset="0"/>
                <a:cs typeface="Times New Roman" panose="02020603050405020304" pitchFamily="18" charset="0"/>
              </a:rPr>
              <a:t>9</a:t>
            </a:r>
          </a:p>
        </p:txBody>
      </p:sp>
      <p:pic>
        <p:nvPicPr>
          <p:cNvPr id="18" name="Picture 27">
            <a:extLst>
              <a:ext uri="{FF2B5EF4-FFF2-40B4-BE49-F238E27FC236}">
                <a16:creationId xmlns:a16="http://schemas.microsoft.com/office/drawing/2014/main" id="{641052B2-AAAC-403E-8320-D138FD55658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4153" y="4641950"/>
            <a:ext cx="1249999" cy="1336206"/>
          </a:xfrm>
          <a:prstGeom prst="rect">
            <a:avLst/>
          </a:prstGeom>
        </p:spPr>
      </p:pic>
      <p:pic>
        <p:nvPicPr>
          <p:cNvPr id="19" name="Picture 11">
            <a:extLst>
              <a:ext uri="{FF2B5EF4-FFF2-40B4-BE49-F238E27FC236}">
                <a16:creationId xmlns:a16="http://schemas.microsoft.com/office/drawing/2014/main" id="{A1C659D7-F690-421E-95C7-9E0B4151B1F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9242" y="4694698"/>
            <a:ext cx="1442555" cy="1310075"/>
          </a:xfrm>
          <a:prstGeom prst="rect">
            <a:avLst/>
          </a:prstGeom>
        </p:spPr>
      </p:pic>
      <p:pic>
        <p:nvPicPr>
          <p:cNvPr id="20" name="Picture 13">
            <a:extLst>
              <a:ext uri="{FF2B5EF4-FFF2-40B4-BE49-F238E27FC236}">
                <a16:creationId xmlns:a16="http://schemas.microsoft.com/office/drawing/2014/main" id="{159531C4-1F1F-4350-B7BD-B4017A8BC8E3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/>
        </p:blipFill>
        <p:spPr>
          <a:xfrm rot="3519568">
            <a:off x="9901184" y="5632136"/>
            <a:ext cx="823031" cy="612530"/>
          </a:xfrm>
          <a:prstGeom prst="rect">
            <a:avLst/>
          </a:prstGeom>
        </p:spPr>
      </p:pic>
      <p:pic>
        <p:nvPicPr>
          <p:cNvPr id="21" name="Picture 5">
            <a:extLst>
              <a:ext uri="{FF2B5EF4-FFF2-40B4-BE49-F238E27FC236}">
                <a16:creationId xmlns:a16="http://schemas.microsoft.com/office/drawing/2014/main" id="{121F35DA-6D32-4815-BC8E-9EA3B12025DE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9017374" y="5570242"/>
            <a:ext cx="850901" cy="1273201"/>
          </a:xfrm>
          <a:prstGeom prst="rect">
            <a:avLst/>
          </a:prstGeom>
        </p:spPr>
      </p:pic>
      <p:pic>
        <p:nvPicPr>
          <p:cNvPr id="22" name="Picture 16">
            <a:extLst>
              <a:ext uri="{FF2B5EF4-FFF2-40B4-BE49-F238E27FC236}">
                <a16:creationId xmlns:a16="http://schemas.microsoft.com/office/drawing/2014/main" id="{5BEFA60A-EF4C-4EA8-B770-B1F710BFA86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8536" y="4641951"/>
            <a:ext cx="1442555" cy="1310075"/>
          </a:xfrm>
          <a:prstGeom prst="rect">
            <a:avLst/>
          </a:prstGeom>
        </p:spPr>
      </p:pic>
      <p:pic>
        <p:nvPicPr>
          <p:cNvPr id="23" name="Picture 20">
            <a:extLst>
              <a:ext uri="{FF2B5EF4-FFF2-40B4-BE49-F238E27FC236}">
                <a16:creationId xmlns:a16="http://schemas.microsoft.com/office/drawing/2014/main" id="{B5378598-4F87-4144-8B74-90FDB7756A90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/>
        </p:blipFill>
        <p:spPr>
          <a:xfrm rot="3519568">
            <a:off x="7679575" y="5566204"/>
            <a:ext cx="823031" cy="612530"/>
          </a:xfrm>
          <a:prstGeom prst="rect">
            <a:avLst/>
          </a:prstGeom>
        </p:spPr>
      </p:pic>
      <p:pic>
        <p:nvPicPr>
          <p:cNvPr id="24" name="Picture 21">
            <a:extLst>
              <a:ext uri="{FF2B5EF4-FFF2-40B4-BE49-F238E27FC236}">
                <a16:creationId xmlns:a16="http://schemas.microsoft.com/office/drawing/2014/main" id="{B16FA622-4AE3-464A-BC73-F61F8E4320F2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6795765" y="5570242"/>
            <a:ext cx="850901" cy="1273201"/>
          </a:xfrm>
          <a:prstGeom prst="rect">
            <a:avLst/>
          </a:prstGeom>
        </p:spPr>
      </p:pic>
      <p:pic>
        <p:nvPicPr>
          <p:cNvPr id="25" name="Picture 22">
            <a:extLst>
              <a:ext uri="{FF2B5EF4-FFF2-40B4-BE49-F238E27FC236}">
                <a16:creationId xmlns:a16="http://schemas.microsoft.com/office/drawing/2014/main" id="{01E53AE4-62E6-41C0-82BF-794F44AD8AF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3336" y="4680051"/>
            <a:ext cx="1442555" cy="1310075"/>
          </a:xfrm>
          <a:prstGeom prst="rect">
            <a:avLst/>
          </a:prstGeom>
        </p:spPr>
      </p:pic>
      <p:pic>
        <p:nvPicPr>
          <p:cNvPr id="26" name="Picture 23">
            <a:extLst>
              <a:ext uri="{FF2B5EF4-FFF2-40B4-BE49-F238E27FC236}">
                <a16:creationId xmlns:a16="http://schemas.microsoft.com/office/drawing/2014/main" id="{D596DD6F-C812-4486-9164-22068928214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9615" y="4680050"/>
            <a:ext cx="1249999" cy="1336206"/>
          </a:xfrm>
          <a:prstGeom prst="rect">
            <a:avLst/>
          </a:prstGeom>
        </p:spPr>
      </p:pic>
      <p:pic>
        <p:nvPicPr>
          <p:cNvPr id="27" name="Picture 24">
            <a:extLst>
              <a:ext uri="{FF2B5EF4-FFF2-40B4-BE49-F238E27FC236}">
                <a16:creationId xmlns:a16="http://schemas.microsoft.com/office/drawing/2014/main" id="{7BD4F3C6-EC78-482E-9EBE-1F518B5D2CB7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/>
        </p:blipFill>
        <p:spPr>
          <a:xfrm rot="3519568">
            <a:off x="5444375" y="5604304"/>
            <a:ext cx="823031" cy="612530"/>
          </a:xfrm>
          <a:prstGeom prst="rect">
            <a:avLst/>
          </a:prstGeom>
        </p:spPr>
      </p:pic>
      <p:pic>
        <p:nvPicPr>
          <p:cNvPr id="28" name="Picture 25">
            <a:extLst>
              <a:ext uri="{FF2B5EF4-FFF2-40B4-BE49-F238E27FC236}">
                <a16:creationId xmlns:a16="http://schemas.microsoft.com/office/drawing/2014/main" id="{64DE42A8-94C9-4F39-A420-BC260A1C3B21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4560565" y="5570242"/>
            <a:ext cx="850901" cy="1273201"/>
          </a:xfrm>
          <a:prstGeom prst="rect">
            <a:avLst/>
          </a:prstGeom>
        </p:spPr>
      </p:pic>
      <p:pic>
        <p:nvPicPr>
          <p:cNvPr id="29" name="Picture 26">
            <a:extLst>
              <a:ext uri="{FF2B5EF4-FFF2-40B4-BE49-F238E27FC236}">
                <a16:creationId xmlns:a16="http://schemas.microsoft.com/office/drawing/2014/main" id="{E36D2367-C006-4F8C-9CA7-A762CF60F696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7137" y="4495708"/>
            <a:ext cx="1102519" cy="136025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2D6E8D05-AAC4-4E3D-8D30-94ED8DC6E529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2405103" y="5570242"/>
            <a:ext cx="850901" cy="1273201"/>
          </a:xfrm>
          <a:prstGeom prst="rect">
            <a:avLst/>
          </a:prstGeom>
        </p:spPr>
      </p:pic>
      <p:sp>
        <p:nvSpPr>
          <p:cNvPr id="31" name="Rounded Rectangular Callout 44">
            <a:extLst>
              <a:ext uri="{FF2B5EF4-FFF2-40B4-BE49-F238E27FC236}">
                <a16:creationId xmlns:a16="http://schemas.microsoft.com/office/drawing/2014/main" id="{299797AD-EA67-4F4E-9BF3-7BA258607BF1}"/>
              </a:ext>
            </a:extLst>
          </p:cNvPr>
          <p:cNvSpPr/>
          <p:nvPr/>
        </p:nvSpPr>
        <p:spPr>
          <a:xfrm>
            <a:off x="3343937" y="641033"/>
            <a:ext cx="4650877" cy="722017"/>
          </a:xfrm>
          <a:prstGeom prst="wedgeRoundRectCallout">
            <a:avLst>
              <a:gd name="adj1" fmla="val -58471"/>
              <a:gd name="adj2" fmla="val 22449"/>
              <a:gd name="adj3" fmla="val 16667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Đâu</a:t>
            </a:r>
            <a:r>
              <a:rPr lang="en-US" sz="3600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là</a:t>
            </a:r>
            <a:r>
              <a:rPr lang="en-US" sz="3600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số</a:t>
            </a:r>
            <a:r>
              <a:rPr lang="en-US" sz="3600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chín</a:t>
            </a:r>
            <a:r>
              <a:rPr lang="en-US" sz="3600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32" name="Rectangle 54">
            <a:extLst>
              <a:ext uri="{FF2B5EF4-FFF2-40B4-BE49-F238E27FC236}">
                <a16:creationId xmlns:a16="http://schemas.microsoft.com/office/drawing/2014/main" id="{6D0B79AC-4782-4352-B184-03CEFCBB83BE}"/>
              </a:ext>
            </a:extLst>
          </p:cNvPr>
          <p:cNvSpPr/>
          <p:nvPr/>
        </p:nvSpPr>
        <p:spPr>
          <a:xfrm>
            <a:off x="2326622" y="6136181"/>
            <a:ext cx="8836386" cy="8235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 A                 B                 C                 D</a:t>
            </a:r>
          </a:p>
        </p:txBody>
      </p:sp>
      <p:sp>
        <p:nvSpPr>
          <p:cNvPr id="33" name="Rectangle 80">
            <a:extLst>
              <a:ext uri="{FF2B5EF4-FFF2-40B4-BE49-F238E27FC236}">
                <a16:creationId xmlns:a16="http://schemas.microsoft.com/office/drawing/2014/main" id="{A6EF8CF0-7323-4723-9B0D-834A43B85E9D}"/>
              </a:ext>
            </a:extLst>
          </p:cNvPr>
          <p:cNvSpPr/>
          <p:nvPr/>
        </p:nvSpPr>
        <p:spPr>
          <a:xfrm>
            <a:off x="9060238" y="1909397"/>
            <a:ext cx="14553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prstClr val="white"/>
                </a:solidFill>
                <a:latin typeface="+mj-lt"/>
                <a:cs typeface="Times New Roman" panose="02020603050405020304" pitchFamily="18" charset="0"/>
              </a:rPr>
              <a:t>B. 8</a:t>
            </a:r>
          </a:p>
        </p:txBody>
      </p:sp>
      <p:sp>
        <p:nvSpPr>
          <p:cNvPr id="34" name="Rectangle 81">
            <a:extLst>
              <a:ext uri="{FF2B5EF4-FFF2-40B4-BE49-F238E27FC236}">
                <a16:creationId xmlns:a16="http://schemas.microsoft.com/office/drawing/2014/main" id="{6CFD26A4-78EE-46D2-AE30-C86C163A8E73}"/>
              </a:ext>
            </a:extLst>
          </p:cNvPr>
          <p:cNvSpPr/>
          <p:nvPr/>
        </p:nvSpPr>
        <p:spPr>
          <a:xfrm>
            <a:off x="5553549" y="2552185"/>
            <a:ext cx="17373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prstClr val="white"/>
                </a:solidFill>
                <a:latin typeface="+mj-lt"/>
                <a:cs typeface="Times New Roman" panose="02020603050405020304" pitchFamily="18" charset="0"/>
              </a:rPr>
              <a:t>C. 7</a:t>
            </a:r>
          </a:p>
        </p:txBody>
      </p:sp>
      <p:sp>
        <p:nvSpPr>
          <p:cNvPr id="35" name="Rectangle 82">
            <a:extLst>
              <a:ext uri="{FF2B5EF4-FFF2-40B4-BE49-F238E27FC236}">
                <a16:creationId xmlns:a16="http://schemas.microsoft.com/office/drawing/2014/main" id="{19F93ED3-4647-4550-A524-CA8EB7346ED3}"/>
              </a:ext>
            </a:extLst>
          </p:cNvPr>
          <p:cNvSpPr/>
          <p:nvPr/>
        </p:nvSpPr>
        <p:spPr>
          <a:xfrm>
            <a:off x="9059008" y="2637889"/>
            <a:ext cx="153374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prstClr val="white"/>
                </a:solidFill>
                <a:latin typeface="+mj-lt"/>
                <a:cs typeface="Times New Roman" panose="02020603050405020304" pitchFamily="18" charset="0"/>
              </a:rPr>
              <a:t>D. 6</a:t>
            </a:r>
          </a:p>
        </p:txBody>
      </p:sp>
      <p:sp>
        <p:nvSpPr>
          <p:cNvPr id="36" name="Rectangle 28">
            <a:extLst>
              <a:ext uri="{FF2B5EF4-FFF2-40B4-BE49-F238E27FC236}">
                <a16:creationId xmlns:a16="http://schemas.microsoft.com/office/drawing/2014/main" id="{6AF4E212-9AFE-4356-9B72-D0C1F3C4C765}"/>
              </a:ext>
            </a:extLst>
          </p:cNvPr>
          <p:cNvSpPr/>
          <p:nvPr/>
        </p:nvSpPr>
        <p:spPr>
          <a:xfrm>
            <a:off x="7910944" y="3713020"/>
            <a:ext cx="1787236" cy="222359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UTM Avo" panose="02040603050506020204" pitchFamily="18" charset="0"/>
            </a:endParaRPr>
          </a:p>
        </p:txBody>
      </p:sp>
      <p:sp>
        <p:nvSpPr>
          <p:cNvPr id="37" name="Date Placeholder 36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/>
              <a:t>20:58</a:t>
            </a:r>
          </a:p>
        </p:txBody>
      </p:sp>
      <p:sp>
        <p:nvSpPr>
          <p:cNvPr id="38" name="Slide Number Placeholder 37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701923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5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5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5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1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2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3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4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6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8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4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1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2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3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1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10"/>
                            </p:stCondLst>
                            <p:childTnLst>
                              <p:par>
                                <p:cTn id="62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7005 0.02685 L 0.58672 0.3368 " pathEditMode="relative" rAng="0" ptsTypes="AA">
                                      <p:cBhvr>
                                        <p:cTn id="63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839" y="15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010"/>
                            </p:stCondLst>
                            <p:childTnLst>
                              <p:par>
                                <p:cTn id="6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1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4020"/>
                            </p:stCondLst>
                            <p:childTnLst>
                              <p:par>
                                <p:cTn id="72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3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4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5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6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7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9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0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1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2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3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6020"/>
                            </p:stCondLst>
                            <p:childTnLst>
                              <p:par>
                                <p:cTn id="8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000"/>
                            </p:stCondLst>
                            <p:childTnLst>
                              <p:par>
                                <p:cTn id="10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250"/>
                            </p:stCondLst>
                            <p:childTnLst>
                              <p:par>
                                <p:cTn id="114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2.96296E-6 L 0.4125 0.29606 " pathEditMode="relative" rAng="0" ptsTypes="AA">
                                      <p:cBhvr>
                                        <p:cTn id="11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625" y="147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3250"/>
                            </p:stCondLst>
                            <p:childTnLst>
                              <p:par>
                                <p:cTn id="1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3500"/>
                            </p:stCondLst>
                            <p:childTnLst>
                              <p:par>
                                <p:cTn id="124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6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7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8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9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1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2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3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4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5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5500"/>
                            </p:stCondLst>
                            <p:childTnLst>
                              <p:par>
                                <p:cTn id="13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8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49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0" fill="hold">
                      <p:stCondLst>
                        <p:cond delay="0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1000"/>
                            </p:stCondLst>
                            <p:childTnLst>
                              <p:par>
                                <p:cTn id="15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1250"/>
                            </p:stCondLst>
                            <p:childTnLst>
                              <p:par>
                                <p:cTn id="166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2.96296E-6 L 0.24076 0.33379 " pathEditMode="relative" rAng="0" ptsTypes="AA">
                                      <p:cBhvr>
                                        <p:cTn id="16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031" y="166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3250"/>
                            </p:stCondLst>
                            <p:childTnLst>
                              <p:par>
                                <p:cTn id="16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0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3500"/>
                            </p:stCondLst>
                            <p:childTnLst>
                              <p:par>
                                <p:cTn id="176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7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8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9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0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1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2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3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4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5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6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7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5500"/>
                            </p:stCondLst>
                            <p:childTnLst>
                              <p:par>
                                <p:cTn id="18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0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4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7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9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201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2" fill="hold">
                      <p:stCondLst>
                        <p:cond delay="0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2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6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7" fill="hold">
                            <p:stCondLst>
                              <p:cond delay="1250"/>
                            </p:stCondLst>
                            <p:childTnLst>
                              <p:par>
                                <p:cTn id="218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73 0.02894 L 0.07917 0.32917 " pathEditMode="relative" rAng="0" ptsTypes="AA">
                                      <p:cBhvr>
                                        <p:cTn id="21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36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3250"/>
                            </p:stCondLst>
                            <p:childTnLst>
                              <p:par>
                                <p:cTn id="22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2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7" fill="hold">
                            <p:stCondLst>
                              <p:cond delay="3500"/>
                            </p:stCondLst>
                            <p:childTnLst>
                              <p:par>
                                <p:cTn id="228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9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0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1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2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3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6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7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8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9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0" fill="hold">
                            <p:stCondLst>
                              <p:cond delay="5500"/>
                            </p:stCondLst>
                            <p:childTnLst>
                              <p:par>
                                <p:cTn id="24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2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6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ongioila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8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3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5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5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6" fill="hold">
                      <p:stCondLst>
                        <p:cond delay="0"/>
                      </p:stCondLst>
                      <p:childTnLst>
                        <p:par>
                          <p:cTn id="257" fill="hold">
                            <p:stCondLst>
                              <p:cond delay="0"/>
                            </p:stCondLst>
                            <p:childTnLst>
                              <p:par>
                                <p:cTn id="25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5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4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65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66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67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68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9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70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71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72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73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4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75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76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77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78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31" grpId="0" animBg="1"/>
      <p:bldP spid="33" grpId="0" build="allAtOnce"/>
      <p:bldP spid="33" grpId="1" build="allAtOnce"/>
      <p:bldP spid="34" grpId="0" build="allAtOnce"/>
      <p:bldP spid="34" grpId="1" build="allAtOnce"/>
      <p:bldP spid="35" grpId="0" build="allAtOnce"/>
      <p:bldP spid="35" grpId="1" build="allAtOnce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8" descr="觅元素58b0fbac4bf92">
            <a:extLst>
              <a:ext uri="{FF2B5EF4-FFF2-40B4-BE49-F238E27FC236}">
                <a16:creationId xmlns:a16="http://schemas.microsoft.com/office/drawing/2014/main" id="{C22E3A18-205D-4D1F-B21A-03F65BD5D17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0409" y="5842504"/>
            <a:ext cx="5212715" cy="740410"/>
          </a:xfrm>
          <a:prstGeom prst="rect">
            <a:avLst/>
          </a:prstGeom>
        </p:spPr>
      </p:pic>
      <p:pic>
        <p:nvPicPr>
          <p:cNvPr id="5" name="图片 1" descr="31f7217a017c2d9a8a7bcbd9844c1629">
            <a:extLst>
              <a:ext uri="{FF2B5EF4-FFF2-40B4-BE49-F238E27FC236}">
                <a16:creationId xmlns:a16="http://schemas.microsoft.com/office/drawing/2014/main" id="{24001A5E-16FE-4ED8-9C53-AE1DBD17A8B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95807" y="1616109"/>
            <a:ext cx="5994717" cy="4726940"/>
          </a:xfrm>
          <a:prstGeom prst="rect">
            <a:avLst/>
          </a:prstGeom>
        </p:spPr>
      </p:pic>
      <p:pic>
        <p:nvPicPr>
          <p:cNvPr id="6" name="图片 15" descr="a05684f714522ad77246dba9447411ba">
            <a:extLst>
              <a:ext uri="{FF2B5EF4-FFF2-40B4-BE49-F238E27FC236}">
                <a16:creationId xmlns:a16="http://schemas.microsoft.com/office/drawing/2014/main" id="{DD902496-329C-4F8A-A33F-D0A3E3E6D58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4346" y="3260594"/>
            <a:ext cx="4174490" cy="2952115"/>
          </a:xfrm>
          <a:prstGeom prst="rect">
            <a:avLst/>
          </a:prstGeom>
        </p:spPr>
      </p:pic>
      <p:pic>
        <p:nvPicPr>
          <p:cNvPr id="7" name="图片 2" descr="觅元素584a989cd6c5a">
            <a:extLst>
              <a:ext uri="{FF2B5EF4-FFF2-40B4-BE49-F238E27FC236}">
                <a16:creationId xmlns:a16="http://schemas.microsoft.com/office/drawing/2014/main" id="{0A074B34-B2D6-4FE9-B81F-9D3CEA8082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03345" y="425262"/>
            <a:ext cx="6506845" cy="1394460"/>
          </a:xfrm>
          <a:prstGeom prst="rect">
            <a:avLst/>
          </a:prstGeom>
        </p:spPr>
      </p:pic>
      <p:sp>
        <p:nvSpPr>
          <p:cNvPr id="8" name="文本框 11">
            <a:extLst>
              <a:ext uri="{FF2B5EF4-FFF2-40B4-BE49-F238E27FC236}">
                <a16:creationId xmlns:a16="http://schemas.microsoft.com/office/drawing/2014/main" id="{FB0EC179-A0D1-42C8-A196-0C99C2CECEF8}"/>
              </a:ext>
            </a:extLst>
          </p:cNvPr>
          <p:cNvSpPr txBox="1"/>
          <p:nvPr/>
        </p:nvSpPr>
        <p:spPr>
          <a:xfrm>
            <a:off x="4876138" y="2921168"/>
            <a:ext cx="6234053" cy="1015663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 anchor="t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UTM Avo" panose="02040603050506020204" pitchFamily="18" charset="0"/>
                <a:ea typeface="inpin heiti" charset="-122"/>
                <a:cs typeface="Times New Roman" panose="02020603050405020304" pitchFamily="18" charset="0"/>
                <a:sym typeface="+mn-ea"/>
              </a:rPr>
              <a:t>MỞ ĐẦU</a:t>
            </a:r>
            <a:endParaRPr kumimoji="0" lang="en-US" altLang="zh-CN" sz="60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UTM Avo" panose="02040603050506020204" pitchFamily="18" charset="0"/>
              <a:ea typeface="inpin heiti" charset="-122"/>
              <a:cs typeface="Times New Roman" panose="02020603050405020304" pitchFamily="18" charset="0"/>
              <a:sym typeface="+mn-ea"/>
            </a:endParaRPr>
          </a:p>
        </p:txBody>
      </p:sp>
      <p:pic>
        <p:nvPicPr>
          <p:cNvPr id="9" name="图片 7" descr="572005ec0a0c4">
            <a:extLst>
              <a:ext uri="{FF2B5EF4-FFF2-40B4-BE49-F238E27FC236}">
                <a16:creationId xmlns:a16="http://schemas.microsoft.com/office/drawing/2014/main" id="{466BA7A6-BE5C-4EE6-B5C0-F0D48CF430C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38224" b="26546"/>
          <a:stretch/>
        </p:blipFill>
        <p:spPr>
          <a:xfrm>
            <a:off x="744527" y="488673"/>
            <a:ext cx="2142240" cy="1439401"/>
          </a:xfrm>
          <a:prstGeom prst="rect">
            <a:avLst/>
          </a:prstGeom>
        </p:spPr>
      </p:pic>
      <p:sp>
        <p:nvSpPr>
          <p:cNvPr id="10" name="Date Placeholder 9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/>
              <a:t>20:58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994147"/>
      </p:ext>
    </p:extLst>
  </p:cSld>
  <p:clrMapOvr>
    <a:masterClrMapping/>
  </p:clrMapOvr>
  <p:transition spd="slow">
    <p:wip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ình ảnh 3">
            <a:extLst>
              <a:ext uri="{FF2B5EF4-FFF2-40B4-BE49-F238E27FC236}">
                <a16:creationId xmlns:a16="http://schemas.microsoft.com/office/drawing/2014/main" id="{4503BD11-B4C2-4578-BEA0-9B5CB39D37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06" y="430586"/>
            <a:ext cx="12192000" cy="6426758"/>
          </a:xfrm>
          <a:prstGeom prst="rect">
            <a:avLst/>
          </a:prstGeom>
        </p:spPr>
      </p:pic>
      <p:pic>
        <p:nvPicPr>
          <p:cNvPr id="7" name="Picture 9">
            <a:extLst>
              <a:ext uri="{FF2B5EF4-FFF2-40B4-BE49-F238E27FC236}">
                <a16:creationId xmlns:a16="http://schemas.microsoft.com/office/drawing/2014/main" id="{546E08F7-D9FF-4905-9C8E-1B76725DD9B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107" y="2841837"/>
            <a:ext cx="1196895" cy="927286"/>
          </a:xfrm>
          <a:prstGeom prst="rect">
            <a:avLst/>
          </a:prstGeom>
        </p:spPr>
      </p:pic>
      <p:sp>
        <p:nvSpPr>
          <p:cNvPr id="14" name="Rectangle 18">
            <a:extLst>
              <a:ext uri="{FF2B5EF4-FFF2-40B4-BE49-F238E27FC236}">
                <a16:creationId xmlns:a16="http://schemas.microsoft.com/office/drawing/2014/main" id="{33D54AB7-BC43-4C61-8E63-38131389A59C}"/>
              </a:ext>
            </a:extLst>
          </p:cNvPr>
          <p:cNvSpPr/>
          <p:nvPr/>
        </p:nvSpPr>
        <p:spPr>
          <a:xfrm>
            <a:off x="2219145" y="6050477"/>
            <a:ext cx="7678834" cy="8235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 </a:t>
            </a:r>
          </a:p>
        </p:txBody>
      </p:sp>
      <p:sp>
        <p:nvSpPr>
          <p:cNvPr id="16" name="Rectangle 1">
            <a:extLst>
              <a:ext uri="{FF2B5EF4-FFF2-40B4-BE49-F238E27FC236}">
                <a16:creationId xmlns:a16="http://schemas.microsoft.com/office/drawing/2014/main" id="{DA388D03-C7F5-4C7F-AA1B-93B54182DB2E}"/>
              </a:ext>
            </a:extLst>
          </p:cNvPr>
          <p:cNvSpPr/>
          <p:nvPr/>
        </p:nvSpPr>
        <p:spPr>
          <a:xfrm>
            <a:off x="7758544" y="3560620"/>
            <a:ext cx="1787236" cy="222359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pic>
        <p:nvPicPr>
          <p:cNvPr id="8" name="Picture 10">
            <a:extLst>
              <a:ext uri="{FF2B5EF4-FFF2-40B4-BE49-F238E27FC236}">
                <a16:creationId xmlns:a16="http://schemas.microsoft.com/office/drawing/2014/main" id="{FB38E780-315E-42E8-B42F-9B4D35C0576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6424" y="4707882"/>
            <a:ext cx="1249999" cy="1336206"/>
          </a:xfrm>
          <a:prstGeom prst="rect">
            <a:avLst/>
          </a:prstGeom>
        </p:spPr>
      </p:pic>
      <p:pic>
        <p:nvPicPr>
          <p:cNvPr id="9" name="Picture 18">
            <a:extLst>
              <a:ext uri="{FF2B5EF4-FFF2-40B4-BE49-F238E27FC236}">
                <a16:creationId xmlns:a16="http://schemas.microsoft.com/office/drawing/2014/main" id="{5D84ABE5-8AB6-4747-9D1D-F88F0E85AC7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4815" y="4641950"/>
            <a:ext cx="1249999" cy="1336206"/>
          </a:xfrm>
          <a:prstGeom prst="rect">
            <a:avLst/>
          </a:prstGeom>
        </p:spPr>
      </p:pic>
      <p:pic>
        <p:nvPicPr>
          <p:cNvPr id="10" name="Picture 23">
            <a:extLst>
              <a:ext uri="{FF2B5EF4-FFF2-40B4-BE49-F238E27FC236}">
                <a16:creationId xmlns:a16="http://schemas.microsoft.com/office/drawing/2014/main" id="{FDC338DA-000C-4B81-9447-33EA502C1E5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9615" y="4680050"/>
            <a:ext cx="1249999" cy="1336206"/>
          </a:xfrm>
          <a:prstGeom prst="rect">
            <a:avLst/>
          </a:prstGeom>
        </p:spPr>
      </p:pic>
      <p:pic>
        <p:nvPicPr>
          <p:cNvPr id="11" name="Picture 74">
            <a:extLst>
              <a:ext uri="{FF2B5EF4-FFF2-40B4-BE49-F238E27FC236}">
                <a16:creationId xmlns:a16="http://schemas.microsoft.com/office/drawing/2014/main" id="{6A9930DF-4942-4F53-AFA8-05E34B5C7F6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5507" y="2994237"/>
            <a:ext cx="1196895" cy="927286"/>
          </a:xfrm>
          <a:prstGeom prst="rect">
            <a:avLst/>
          </a:prstGeom>
        </p:spPr>
      </p:pic>
      <p:sp>
        <p:nvSpPr>
          <p:cNvPr id="12" name="Sun 76">
            <a:extLst>
              <a:ext uri="{FF2B5EF4-FFF2-40B4-BE49-F238E27FC236}">
                <a16:creationId xmlns:a16="http://schemas.microsoft.com/office/drawing/2014/main" id="{AC18EFE2-EA2A-496E-AC48-4F11F51E0E6A}"/>
              </a:ext>
            </a:extLst>
          </p:cNvPr>
          <p:cNvSpPr/>
          <p:nvPr/>
        </p:nvSpPr>
        <p:spPr>
          <a:xfrm>
            <a:off x="4031799" y="4112947"/>
            <a:ext cx="2162493" cy="2083116"/>
          </a:xfrm>
          <a:prstGeom prst="sun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pic>
        <p:nvPicPr>
          <p:cNvPr id="13" name="Picture 32">
            <a:extLst>
              <a:ext uri="{FF2B5EF4-FFF2-40B4-BE49-F238E27FC236}">
                <a16:creationId xmlns:a16="http://schemas.microsoft.com/office/drawing/2014/main" id="{2758E155-9901-4CF2-BC8B-D7D5DAB6FD3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905001" y="482806"/>
            <a:ext cx="1661009" cy="3236104"/>
          </a:xfrm>
          <a:prstGeom prst="rect">
            <a:avLst/>
          </a:prstGeom>
        </p:spPr>
      </p:pic>
      <p:pic>
        <p:nvPicPr>
          <p:cNvPr id="15" name="Picture 4">
            <a:extLst>
              <a:ext uri="{FF2B5EF4-FFF2-40B4-BE49-F238E27FC236}">
                <a16:creationId xmlns:a16="http://schemas.microsoft.com/office/drawing/2014/main" id="{5B575272-A965-486D-96F9-6E237206091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330882" y="2361766"/>
            <a:ext cx="1958679" cy="1871627"/>
          </a:xfrm>
          <a:prstGeom prst="rect">
            <a:avLst/>
          </a:prstGeom>
        </p:spPr>
      </p:pic>
      <p:pic>
        <p:nvPicPr>
          <p:cNvPr id="17" name="Picture 15">
            <a:extLst>
              <a:ext uri="{FF2B5EF4-FFF2-40B4-BE49-F238E27FC236}">
                <a16:creationId xmlns:a16="http://schemas.microsoft.com/office/drawing/2014/main" id="{8A1E651B-195D-4B3C-9A26-4E0BA328868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2557609"/>
            <a:ext cx="1060934" cy="1267227"/>
          </a:xfrm>
          <a:prstGeom prst="rect">
            <a:avLst/>
          </a:prstGeom>
        </p:spPr>
      </p:pic>
      <p:pic>
        <p:nvPicPr>
          <p:cNvPr id="18" name="Picture 27">
            <a:extLst>
              <a:ext uri="{FF2B5EF4-FFF2-40B4-BE49-F238E27FC236}">
                <a16:creationId xmlns:a16="http://schemas.microsoft.com/office/drawing/2014/main" id="{1AE21EB4-E1DE-48BB-B616-FD6B8EDC808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4153" y="4641950"/>
            <a:ext cx="1249999" cy="1336206"/>
          </a:xfrm>
          <a:prstGeom prst="rect">
            <a:avLst/>
          </a:prstGeom>
        </p:spPr>
      </p:pic>
      <p:pic>
        <p:nvPicPr>
          <p:cNvPr id="19" name="Picture 11">
            <a:extLst>
              <a:ext uri="{FF2B5EF4-FFF2-40B4-BE49-F238E27FC236}">
                <a16:creationId xmlns:a16="http://schemas.microsoft.com/office/drawing/2014/main" id="{30E2AB6F-11F8-4502-AD97-C15D55E52CD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0145" y="4707883"/>
            <a:ext cx="1442555" cy="1310075"/>
          </a:xfrm>
          <a:prstGeom prst="rect">
            <a:avLst/>
          </a:prstGeom>
        </p:spPr>
      </p:pic>
      <p:pic>
        <p:nvPicPr>
          <p:cNvPr id="20" name="Picture 13">
            <a:extLst>
              <a:ext uri="{FF2B5EF4-FFF2-40B4-BE49-F238E27FC236}">
                <a16:creationId xmlns:a16="http://schemas.microsoft.com/office/drawing/2014/main" id="{4A24A0CB-7462-476E-B396-A5E98F2601D0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/>
        </p:blipFill>
        <p:spPr>
          <a:xfrm rot="3519568">
            <a:off x="9901184" y="5632136"/>
            <a:ext cx="823031" cy="612530"/>
          </a:xfrm>
          <a:prstGeom prst="rect">
            <a:avLst/>
          </a:prstGeom>
        </p:spPr>
      </p:pic>
      <p:pic>
        <p:nvPicPr>
          <p:cNvPr id="21" name="Picture 5">
            <a:extLst>
              <a:ext uri="{FF2B5EF4-FFF2-40B4-BE49-F238E27FC236}">
                <a16:creationId xmlns:a16="http://schemas.microsoft.com/office/drawing/2014/main" id="{C16CD159-DBAF-4AD1-9B1D-A167E348678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9017374" y="5570242"/>
            <a:ext cx="850901" cy="1273201"/>
          </a:xfrm>
          <a:prstGeom prst="rect">
            <a:avLst/>
          </a:prstGeom>
        </p:spPr>
      </p:pic>
      <p:pic>
        <p:nvPicPr>
          <p:cNvPr id="22" name="Picture 16">
            <a:extLst>
              <a:ext uri="{FF2B5EF4-FFF2-40B4-BE49-F238E27FC236}">
                <a16:creationId xmlns:a16="http://schemas.microsoft.com/office/drawing/2014/main" id="{0BBDE4F4-9DD5-4C3E-8C96-0A024310047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8536" y="4641951"/>
            <a:ext cx="1442555" cy="1310075"/>
          </a:xfrm>
          <a:prstGeom prst="rect">
            <a:avLst/>
          </a:prstGeom>
        </p:spPr>
      </p:pic>
      <p:pic>
        <p:nvPicPr>
          <p:cNvPr id="23" name="Picture 20">
            <a:extLst>
              <a:ext uri="{FF2B5EF4-FFF2-40B4-BE49-F238E27FC236}">
                <a16:creationId xmlns:a16="http://schemas.microsoft.com/office/drawing/2014/main" id="{8D48B24F-6149-4296-9FE6-29BCA5241C2F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/>
        </p:blipFill>
        <p:spPr>
          <a:xfrm rot="3519568">
            <a:off x="7679575" y="5566204"/>
            <a:ext cx="823031" cy="612530"/>
          </a:xfrm>
          <a:prstGeom prst="rect">
            <a:avLst/>
          </a:prstGeom>
        </p:spPr>
      </p:pic>
      <p:pic>
        <p:nvPicPr>
          <p:cNvPr id="24" name="Picture 21">
            <a:extLst>
              <a:ext uri="{FF2B5EF4-FFF2-40B4-BE49-F238E27FC236}">
                <a16:creationId xmlns:a16="http://schemas.microsoft.com/office/drawing/2014/main" id="{75798C0A-D603-4DF8-8419-776F398380CD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6795765" y="5570242"/>
            <a:ext cx="850901" cy="1273201"/>
          </a:xfrm>
          <a:prstGeom prst="rect">
            <a:avLst/>
          </a:prstGeom>
        </p:spPr>
      </p:pic>
      <p:pic>
        <p:nvPicPr>
          <p:cNvPr id="25" name="Picture 22">
            <a:extLst>
              <a:ext uri="{FF2B5EF4-FFF2-40B4-BE49-F238E27FC236}">
                <a16:creationId xmlns:a16="http://schemas.microsoft.com/office/drawing/2014/main" id="{40505AB0-69F4-4184-9169-445E9FCBA77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2119" y="4499469"/>
            <a:ext cx="1061850" cy="1310075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81869655-8114-4C99-B048-367350056F12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4560565" y="5570242"/>
            <a:ext cx="850901" cy="1273201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240E9BF9-FAD2-4C20-B7A0-0C78D99C678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3139" y="4537497"/>
            <a:ext cx="1581495" cy="1436256"/>
          </a:xfrm>
          <a:prstGeom prst="rect">
            <a:avLst/>
          </a:prstGeom>
        </p:spPr>
      </p:pic>
      <p:pic>
        <p:nvPicPr>
          <p:cNvPr id="28" name="Picture 29">
            <a:extLst>
              <a:ext uri="{FF2B5EF4-FFF2-40B4-BE49-F238E27FC236}">
                <a16:creationId xmlns:a16="http://schemas.microsoft.com/office/drawing/2014/main" id="{B3062C17-E296-4780-A061-292C34A194C3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2405103" y="5570242"/>
            <a:ext cx="850901" cy="1273201"/>
          </a:xfrm>
          <a:prstGeom prst="rect">
            <a:avLst/>
          </a:prstGeom>
        </p:spPr>
      </p:pic>
      <p:sp>
        <p:nvSpPr>
          <p:cNvPr id="30" name="Rectangle 54">
            <a:extLst>
              <a:ext uri="{FF2B5EF4-FFF2-40B4-BE49-F238E27FC236}">
                <a16:creationId xmlns:a16="http://schemas.microsoft.com/office/drawing/2014/main" id="{8EA42B21-6AC0-45B7-ADA9-0DCBA498E7F5}"/>
              </a:ext>
            </a:extLst>
          </p:cNvPr>
          <p:cNvSpPr/>
          <p:nvPr/>
        </p:nvSpPr>
        <p:spPr>
          <a:xfrm>
            <a:off x="2371544" y="6202877"/>
            <a:ext cx="8666569" cy="823564"/>
          </a:xfrm>
          <a:prstGeom prst="rect">
            <a:avLst/>
          </a:prstGeom>
          <a:solidFill>
            <a:srgbClr val="ED7D31">
              <a:lumMod val="40000"/>
              <a:lumOff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 A                B                  C                 D</a:t>
            </a:r>
          </a:p>
        </p:txBody>
      </p:sp>
      <p:pic>
        <p:nvPicPr>
          <p:cNvPr id="31" name="Picture 24">
            <a:extLst>
              <a:ext uri="{FF2B5EF4-FFF2-40B4-BE49-F238E27FC236}">
                <a16:creationId xmlns:a16="http://schemas.microsoft.com/office/drawing/2014/main" id="{E052373E-56B1-4CCE-8C7F-87D3B1CA29BA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/>
        </p:blipFill>
        <p:spPr>
          <a:xfrm rot="3519568">
            <a:off x="3371055" y="5632135"/>
            <a:ext cx="823031" cy="612530"/>
          </a:xfrm>
          <a:prstGeom prst="rect">
            <a:avLst/>
          </a:prstGeom>
        </p:spPr>
      </p:pic>
      <p:sp>
        <p:nvSpPr>
          <p:cNvPr id="36" name="Rectangle 34">
            <a:extLst>
              <a:ext uri="{FF2B5EF4-FFF2-40B4-BE49-F238E27FC236}">
                <a16:creationId xmlns:a16="http://schemas.microsoft.com/office/drawing/2014/main" id="{A89884F1-D410-4567-B3D5-BBED874BC272}"/>
              </a:ext>
            </a:extLst>
          </p:cNvPr>
          <p:cNvSpPr/>
          <p:nvPr/>
        </p:nvSpPr>
        <p:spPr>
          <a:xfrm>
            <a:off x="7910944" y="3713020"/>
            <a:ext cx="1787236" cy="222359"/>
          </a:xfrm>
          <a:prstGeom prst="rect">
            <a:avLst/>
          </a:prstGeom>
          <a:solidFill>
            <a:srgbClr val="92D05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37" name="Rectangle 34">
            <a:extLst>
              <a:ext uri="{FF2B5EF4-FFF2-40B4-BE49-F238E27FC236}">
                <a16:creationId xmlns:a16="http://schemas.microsoft.com/office/drawing/2014/main" id="{D2EC9ADC-EA17-473D-810D-77F87D58CB7B}"/>
              </a:ext>
            </a:extLst>
          </p:cNvPr>
          <p:cNvSpPr/>
          <p:nvPr/>
        </p:nvSpPr>
        <p:spPr>
          <a:xfrm>
            <a:off x="5708804" y="1930003"/>
            <a:ext cx="166100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A. 9</a:t>
            </a:r>
          </a:p>
        </p:txBody>
      </p:sp>
      <p:sp>
        <p:nvSpPr>
          <p:cNvPr id="38" name="Rounded Rectangular Callout 44">
            <a:extLst>
              <a:ext uri="{FF2B5EF4-FFF2-40B4-BE49-F238E27FC236}">
                <a16:creationId xmlns:a16="http://schemas.microsoft.com/office/drawing/2014/main" id="{D1FBF6A6-19A2-4DC5-B523-D2128FE76585}"/>
              </a:ext>
            </a:extLst>
          </p:cNvPr>
          <p:cNvSpPr/>
          <p:nvPr/>
        </p:nvSpPr>
        <p:spPr>
          <a:xfrm>
            <a:off x="3343937" y="641033"/>
            <a:ext cx="4650877" cy="722017"/>
          </a:xfrm>
          <a:prstGeom prst="wedgeRoundRectCallout">
            <a:avLst>
              <a:gd name="adj1" fmla="val -58471"/>
              <a:gd name="adj2" fmla="val 22449"/>
              <a:gd name="adj3" fmla="val 16667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Đâu</a:t>
            </a:r>
            <a:r>
              <a:rPr lang="en-US" sz="3600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là</a:t>
            </a:r>
            <a:r>
              <a:rPr lang="en-US" sz="3600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số</a:t>
            </a:r>
            <a:r>
              <a:rPr lang="en-US" sz="3600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tám</a:t>
            </a:r>
            <a:r>
              <a:rPr lang="en-US" sz="3600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39" name="Rectangle 80">
            <a:extLst>
              <a:ext uri="{FF2B5EF4-FFF2-40B4-BE49-F238E27FC236}">
                <a16:creationId xmlns:a16="http://schemas.microsoft.com/office/drawing/2014/main" id="{1E83C349-E556-433F-A5A9-375546733629}"/>
              </a:ext>
            </a:extLst>
          </p:cNvPr>
          <p:cNvSpPr/>
          <p:nvPr/>
        </p:nvSpPr>
        <p:spPr>
          <a:xfrm>
            <a:off x="9060238" y="1909397"/>
            <a:ext cx="14553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B. 8</a:t>
            </a:r>
          </a:p>
        </p:txBody>
      </p:sp>
      <p:sp>
        <p:nvSpPr>
          <p:cNvPr id="40" name="Rectangle 81">
            <a:extLst>
              <a:ext uri="{FF2B5EF4-FFF2-40B4-BE49-F238E27FC236}">
                <a16:creationId xmlns:a16="http://schemas.microsoft.com/office/drawing/2014/main" id="{5173E363-E2A5-4B43-8091-BDDD03638E42}"/>
              </a:ext>
            </a:extLst>
          </p:cNvPr>
          <p:cNvSpPr/>
          <p:nvPr/>
        </p:nvSpPr>
        <p:spPr>
          <a:xfrm>
            <a:off x="5705948" y="2769646"/>
            <a:ext cx="17373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C. 7</a:t>
            </a:r>
          </a:p>
        </p:txBody>
      </p:sp>
      <p:sp>
        <p:nvSpPr>
          <p:cNvPr id="41" name="Rectangle 82">
            <a:extLst>
              <a:ext uri="{FF2B5EF4-FFF2-40B4-BE49-F238E27FC236}">
                <a16:creationId xmlns:a16="http://schemas.microsoft.com/office/drawing/2014/main" id="{344E7D7E-D165-46E8-9F90-3330BDC5DEC4}"/>
              </a:ext>
            </a:extLst>
          </p:cNvPr>
          <p:cNvSpPr/>
          <p:nvPr/>
        </p:nvSpPr>
        <p:spPr>
          <a:xfrm>
            <a:off x="9059008" y="2637889"/>
            <a:ext cx="153374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D. 6</a:t>
            </a:r>
          </a:p>
        </p:txBody>
      </p:sp>
      <p:sp>
        <p:nvSpPr>
          <p:cNvPr id="33" name="Date Placeholder 32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/>
              <a:t>20:58</a:t>
            </a:r>
          </a:p>
        </p:txBody>
      </p:sp>
      <p:sp>
        <p:nvSpPr>
          <p:cNvPr id="34" name="Slide Number Placeholder 3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292638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1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2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3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6" dur="5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8" dur="5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1" dur="5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2" dur="5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3" dur="5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250"/>
                            </p:stCondLst>
                            <p:childTnLst>
                              <p:par>
                                <p:cTn id="62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2.96296E-6 L 0.59349 0.33958 " pathEditMode="relative" rAng="0" ptsTypes="AA">
                                      <p:cBhvr>
                                        <p:cTn id="63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674" y="169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250"/>
                            </p:stCondLst>
                            <p:childTnLst>
                              <p:par>
                                <p:cTn id="6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4500"/>
                            </p:stCondLst>
                            <p:childTnLst>
                              <p:par>
                                <p:cTn id="72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3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4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5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6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7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9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0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1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2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3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6500"/>
                            </p:stCondLst>
                            <p:childTnLst>
                              <p:par>
                                <p:cTn id="8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000"/>
                            </p:stCondLst>
                            <p:childTnLst>
                              <p:par>
                                <p:cTn id="10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250"/>
                            </p:stCondLst>
                            <p:childTnLst>
                              <p:par>
                                <p:cTn id="114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2.96296E-6 L 0.40612 0.30949 " pathEditMode="relative" rAng="0" ptsTypes="AA">
                                      <p:cBhvr>
                                        <p:cTn id="11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299" y="154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3250"/>
                            </p:stCondLst>
                            <p:childTnLst>
                              <p:par>
                                <p:cTn id="1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3500"/>
                            </p:stCondLst>
                            <p:childTnLst>
                              <p:par>
                                <p:cTn id="124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6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7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8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9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1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2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3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4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5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5500"/>
                            </p:stCondLst>
                            <p:childTnLst>
                              <p:par>
                                <p:cTn id="13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8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49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0" fill="hold">
                      <p:stCondLst>
                        <p:cond delay="0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1000"/>
                            </p:stCondLst>
                            <p:childTnLst>
                              <p:par>
                                <p:cTn id="15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1250"/>
                            </p:stCondLst>
                            <p:childTnLst>
                              <p:par>
                                <p:cTn id="166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4.81481E-6 L 0.21224 0.30416 " pathEditMode="relative" rAng="0" ptsTypes="AA">
                                      <p:cBhvr>
                                        <p:cTn id="16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885" y="15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3250"/>
                            </p:stCondLst>
                            <p:childTnLst>
                              <p:par>
                                <p:cTn id="16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0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3500"/>
                            </p:stCondLst>
                            <p:childTnLst>
                              <p:par>
                                <p:cTn id="176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7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8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9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0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1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2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3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4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5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6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7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5500"/>
                            </p:stCondLst>
                            <p:childTnLst>
                              <p:par>
                                <p:cTn id="18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0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4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ngioila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6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1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203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4" fill="hold">
                      <p:stCondLst>
                        <p:cond delay="0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1000"/>
                            </p:stCondLst>
                            <p:childTnLst>
                              <p:par>
                                <p:cTn id="21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4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8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9" fill="hold">
                            <p:stCondLst>
                              <p:cond delay="1250"/>
                            </p:stCondLst>
                            <p:childTnLst>
                              <p:par>
                                <p:cTn id="220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73 0.02894 L 0.07917 0.32917 " pathEditMode="relative" rAng="0" ptsTypes="AA">
                                      <p:cBhvr>
                                        <p:cTn id="22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36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2" fill="hold">
                            <p:stCondLst>
                              <p:cond delay="3250"/>
                            </p:stCondLst>
                            <p:childTnLst>
                              <p:par>
                                <p:cTn id="22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4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8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9" fill="hold">
                            <p:stCondLst>
                              <p:cond delay="3500"/>
                            </p:stCondLst>
                            <p:childTnLst>
                              <p:par>
                                <p:cTn id="230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1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2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3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4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5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6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7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8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9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0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1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5500"/>
                            </p:stCondLst>
                            <p:childTnLst>
                              <p:par>
                                <p:cTn id="24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4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8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1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25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6" fill="hold">
                      <p:stCondLst>
                        <p:cond delay="0"/>
                      </p:stCondLst>
                      <p:childTnLst>
                        <p:par>
                          <p:cTn id="257" fill="hold">
                            <p:stCondLst>
                              <p:cond delay="0"/>
                            </p:stCondLst>
                            <p:childTnLst>
                              <p:par>
                                <p:cTn id="25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5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37" grpId="0" build="allAtOnce"/>
      <p:bldP spid="38" grpId="0" animBg="1"/>
      <p:bldP spid="40" grpId="0" build="allAtOnce"/>
      <p:bldP spid="41" grpId="0" build="allAtOnce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ình ảnh 3">
            <a:extLst>
              <a:ext uri="{FF2B5EF4-FFF2-40B4-BE49-F238E27FC236}">
                <a16:creationId xmlns:a16="http://schemas.microsoft.com/office/drawing/2014/main" id="{4503BD11-B4C2-4578-BEA0-9B5CB39D37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31242"/>
            <a:ext cx="12192000" cy="6426758"/>
          </a:xfrm>
          <a:prstGeom prst="rect">
            <a:avLst/>
          </a:prstGeom>
        </p:spPr>
      </p:pic>
      <p:pic>
        <p:nvPicPr>
          <p:cNvPr id="7" name="Picture 9">
            <a:extLst>
              <a:ext uri="{FF2B5EF4-FFF2-40B4-BE49-F238E27FC236}">
                <a16:creationId xmlns:a16="http://schemas.microsoft.com/office/drawing/2014/main" id="{546E08F7-D9FF-4905-9C8E-1B76725DD9B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107" y="2841837"/>
            <a:ext cx="1196895" cy="927286"/>
          </a:xfrm>
          <a:prstGeom prst="rect">
            <a:avLst/>
          </a:prstGeom>
        </p:spPr>
      </p:pic>
      <p:sp>
        <p:nvSpPr>
          <p:cNvPr id="14" name="Rectangle 18">
            <a:extLst>
              <a:ext uri="{FF2B5EF4-FFF2-40B4-BE49-F238E27FC236}">
                <a16:creationId xmlns:a16="http://schemas.microsoft.com/office/drawing/2014/main" id="{33D54AB7-BC43-4C61-8E63-38131389A59C}"/>
              </a:ext>
            </a:extLst>
          </p:cNvPr>
          <p:cNvSpPr/>
          <p:nvPr/>
        </p:nvSpPr>
        <p:spPr>
          <a:xfrm>
            <a:off x="2219145" y="6050477"/>
            <a:ext cx="7678834" cy="8235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 </a:t>
            </a:r>
          </a:p>
        </p:txBody>
      </p:sp>
      <p:sp>
        <p:nvSpPr>
          <p:cNvPr id="16" name="Rectangle 1">
            <a:extLst>
              <a:ext uri="{FF2B5EF4-FFF2-40B4-BE49-F238E27FC236}">
                <a16:creationId xmlns:a16="http://schemas.microsoft.com/office/drawing/2014/main" id="{DA388D03-C7F5-4C7F-AA1B-93B54182DB2E}"/>
              </a:ext>
            </a:extLst>
          </p:cNvPr>
          <p:cNvSpPr/>
          <p:nvPr/>
        </p:nvSpPr>
        <p:spPr>
          <a:xfrm>
            <a:off x="7758544" y="3560620"/>
            <a:ext cx="1787236" cy="222359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pic>
        <p:nvPicPr>
          <p:cNvPr id="8" name="Picture 23">
            <a:extLst>
              <a:ext uri="{FF2B5EF4-FFF2-40B4-BE49-F238E27FC236}">
                <a16:creationId xmlns:a16="http://schemas.microsoft.com/office/drawing/2014/main" id="{BE13BFEF-3456-4D0D-A8F4-20E99DC0829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9615" y="4680050"/>
            <a:ext cx="1249999" cy="1336206"/>
          </a:xfrm>
          <a:prstGeom prst="rect">
            <a:avLst/>
          </a:prstGeom>
        </p:spPr>
      </p:pic>
      <p:pic>
        <p:nvPicPr>
          <p:cNvPr id="9" name="Picture 27">
            <a:extLst>
              <a:ext uri="{FF2B5EF4-FFF2-40B4-BE49-F238E27FC236}">
                <a16:creationId xmlns:a16="http://schemas.microsoft.com/office/drawing/2014/main" id="{D28427CB-7F2C-47FB-854A-71E2A3E03F3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4153" y="4641950"/>
            <a:ext cx="1249999" cy="1336206"/>
          </a:xfrm>
          <a:prstGeom prst="rect">
            <a:avLst/>
          </a:prstGeom>
        </p:spPr>
      </p:pic>
      <p:pic>
        <p:nvPicPr>
          <p:cNvPr id="10" name="Picture 22">
            <a:extLst>
              <a:ext uri="{FF2B5EF4-FFF2-40B4-BE49-F238E27FC236}">
                <a16:creationId xmlns:a16="http://schemas.microsoft.com/office/drawing/2014/main" id="{B000D3AC-7A95-41C0-8C6B-A5EDA451624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8868" y="4544704"/>
            <a:ext cx="1580781" cy="1435608"/>
          </a:xfrm>
          <a:prstGeom prst="rect">
            <a:avLst/>
          </a:prstGeom>
        </p:spPr>
      </p:pic>
      <p:pic>
        <p:nvPicPr>
          <p:cNvPr id="11" name="Picture 26">
            <a:extLst>
              <a:ext uri="{FF2B5EF4-FFF2-40B4-BE49-F238E27FC236}">
                <a16:creationId xmlns:a16="http://schemas.microsoft.com/office/drawing/2014/main" id="{E4A95CD8-D982-43B3-9381-A77BB7DEF64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3139" y="4537497"/>
            <a:ext cx="1581495" cy="1436256"/>
          </a:xfrm>
          <a:prstGeom prst="rect">
            <a:avLst/>
          </a:prstGeom>
        </p:spPr>
      </p:pic>
      <p:pic>
        <p:nvPicPr>
          <p:cNvPr id="12" name="Picture 10">
            <a:extLst>
              <a:ext uri="{FF2B5EF4-FFF2-40B4-BE49-F238E27FC236}">
                <a16:creationId xmlns:a16="http://schemas.microsoft.com/office/drawing/2014/main" id="{F63D2FCC-0C63-466A-A362-EAE502E8FFA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6424" y="4707882"/>
            <a:ext cx="1249999" cy="1336206"/>
          </a:xfrm>
          <a:prstGeom prst="rect">
            <a:avLst/>
          </a:prstGeom>
        </p:spPr>
      </p:pic>
      <p:pic>
        <p:nvPicPr>
          <p:cNvPr id="13" name="Picture 18">
            <a:extLst>
              <a:ext uri="{FF2B5EF4-FFF2-40B4-BE49-F238E27FC236}">
                <a16:creationId xmlns:a16="http://schemas.microsoft.com/office/drawing/2014/main" id="{43C6EE1D-B2DB-43E6-B579-54EE2DAFDD7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4815" y="4641950"/>
            <a:ext cx="1249999" cy="1336206"/>
          </a:xfrm>
          <a:prstGeom prst="rect">
            <a:avLst/>
          </a:prstGeom>
        </p:spPr>
      </p:pic>
      <p:pic>
        <p:nvPicPr>
          <p:cNvPr id="15" name="Picture 74">
            <a:extLst>
              <a:ext uri="{FF2B5EF4-FFF2-40B4-BE49-F238E27FC236}">
                <a16:creationId xmlns:a16="http://schemas.microsoft.com/office/drawing/2014/main" id="{552C39CB-4FF4-4D0C-919C-EC1D7724649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5507" y="2994237"/>
            <a:ext cx="1196895" cy="927286"/>
          </a:xfrm>
          <a:prstGeom prst="rect">
            <a:avLst/>
          </a:prstGeom>
        </p:spPr>
      </p:pic>
      <p:sp>
        <p:nvSpPr>
          <p:cNvPr id="17" name="Sun 76">
            <a:extLst>
              <a:ext uri="{FF2B5EF4-FFF2-40B4-BE49-F238E27FC236}">
                <a16:creationId xmlns:a16="http://schemas.microsoft.com/office/drawing/2014/main" id="{F00FEAFE-14C9-47B3-98D3-FDF67B86D9F6}"/>
              </a:ext>
            </a:extLst>
          </p:cNvPr>
          <p:cNvSpPr/>
          <p:nvPr/>
        </p:nvSpPr>
        <p:spPr>
          <a:xfrm>
            <a:off x="6232035" y="4104602"/>
            <a:ext cx="2162493" cy="2083116"/>
          </a:xfrm>
          <a:prstGeom prst="sun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pic>
        <p:nvPicPr>
          <p:cNvPr id="18" name="Picture 32">
            <a:extLst>
              <a:ext uri="{FF2B5EF4-FFF2-40B4-BE49-F238E27FC236}">
                <a16:creationId xmlns:a16="http://schemas.microsoft.com/office/drawing/2014/main" id="{5D8C5DB6-344C-4FEA-A2C3-75CE6804EBE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905001" y="482806"/>
            <a:ext cx="1661009" cy="3236104"/>
          </a:xfrm>
          <a:prstGeom prst="rect">
            <a:avLst/>
          </a:prstGeom>
        </p:spPr>
      </p:pic>
      <p:pic>
        <p:nvPicPr>
          <p:cNvPr id="19" name="Picture 4">
            <a:extLst>
              <a:ext uri="{FF2B5EF4-FFF2-40B4-BE49-F238E27FC236}">
                <a16:creationId xmlns:a16="http://schemas.microsoft.com/office/drawing/2014/main" id="{0F5EE369-9640-45DD-A249-BEEF35B82C3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330882" y="2361766"/>
            <a:ext cx="1958679" cy="1871627"/>
          </a:xfrm>
          <a:prstGeom prst="rect">
            <a:avLst/>
          </a:prstGeom>
        </p:spPr>
      </p:pic>
      <p:pic>
        <p:nvPicPr>
          <p:cNvPr id="20" name="Picture 15">
            <a:extLst>
              <a:ext uri="{FF2B5EF4-FFF2-40B4-BE49-F238E27FC236}">
                <a16:creationId xmlns:a16="http://schemas.microsoft.com/office/drawing/2014/main" id="{AACBEFE4-B16C-4587-B7F6-C0AD9D51973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2557609"/>
            <a:ext cx="1060934" cy="1267227"/>
          </a:xfrm>
          <a:prstGeom prst="rect">
            <a:avLst/>
          </a:prstGeom>
        </p:spPr>
      </p:pic>
      <p:pic>
        <p:nvPicPr>
          <p:cNvPr id="21" name="Picture 11">
            <a:extLst>
              <a:ext uri="{FF2B5EF4-FFF2-40B4-BE49-F238E27FC236}">
                <a16:creationId xmlns:a16="http://schemas.microsoft.com/office/drawing/2014/main" id="{756E0FEE-43FE-429A-A9E0-FC8896CFD33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1039" y="4601858"/>
            <a:ext cx="1442555" cy="1310075"/>
          </a:xfrm>
          <a:prstGeom prst="rect">
            <a:avLst/>
          </a:prstGeom>
        </p:spPr>
      </p:pic>
      <p:pic>
        <p:nvPicPr>
          <p:cNvPr id="22" name="Picture 13">
            <a:extLst>
              <a:ext uri="{FF2B5EF4-FFF2-40B4-BE49-F238E27FC236}">
                <a16:creationId xmlns:a16="http://schemas.microsoft.com/office/drawing/2014/main" id="{6385D921-97F0-4F5E-8A4A-00CB5F4118F1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/>
        </p:blipFill>
        <p:spPr>
          <a:xfrm rot="3519568">
            <a:off x="9901184" y="5632136"/>
            <a:ext cx="823031" cy="612530"/>
          </a:xfrm>
          <a:prstGeom prst="rect">
            <a:avLst/>
          </a:prstGeom>
        </p:spPr>
      </p:pic>
      <p:pic>
        <p:nvPicPr>
          <p:cNvPr id="23" name="Picture 5">
            <a:extLst>
              <a:ext uri="{FF2B5EF4-FFF2-40B4-BE49-F238E27FC236}">
                <a16:creationId xmlns:a16="http://schemas.microsoft.com/office/drawing/2014/main" id="{8375480F-914F-4C3D-AF80-A6C367598403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9017374" y="5570242"/>
            <a:ext cx="850901" cy="1273201"/>
          </a:xfrm>
          <a:prstGeom prst="rect">
            <a:avLst/>
          </a:prstGeom>
        </p:spPr>
      </p:pic>
      <p:pic>
        <p:nvPicPr>
          <p:cNvPr id="24" name="Picture 16">
            <a:extLst>
              <a:ext uri="{FF2B5EF4-FFF2-40B4-BE49-F238E27FC236}">
                <a16:creationId xmlns:a16="http://schemas.microsoft.com/office/drawing/2014/main" id="{6BD25FE9-E0E0-409E-A6F3-CB84D882D3F2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6707" y="4491124"/>
            <a:ext cx="1073146" cy="1310075"/>
          </a:xfrm>
          <a:prstGeom prst="rect">
            <a:avLst/>
          </a:prstGeom>
        </p:spPr>
      </p:pic>
      <p:pic>
        <p:nvPicPr>
          <p:cNvPr id="25" name="Picture 21">
            <a:extLst>
              <a:ext uri="{FF2B5EF4-FFF2-40B4-BE49-F238E27FC236}">
                <a16:creationId xmlns:a16="http://schemas.microsoft.com/office/drawing/2014/main" id="{7A746AF4-AA86-4078-832E-837B067BD7C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6795765" y="5570242"/>
            <a:ext cx="850901" cy="127320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C7966D53-C9AD-45D3-B24A-072C00C40E4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4560565" y="5570242"/>
            <a:ext cx="850901" cy="1273201"/>
          </a:xfrm>
          <a:prstGeom prst="rect">
            <a:avLst/>
          </a:prstGeom>
        </p:spPr>
      </p:pic>
      <p:pic>
        <p:nvPicPr>
          <p:cNvPr id="27" name="Picture 29">
            <a:extLst>
              <a:ext uri="{FF2B5EF4-FFF2-40B4-BE49-F238E27FC236}">
                <a16:creationId xmlns:a16="http://schemas.microsoft.com/office/drawing/2014/main" id="{57DD336B-C852-4949-B8C2-276716399D96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2405103" y="5570242"/>
            <a:ext cx="850901" cy="1273201"/>
          </a:xfrm>
          <a:prstGeom prst="rect">
            <a:avLst/>
          </a:prstGeom>
        </p:spPr>
      </p:pic>
      <p:sp>
        <p:nvSpPr>
          <p:cNvPr id="29" name="Rectangle 54">
            <a:extLst>
              <a:ext uri="{FF2B5EF4-FFF2-40B4-BE49-F238E27FC236}">
                <a16:creationId xmlns:a16="http://schemas.microsoft.com/office/drawing/2014/main" id="{1307F76E-B791-4772-8FFF-6045BD1FF1C9}"/>
              </a:ext>
            </a:extLst>
          </p:cNvPr>
          <p:cNvSpPr/>
          <p:nvPr/>
        </p:nvSpPr>
        <p:spPr>
          <a:xfrm>
            <a:off x="2371544" y="6202877"/>
            <a:ext cx="8379699" cy="823564"/>
          </a:xfrm>
          <a:prstGeom prst="rect">
            <a:avLst/>
          </a:prstGeom>
          <a:solidFill>
            <a:srgbClr val="ED7D31">
              <a:lumMod val="40000"/>
              <a:lumOff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 A                B                  C                 D</a:t>
            </a:r>
          </a:p>
        </p:txBody>
      </p:sp>
      <p:pic>
        <p:nvPicPr>
          <p:cNvPr id="30" name="Picture 24">
            <a:extLst>
              <a:ext uri="{FF2B5EF4-FFF2-40B4-BE49-F238E27FC236}">
                <a16:creationId xmlns:a16="http://schemas.microsoft.com/office/drawing/2014/main" id="{4F022F23-6D80-4705-9A8C-8EFFF077E71B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/>
        </p:blipFill>
        <p:spPr>
          <a:xfrm rot="3519568">
            <a:off x="3371055" y="5632135"/>
            <a:ext cx="823031" cy="612530"/>
          </a:xfrm>
          <a:prstGeom prst="rect">
            <a:avLst/>
          </a:prstGeom>
        </p:spPr>
      </p:pic>
      <p:pic>
        <p:nvPicPr>
          <p:cNvPr id="31" name="Picture 20">
            <a:extLst>
              <a:ext uri="{FF2B5EF4-FFF2-40B4-BE49-F238E27FC236}">
                <a16:creationId xmlns:a16="http://schemas.microsoft.com/office/drawing/2014/main" id="{60DBBED9-6F71-4924-B51B-BF7974118DE8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/>
        </p:blipFill>
        <p:spPr>
          <a:xfrm rot="3519568">
            <a:off x="5515581" y="5552758"/>
            <a:ext cx="823031" cy="612530"/>
          </a:xfrm>
          <a:prstGeom prst="rect">
            <a:avLst/>
          </a:prstGeom>
        </p:spPr>
      </p:pic>
      <p:sp>
        <p:nvSpPr>
          <p:cNvPr id="36" name="Rectangle 34">
            <a:extLst>
              <a:ext uri="{FF2B5EF4-FFF2-40B4-BE49-F238E27FC236}">
                <a16:creationId xmlns:a16="http://schemas.microsoft.com/office/drawing/2014/main" id="{DDCF11CA-B908-49B3-9E04-8B427A013390}"/>
              </a:ext>
            </a:extLst>
          </p:cNvPr>
          <p:cNvSpPr/>
          <p:nvPr/>
        </p:nvSpPr>
        <p:spPr>
          <a:xfrm>
            <a:off x="7910944" y="3713020"/>
            <a:ext cx="1787236" cy="222359"/>
          </a:xfrm>
          <a:prstGeom prst="rect">
            <a:avLst/>
          </a:prstGeom>
          <a:solidFill>
            <a:srgbClr val="92D05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37" name="Rectangle 34">
            <a:extLst>
              <a:ext uri="{FF2B5EF4-FFF2-40B4-BE49-F238E27FC236}">
                <a16:creationId xmlns:a16="http://schemas.microsoft.com/office/drawing/2014/main" id="{EF7DD673-DBE9-4E22-8068-0D7E5751636E}"/>
              </a:ext>
            </a:extLst>
          </p:cNvPr>
          <p:cNvSpPr/>
          <p:nvPr/>
        </p:nvSpPr>
        <p:spPr>
          <a:xfrm>
            <a:off x="5708804" y="1859663"/>
            <a:ext cx="166100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prstClr val="white"/>
                </a:solidFill>
                <a:latin typeface="+mj-lt"/>
                <a:cs typeface="Times New Roman" panose="02020603050405020304" pitchFamily="18" charset="0"/>
              </a:rPr>
              <a:t>A. 9</a:t>
            </a:r>
          </a:p>
        </p:txBody>
      </p:sp>
      <p:sp>
        <p:nvSpPr>
          <p:cNvPr id="38" name="Rounded Rectangular Callout 44">
            <a:extLst>
              <a:ext uri="{FF2B5EF4-FFF2-40B4-BE49-F238E27FC236}">
                <a16:creationId xmlns:a16="http://schemas.microsoft.com/office/drawing/2014/main" id="{33A9C4D7-7ABA-4C32-B86B-88DCC6397E5D}"/>
              </a:ext>
            </a:extLst>
          </p:cNvPr>
          <p:cNvSpPr/>
          <p:nvPr/>
        </p:nvSpPr>
        <p:spPr>
          <a:xfrm>
            <a:off x="3343937" y="570693"/>
            <a:ext cx="4650877" cy="722017"/>
          </a:xfrm>
          <a:prstGeom prst="wedgeRoundRectCallout">
            <a:avLst>
              <a:gd name="adj1" fmla="val -58471"/>
              <a:gd name="adj2" fmla="val 22449"/>
              <a:gd name="adj3" fmla="val 16667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Đâu</a:t>
            </a:r>
            <a:r>
              <a:rPr lang="en-US" sz="3600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là</a:t>
            </a:r>
            <a:r>
              <a:rPr lang="en-US" sz="3600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số</a:t>
            </a:r>
            <a:r>
              <a:rPr lang="en-US" sz="3600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bảy</a:t>
            </a:r>
            <a:r>
              <a:rPr lang="en-US" sz="3600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39" name="Rectangle 80">
            <a:extLst>
              <a:ext uri="{FF2B5EF4-FFF2-40B4-BE49-F238E27FC236}">
                <a16:creationId xmlns:a16="http://schemas.microsoft.com/office/drawing/2014/main" id="{DBA3D78A-1752-4284-9F0F-3AC2733842C9}"/>
              </a:ext>
            </a:extLst>
          </p:cNvPr>
          <p:cNvSpPr/>
          <p:nvPr/>
        </p:nvSpPr>
        <p:spPr>
          <a:xfrm>
            <a:off x="9060238" y="1839057"/>
            <a:ext cx="14553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prstClr val="white"/>
                </a:solidFill>
                <a:latin typeface="+mj-lt"/>
                <a:cs typeface="Times New Roman" panose="02020603050405020304" pitchFamily="18" charset="0"/>
              </a:rPr>
              <a:t>B. 8</a:t>
            </a:r>
          </a:p>
        </p:txBody>
      </p:sp>
      <p:sp>
        <p:nvSpPr>
          <p:cNvPr id="40" name="Rectangle 81">
            <a:extLst>
              <a:ext uri="{FF2B5EF4-FFF2-40B4-BE49-F238E27FC236}">
                <a16:creationId xmlns:a16="http://schemas.microsoft.com/office/drawing/2014/main" id="{DCED7B1B-55E4-470C-9580-7F402DF98543}"/>
              </a:ext>
            </a:extLst>
          </p:cNvPr>
          <p:cNvSpPr/>
          <p:nvPr/>
        </p:nvSpPr>
        <p:spPr>
          <a:xfrm>
            <a:off x="5705948" y="2699306"/>
            <a:ext cx="17373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prstClr val="white"/>
                </a:solidFill>
                <a:latin typeface="+mj-lt"/>
                <a:cs typeface="Times New Roman" panose="02020603050405020304" pitchFamily="18" charset="0"/>
              </a:rPr>
              <a:t>C. 7</a:t>
            </a:r>
          </a:p>
        </p:txBody>
      </p:sp>
      <p:sp>
        <p:nvSpPr>
          <p:cNvPr id="41" name="Rectangle 82">
            <a:extLst>
              <a:ext uri="{FF2B5EF4-FFF2-40B4-BE49-F238E27FC236}">
                <a16:creationId xmlns:a16="http://schemas.microsoft.com/office/drawing/2014/main" id="{92B96417-FA0A-4B7E-878E-6FB6C6947F38}"/>
              </a:ext>
            </a:extLst>
          </p:cNvPr>
          <p:cNvSpPr/>
          <p:nvPr/>
        </p:nvSpPr>
        <p:spPr>
          <a:xfrm>
            <a:off x="9059008" y="2567549"/>
            <a:ext cx="153374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prstClr val="white"/>
                </a:solidFill>
                <a:latin typeface="+mj-lt"/>
                <a:cs typeface="Times New Roman" panose="02020603050405020304" pitchFamily="18" charset="0"/>
              </a:rPr>
              <a:t>D. 6</a:t>
            </a:r>
          </a:p>
        </p:txBody>
      </p:sp>
      <p:sp>
        <p:nvSpPr>
          <p:cNvPr id="33" name="Date Placeholder 32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/>
              <a:t>20:58</a:t>
            </a:r>
          </a:p>
        </p:txBody>
      </p:sp>
      <p:sp>
        <p:nvSpPr>
          <p:cNvPr id="34" name="Slide Number Placeholder 3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695311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1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2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3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6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8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1" dur="5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2" dur="5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3" dur="5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250"/>
                            </p:stCondLst>
                            <p:childTnLst>
                              <p:par>
                                <p:cTn id="62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2.96296E-6 L 0.57045 0.3169 " pathEditMode="relative" rAng="0" ptsTypes="AA">
                                      <p:cBhvr>
                                        <p:cTn id="63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516" y="158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250"/>
                            </p:stCondLst>
                            <p:childTnLst>
                              <p:par>
                                <p:cTn id="6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4500"/>
                            </p:stCondLst>
                            <p:childTnLst>
                              <p:par>
                                <p:cTn id="72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3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4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5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6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7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9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0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1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2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3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6500"/>
                            </p:stCondLst>
                            <p:childTnLst>
                              <p:par>
                                <p:cTn id="8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000"/>
                            </p:stCondLst>
                            <p:childTnLst>
                              <p:par>
                                <p:cTn id="10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250"/>
                            </p:stCondLst>
                            <p:childTnLst>
                              <p:par>
                                <p:cTn id="114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2.96296E-6 L 0.39857 0.28102 " pathEditMode="relative" rAng="0" ptsTypes="AA">
                                      <p:cBhvr>
                                        <p:cTn id="11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922" y="140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3250"/>
                            </p:stCondLst>
                            <p:childTnLst>
                              <p:par>
                                <p:cTn id="1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3500"/>
                            </p:stCondLst>
                            <p:childTnLst>
                              <p:par>
                                <p:cTn id="124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6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7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8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9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1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2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3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4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5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5500"/>
                            </p:stCondLst>
                            <p:childTnLst>
                              <p:par>
                                <p:cTn id="13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8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ngioila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51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2" fill="hold">
                      <p:stCondLst>
                        <p:cond delay="0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1000"/>
                            </p:stCondLst>
                            <p:childTnLst>
                              <p:par>
                                <p:cTn id="16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2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1250"/>
                            </p:stCondLst>
                            <p:childTnLst>
                              <p:par>
                                <p:cTn id="168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11 0.0169 L 0.22826 0.3206 " pathEditMode="relative" rAng="0" ptsTypes="AA">
                                      <p:cBhvr>
                                        <p:cTn id="16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362" y="15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3250"/>
                            </p:stCondLst>
                            <p:childTnLst>
                              <p:par>
                                <p:cTn id="17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6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3500"/>
                            </p:stCondLst>
                            <p:childTnLst>
                              <p:par>
                                <p:cTn id="178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9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0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1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2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3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6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7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8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9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5500"/>
                            </p:stCondLst>
                            <p:childTnLst>
                              <p:par>
                                <p:cTn id="19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2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6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9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1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203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4" fill="hold">
                      <p:stCondLst>
                        <p:cond delay="0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1000"/>
                            </p:stCondLst>
                            <p:childTnLst>
                              <p:par>
                                <p:cTn id="21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4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8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9" fill="hold">
                            <p:stCondLst>
                              <p:cond delay="1250"/>
                            </p:stCondLst>
                            <p:childTnLst>
                              <p:par>
                                <p:cTn id="220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73 0.02894 L 0.07917 0.32917 " pathEditMode="relative" rAng="0" ptsTypes="AA">
                                      <p:cBhvr>
                                        <p:cTn id="22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36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2" fill="hold">
                            <p:stCondLst>
                              <p:cond delay="3250"/>
                            </p:stCondLst>
                            <p:childTnLst>
                              <p:par>
                                <p:cTn id="22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4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8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9" fill="hold">
                            <p:stCondLst>
                              <p:cond delay="3500"/>
                            </p:stCondLst>
                            <p:childTnLst>
                              <p:par>
                                <p:cTn id="230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1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2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3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4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5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6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7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8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9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0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1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5500"/>
                            </p:stCondLst>
                            <p:childTnLst>
                              <p:par>
                                <p:cTn id="24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4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8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1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255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6" fill="hold">
                      <p:stCondLst>
                        <p:cond delay="0"/>
                      </p:stCondLst>
                      <p:childTnLst>
                        <p:par>
                          <p:cTn id="257" fill="hold">
                            <p:stCondLst>
                              <p:cond delay="0"/>
                            </p:stCondLst>
                            <p:childTnLst>
                              <p:par>
                                <p:cTn id="25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5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17" grpId="0" animBg="1"/>
      <p:bldP spid="17" grpId="1" animBg="1"/>
      <p:bldP spid="37" grpId="0" build="allAtOnce"/>
      <p:bldP spid="38" grpId="0" animBg="1"/>
      <p:bldP spid="39" grpId="0" build="allAtOnce"/>
      <p:bldP spid="41" grpId="0" build="allAtOnce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ình ảnh 3">
            <a:extLst>
              <a:ext uri="{FF2B5EF4-FFF2-40B4-BE49-F238E27FC236}">
                <a16:creationId xmlns:a16="http://schemas.microsoft.com/office/drawing/2014/main" id="{4503BD11-B4C2-4578-BEA0-9B5CB39D37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31242"/>
            <a:ext cx="12192000" cy="6426758"/>
          </a:xfrm>
          <a:prstGeom prst="rect">
            <a:avLst/>
          </a:prstGeom>
        </p:spPr>
      </p:pic>
      <p:pic>
        <p:nvPicPr>
          <p:cNvPr id="7" name="Picture 9">
            <a:extLst>
              <a:ext uri="{FF2B5EF4-FFF2-40B4-BE49-F238E27FC236}">
                <a16:creationId xmlns:a16="http://schemas.microsoft.com/office/drawing/2014/main" id="{546E08F7-D9FF-4905-9C8E-1B76725DD9B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107" y="2841837"/>
            <a:ext cx="1196895" cy="927286"/>
          </a:xfrm>
          <a:prstGeom prst="rect">
            <a:avLst/>
          </a:prstGeom>
        </p:spPr>
      </p:pic>
      <p:sp>
        <p:nvSpPr>
          <p:cNvPr id="14" name="Rectangle 18">
            <a:extLst>
              <a:ext uri="{FF2B5EF4-FFF2-40B4-BE49-F238E27FC236}">
                <a16:creationId xmlns:a16="http://schemas.microsoft.com/office/drawing/2014/main" id="{33D54AB7-BC43-4C61-8E63-38131389A59C}"/>
              </a:ext>
            </a:extLst>
          </p:cNvPr>
          <p:cNvSpPr/>
          <p:nvPr/>
        </p:nvSpPr>
        <p:spPr>
          <a:xfrm>
            <a:off x="2219145" y="6050477"/>
            <a:ext cx="7678834" cy="8235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 </a:t>
            </a:r>
          </a:p>
        </p:txBody>
      </p:sp>
      <p:sp>
        <p:nvSpPr>
          <p:cNvPr id="16" name="Rectangle 1">
            <a:extLst>
              <a:ext uri="{FF2B5EF4-FFF2-40B4-BE49-F238E27FC236}">
                <a16:creationId xmlns:a16="http://schemas.microsoft.com/office/drawing/2014/main" id="{DA388D03-C7F5-4C7F-AA1B-93B54182DB2E}"/>
              </a:ext>
            </a:extLst>
          </p:cNvPr>
          <p:cNvSpPr/>
          <p:nvPr/>
        </p:nvSpPr>
        <p:spPr>
          <a:xfrm>
            <a:off x="7758544" y="3560620"/>
            <a:ext cx="1787236" cy="222359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pic>
        <p:nvPicPr>
          <p:cNvPr id="8" name="Picture 18">
            <a:extLst>
              <a:ext uri="{FF2B5EF4-FFF2-40B4-BE49-F238E27FC236}">
                <a16:creationId xmlns:a16="http://schemas.microsoft.com/office/drawing/2014/main" id="{740FF2CF-DC9B-44C6-AED6-21F233A711D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4815" y="4641950"/>
            <a:ext cx="1249999" cy="1336206"/>
          </a:xfrm>
          <a:prstGeom prst="rect">
            <a:avLst/>
          </a:prstGeom>
        </p:spPr>
      </p:pic>
      <p:pic>
        <p:nvPicPr>
          <p:cNvPr id="9" name="Picture 23">
            <a:extLst>
              <a:ext uri="{FF2B5EF4-FFF2-40B4-BE49-F238E27FC236}">
                <a16:creationId xmlns:a16="http://schemas.microsoft.com/office/drawing/2014/main" id="{B4401C85-F120-46AB-B6BA-2749563F737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9615" y="4680050"/>
            <a:ext cx="1249999" cy="1336206"/>
          </a:xfrm>
          <a:prstGeom prst="rect">
            <a:avLst/>
          </a:prstGeom>
        </p:spPr>
      </p:pic>
      <p:pic>
        <p:nvPicPr>
          <p:cNvPr id="10" name="Picture 27">
            <a:extLst>
              <a:ext uri="{FF2B5EF4-FFF2-40B4-BE49-F238E27FC236}">
                <a16:creationId xmlns:a16="http://schemas.microsoft.com/office/drawing/2014/main" id="{7432EBF5-E349-42E7-8AEE-77C2D9B9725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4153" y="4641950"/>
            <a:ext cx="1249999" cy="1336206"/>
          </a:xfrm>
          <a:prstGeom prst="rect">
            <a:avLst/>
          </a:prstGeom>
        </p:spPr>
      </p:pic>
      <p:pic>
        <p:nvPicPr>
          <p:cNvPr id="11" name="Picture 16">
            <a:extLst>
              <a:ext uri="{FF2B5EF4-FFF2-40B4-BE49-F238E27FC236}">
                <a16:creationId xmlns:a16="http://schemas.microsoft.com/office/drawing/2014/main" id="{5CF13F6F-BCFF-4A43-8E21-8E78E0CB3FD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7280" y="4580648"/>
            <a:ext cx="1580783" cy="1435608"/>
          </a:xfrm>
          <a:prstGeom prst="rect">
            <a:avLst/>
          </a:prstGeom>
        </p:spPr>
      </p:pic>
      <p:pic>
        <p:nvPicPr>
          <p:cNvPr id="12" name="Picture 22">
            <a:extLst>
              <a:ext uri="{FF2B5EF4-FFF2-40B4-BE49-F238E27FC236}">
                <a16:creationId xmlns:a16="http://schemas.microsoft.com/office/drawing/2014/main" id="{B83EBC7F-1520-4B5F-B7F6-8E7C0CB9C23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8867" y="4544704"/>
            <a:ext cx="1580782" cy="1435608"/>
          </a:xfrm>
          <a:prstGeom prst="rect">
            <a:avLst/>
          </a:prstGeom>
        </p:spPr>
      </p:pic>
      <p:pic>
        <p:nvPicPr>
          <p:cNvPr id="13" name="Picture 26">
            <a:extLst>
              <a:ext uri="{FF2B5EF4-FFF2-40B4-BE49-F238E27FC236}">
                <a16:creationId xmlns:a16="http://schemas.microsoft.com/office/drawing/2014/main" id="{4076B7D4-A75B-4E9E-9B3F-512D8D41302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3139" y="4537497"/>
            <a:ext cx="1581495" cy="1436256"/>
          </a:xfrm>
          <a:prstGeom prst="rect">
            <a:avLst/>
          </a:prstGeom>
        </p:spPr>
      </p:pic>
      <p:pic>
        <p:nvPicPr>
          <p:cNvPr id="15" name="Picture 10">
            <a:extLst>
              <a:ext uri="{FF2B5EF4-FFF2-40B4-BE49-F238E27FC236}">
                <a16:creationId xmlns:a16="http://schemas.microsoft.com/office/drawing/2014/main" id="{509A5842-281F-4874-B31E-377AD8F565B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6424" y="4707882"/>
            <a:ext cx="1249999" cy="1336206"/>
          </a:xfrm>
          <a:prstGeom prst="rect">
            <a:avLst/>
          </a:prstGeom>
        </p:spPr>
      </p:pic>
      <p:pic>
        <p:nvPicPr>
          <p:cNvPr id="17" name="Picture 74">
            <a:extLst>
              <a:ext uri="{FF2B5EF4-FFF2-40B4-BE49-F238E27FC236}">
                <a16:creationId xmlns:a16="http://schemas.microsoft.com/office/drawing/2014/main" id="{A15A8F78-1C55-45CD-9DE8-0AC4E31A967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5507" y="2994237"/>
            <a:ext cx="1196895" cy="927286"/>
          </a:xfrm>
          <a:prstGeom prst="rect">
            <a:avLst/>
          </a:prstGeom>
        </p:spPr>
      </p:pic>
      <p:sp>
        <p:nvSpPr>
          <p:cNvPr id="18" name="Sun 76">
            <a:extLst>
              <a:ext uri="{FF2B5EF4-FFF2-40B4-BE49-F238E27FC236}">
                <a16:creationId xmlns:a16="http://schemas.microsoft.com/office/drawing/2014/main" id="{FC6B7EC0-D629-43B2-A56A-32E71DF67A28}"/>
              </a:ext>
            </a:extLst>
          </p:cNvPr>
          <p:cNvSpPr/>
          <p:nvPr/>
        </p:nvSpPr>
        <p:spPr>
          <a:xfrm>
            <a:off x="8442121" y="4097963"/>
            <a:ext cx="2162493" cy="2083116"/>
          </a:xfrm>
          <a:prstGeom prst="sun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pic>
        <p:nvPicPr>
          <p:cNvPr id="19" name="Picture 32">
            <a:extLst>
              <a:ext uri="{FF2B5EF4-FFF2-40B4-BE49-F238E27FC236}">
                <a16:creationId xmlns:a16="http://schemas.microsoft.com/office/drawing/2014/main" id="{E332E6EB-2A8F-4D01-B18B-046C2E0953B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905001" y="482806"/>
            <a:ext cx="1661009" cy="3236104"/>
          </a:xfrm>
          <a:prstGeom prst="rect">
            <a:avLst/>
          </a:prstGeom>
        </p:spPr>
      </p:pic>
      <p:pic>
        <p:nvPicPr>
          <p:cNvPr id="20" name="Picture 4">
            <a:extLst>
              <a:ext uri="{FF2B5EF4-FFF2-40B4-BE49-F238E27FC236}">
                <a16:creationId xmlns:a16="http://schemas.microsoft.com/office/drawing/2014/main" id="{93A44CB7-CB26-473B-9F89-E4C9FA2B446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330882" y="2361766"/>
            <a:ext cx="1958679" cy="1871627"/>
          </a:xfrm>
          <a:prstGeom prst="rect">
            <a:avLst/>
          </a:prstGeom>
        </p:spPr>
      </p:pic>
      <p:pic>
        <p:nvPicPr>
          <p:cNvPr id="21" name="Picture 15">
            <a:extLst>
              <a:ext uri="{FF2B5EF4-FFF2-40B4-BE49-F238E27FC236}">
                <a16:creationId xmlns:a16="http://schemas.microsoft.com/office/drawing/2014/main" id="{1A56593F-4654-4A40-9FBA-CF06C3FE683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2557609"/>
            <a:ext cx="1060934" cy="1267227"/>
          </a:xfrm>
          <a:prstGeom prst="rect">
            <a:avLst/>
          </a:prstGeom>
        </p:spPr>
      </p:pic>
      <p:pic>
        <p:nvPicPr>
          <p:cNvPr id="22" name="Picture 11">
            <a:extLst>
              <a:ext uri="{FF2B5EF4-FFF2-40B4-BE49-F238E27FC236}">
                <a16:creationId xmlns:a16="http://schemas.microsoft.com/office/drawing/2014/main" id="{9CDAF36A-92C2-4F0C-A6A2-1FD0A17447A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6793" y="4484485"/>
            <a:ext cx="1073146" cy="1310075"/>
          </a:xfrm>
          <a:prstGeom prst="rect">
            <a:avLst/>
          </a:prstGeom>
        </p:spPr>
      </p:pic>
      <p:pic>
        <p:nvPicPr>
          <p:cNvPr id="23" name="Picture 5">
            <a:extLst>
              <a:ext uri="{FF2B5EF4-FFF2-40B4-BE49-F238E27FC236}">
                <a16:creationId xmlns:a16="http://schemas.microsoft.com/office/drawing/2014/main" id="{4ABFA0CE-7820-42B2-9535-E66C73103159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9017374" y="5570242"/>
            <a:ext cx="850901" cy="1273201"/>
          </a:xfrm>
          <a:prstGeom prst="rect">
            <a:avLst/>
          </a:prstGeom>
        </p:spPr>
      </p:pic>
      <p:pic>
        <p:nvPicPr>
          <p:cNvPr id="24" name="Picture 21">
            <a:extLst>
              <a:ext uri="{FF2B5EF4-FFF2-40B4-BE49-F238E27FC236}">
                <a16:creationId xmlns:a16="http://schemas.microsoft.com/office/drawing/2014/main" id="{667D9582-1B72-4DE8-BC76-0BB3F1C3F04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6795765" y="5570242"/>
            <a:ext cx="850901" cy="1273201"/>
          </a:xfrm>
          <a:prstGeom prst="rect">
            <a:avLst/>
          </a:prstGeom>
        </p:spPr>
      </p:pic>
      <p:pic>
        <p:nvPicPr>
          <p:cNvPr id="25" name="Picture 25">
            <a:extLst>
              <a:ext uri="{FF2B5EF4-FFF2-40B4-BE49-F238E27FC236}">
                <a16:creationId xmlns:a16="http://schemas.microsoft.com/office/drawing/2014/main" id="{2A8ABF54-21F3-46CD-9459-136776B317D4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4560565" y="5570242"/>
            <a:ext cx="850901" cy="1273201"/>
          </a:xfrm>
          <a:prstGeom prst="rect">
            <a:avLst/>
          </a:prstGeom>
        </p:spPr>
      </p:pic>
      <p:pic>
        <p:nvPicPr>
          <p:cNvPr id="26" name="Picture 29">
            <a:extLst>
              <a:ext uri="{FF2B5EF4-FFF2-40B4-BE49-F238E27FC236}">
                <a16:creationId xmlns:a16="http://schemas.microsoft.com/office/drawing/2014/main" id="{70F0FB5F-56E6-4BD0-B9A6-E398D2F8BF4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2405103" y="5570242"/>
            <a:ext cx="850901" cy="1273201"/>
          </a:xfrm>
          <a:prstGeom prst="rect">
            <a:avLst/>
          </a:prstGeom>
        </p:spPr>
      </p:pic>
      <p:sp>
        <p:nvSpPr>
          <p:cNvPr id="27" name="Rounded Rectangular Callout 44">
            <a:extLst>
              <a:ext uri="{FF2B5EF4-FFF2-40B4-BE49-F238E27FC236}">
                <a16:creationId xmlns:a16="http://schemas.microsoft.com/office/drawing/2014/main" id="{07CFD917-5518-4C6F-A5FD-3D70F2C9F906}"/>
              </a:ext>
            </a:extLst>
          </p:cNvPr>
          <p:cNvSpPr/>
          <p:nvPr/>
        </p:nvSpPr>
        <p:spPr>
          <a:xfrm>
            <a:off x="3289561" y="655257"/>
            <a:ext cx="7587110" cy="900583"/>
          </a:xfrm>
          <a:prstGeom prst="wedgeRoundRectCallout">
            <a:avLst>
              <a:gd name="adj1" fmla="val -58471"/>
              <a:gd name="adj2" fmla="val 22449"/>
              <a:gd name="adj3" fmla="val 16667"/>
            </a:avLst>
          </a:prstGeom>
          <a:solidFill>
            <a:sysClr val="window" lastClr="FFFFFF">
              <a:alpha val="70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n-ea"/>
                <a:cs typeface="Times New Roman" panose="02020603050405020304" pitchFamily="18" charset="0"/>
              </a:rPr>
              <a:t>Số</a:t>
            </a:r>
            <a:r>
              <a:rPr kumimoji="0" lang="en-US" sz="280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n-ea"/>
                <a:cs typeface="Times New Roman" panose="02020603050405020304" pitchFamily="18" charset="0"/>
              </a:rPr>
              <a:t>nào</a:t>
            </a:r>
            <a:r>
              <a:rPr kumimoji="0" lang="en-US" sz="280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n-ea"/>
                <a:cs typeface="Times New Roman" panose="02020603050405020304" pitchFamily="18" charset="0"/>
              </a:rPr>
              <a:t>còn</a:t>
            </a:r>
            <a:r>
              <a:rPr kumimoji="0" lang="en-US" sz="280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n-ea"/>
                <a:cs typeface="Times New Roman" panose="02020603050405020304" pitchFamily="18" charset="0"/>
              </a:rPr>
              <a:t>thiếu</a:t>
            </a:r>
            <a:r>
              <a:rPr kumimoji="0" lang="en-US" sz="280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n-ea"/>
                <a:cs typeface="Times New Roman" panose="02020603050405020304" pitchFamily="18" charset="0"/>
              </a:rPr>
              <a:t> ở </a:t>
            </a:r>
            <a:r>
              <a:rPr kumimoji="0" lang="en-US" sz="280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n-ea"/>
                <a:cs typeface="Times New Roman" panose="02020603050405020304" pitchFamily="18" charset="0"/>
              </a:rPr>
              <a:t>dấu</a:t>
            </a:r>
            <a:r>
              <a:rPr kumimoji="0" lang="en-US" sz="280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n-ea"/>
                <a:cs typeface="Times New Roman" panose="02020603050405020304" pitchFamily="18" charset="0"/>
              </a:rPr>
              <a:t>ba</a:t>
            </a:r>
            <a:r>
              <a:rPr kumimoji="0" lang="en-US" sz="280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n-ea"/>
                <a:cs typeface="Times New Roman" panose="02020603050405020304" pitchFamily="18" charset="0"/>
              </a:rPr>
              <a:t>chấm</a:t>
            </a:r>
            <a:r>
              <a:rPr kumimoji="0" lang="en-US" sz="280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n-ea"/>
                <a:cs typeface="Times New Roman" panose="02020603050405020304" pitchFamily="18" charset="0"/>
              </a:rPr>
              <a:t>: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7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n-ea"/>
                <a:cs typeface="Times New Roman" panose="02020603050405020304" pitchFamily="18" charset="0"/>
              </a:rPr>
              <a:t> ; … ; 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9</a:t>
            </a:r>
          </a:p>
        </p:txBody>
      </p:sp>
      <p:sp>
        <p:nvSpPr>
          <p:cNvPr id="28" name="Rectangle 54">
            <a:extLst>
              <a:ext uri="{FF2B5EF4-FFF2-40B4-BE49-F238E27FC236}">
                <a16:creationId xmlns:a16="http://schemas.microsoft.com/office/drawing/2014/main" id="{3F964BC4-9A5A-4964-AFEF-BC8D686C9957}"/>
              </a:ext>
            </a:extLst>
          </p:cNvPr>
          <p:cNvSpPr/>
          <p:nvPr/>
        </p:nvSpPr>
        <p:spPr>
          <a:xfrm>
            <a:off x="2371544" y="6202877"/>
            <a:ext cx="8233069" cy="823564"/>
          </a:xfrm>
          <a:prstGeom prst="rect">
            <a:avLst/>
          </a:prstGeom>
          <a:solidFill>
            <a:srgbClr val="ED7D31">
              <a:lumMod val="40000"/>
              <a:lumOff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 A                B                  C                 D</a:t>
            </a:r>
          </a:p>
        </p:txBody>
      </p:sp>
      <p:pic>
        <p:nvPicPr>
          <p:cNvPr id="29" name="Picture 24">
            <a:extLst>
              <a:ext uri="{FF2B5EF4-FFF2-40B4-BE49-F238E27FC236}">
                <a16:creationId xmlns:a16="http://schemas.microsoft.com/office/drawing/2014/main" id="{FA2B7CAE-E504-48C2-98D4-5B3396C2C03C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/>
        </p:blipFill>
        <p:spPr>
          <a:xfrm rot="3519568">
            <a:off x="3371055" y="5632135"/>
            <a:ext cx="823031" cy="612530"/>
          </a:xfrm>
          <a:prstGeom prst="rect">
            <a:avLst/>
          </a:prstGeom>
        </p:spPr>
      </p:pic>
      <p:pic>
        <p:nvPicPr>
          <p:cNvPr id="30" name="Picture 20">
            <a:extLst>
              <a:ext uri="{FF2B5EF4-FFF2-40B4-BE49-F238E27FC236}">
                <a16:creationId xmlns:a16="http://schemas.microsoft.com/office/drawing/2014/main" id="{C2BEAB2B-C3B2-48CE-A320-D1388577940E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/>
        </p:blipFill>
        <p:spPr>
          <a:xfrm rot="3519568">
            <a:off x="5515581" y="5552758"/>
            <a:ext cx="823031" cy="612530"/>
          </a:xfrm>
          <a:prstGeom prst="rect">
            <a:avLst/>
          </a:prstGeom>
        </p:spPr>
      </p:pic>
      <p:pic>
        <p:nvPicPr>
          <p:cNvPr id="31" name="Picture 13">
            <a:extLst>
              <a:ext uri="{FF2B5EF4-FFF2-40B4-BE49-F238E27FC236}">
                <a16:creationId xmlns:a16="http://schemas.microsoft.com/office/drawing/2014/main" id="{DFFA83E9-74C0-47CD-873F-FE11BF94DCAB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/>
        </p:blipFill>
        <p:spPr>
          <a:xfrm rot="3519568">
            <a:off x="7721961" y="5592787"/>
            <a:ext cx="823031" cy="612530"/>
          </a:xfrm>
          <a:prstGeom prst="rect">
            <a:avLst/>
          </a:prstGeom>
        </p:spPr>
      </p:pic>
      <p:sp>
        <p:nvSpPr>
          <p:cNvPr id="36" name="Rectangle 34">
            <a:extLst>
              <a:ext uri="{FF2B5EF4-FFF2-40B4-BE49-F238E27FC236}">
                <a16:creationId xmlns:a16="http://schemas.microsoft.com/office/drawing/2014/main" id="{A0EEA3FD-1068-4A6A-9FE8-470E439212FF}"/>
              </a:ext>
            </a:extLst>
          </p:cNvPr>
          <p:cNvSpPr/>
          <p:nvPr/>
        </p:nvSpPr>
        <p:spPr>
          <a:xfrm>
            <a:off x="7910944" y="3713020"/>
            <a:ext cx="1787236" cy="222359"/>
          </a:xfrm>
          <a:prstGeom prst="rect">
            <a:avLst/>
          </a:prstGeom>
          <a:solidFill>
            <a:srgbClr val="92D05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37" name="Rectangle 34">
            <a:extLst>
              <a:ext uri="{FF2B5EF4-FFF2-40B4-BE49-F238E27FC236}">
                <a16:creationId xmlns:a16="http://schemas.microsoft.com/office/drawing/2014/main" id="{934142E2-4A6A-4F54-A46E-F868449B8C68}"/>
              </a:ext>
            </a:extLst>
          </p:cNvPr>
          <p:cNvSpPr/>
          <p:nvPr/>
        </p:nvSpPr>
        <p:spPr>
          <a:xfrm>
            <a:off x="5708804" y="1917964"/>
            <a:ext cx="166100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prstClr val="white"/>
                </a:solidFill>
                <a:latin typeface="+mj-lt"/>
                <a:cs typeface="Times New Roman" panose="02020603050405020304" pitchFamily="18" charset="0"/>
              </a:rPr>
              <a:t>A. 9</a:t>
            </a:r>
          </a:p>
        </p:txBody>
      </p:sp>
      <p:sp>
        <p:nvSpPr>
          <p:cNvPr id="38" name="Rectangle 80">
            <a:extLst>
              <a:ext uri="{FF2B5EF4-FFF2-40B4-BE49-F238E27FC236}">
                <a16:creationId xmlns:a16="http://schemas.microsoft.com/office/drawing/2014/main" id="{F3F11C5B-C61C-4FA9-87FC-C41C94A368CB}"/>
              </a:ext>
            </a:extLst>
          </p:cNvPr>
          <p:cNvSpPr/>
          <p:nvPr/>
        </p:nvSpPr>
        <p:spPr>
          <a:xfrm>
            <a:off x="9060238" y="1897358"/>
            <a:ext cx="14553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prstClr val="white"/>
                </a:solidFill>
                <a:latin typeface="+mj-lt"/>
                <a:cs typeface="Times New Roman" panose="02020603050405020304" pitchFamily="18" charset="0"/>
              </a:rPr>
              <a:t>B. 8</a:t>
            </a:r>
          </a:p>
        </p:txBody>
      </p:sp>
      <p:sp>
        <p:nvSpPr>
          <p:cNvPr id="39" name="Rectangle 81">
            <a:extLst>
              <a:ext uri="{FF2B5EF4-FFF2-40B4-BE49-F238E27FC236}">
                <a16:creationId xmlns:a16="http://schemas.microsoft.com/office/drawing/2014/main" id="{F3183331-BE51-46BA-8696-B3393B343FCC}"/>
              </a:ext>
            </a:extLst>
          </p:cNvPr>
          <p:cNvSpPr/>
          <p:nvPr/>
        </p:nvSpPr>
        <p:spPr>
          <a:xfrm>
            <a:off x="5705948" y="2757607"/>
            <a:ext cx="17373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prstClr val="white"/>
                </a:solidFill>
                <a:latin typeface="+mj-lt"/>
                <a:cs typeface="Times New Roman" panose="02020603050405020304" pitchFamily="18" charset="0"/>
              </a:rPr>
              <a:t>C. 7</a:t>
            </a:r>
          </a:p>
        </p:txBody>
      </p:sp>
      <p:sp>
        <p:nvSpPr>
          <p:cNvPr id="40" name="Rectangle 82">
            <a:extLst>
              <a:ext uri="{FF2B5EF4-FFF2-40B4-BE49-F238E27FC236}">
                <a16:creationId xmlns:a16="http://schemas.microsoft.com/office/drawing/2014/main" id="{34846E26-8A1C-4ED0-9DF4-9D19051C9422}"/>
              </a:ext>
            </a:extLst>
          </p:cNvPr>
          <p:cNvSpPr/>
          <p:nvPr/>
        </p:nvSpPr>
        <p:spPr>
          <a:xfrm>
            <a:off x="9059008" y="2625850"/>
            <a:ext cx="153374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prstClr val="white"/>
                </a:solidFill>
                <a:latin typeface="+mj-lt"/>
                <a:cs typeface="Times New Roman" panose="02020603050405020304" pitchFamily="18" charset="0"/>
              </a:rPr>
              <a:t>D. 6</a:t>
            </a:r>
          </a:p>
        </p:txBody>
      </p:sp>
      <p:sp>
        <p:nvSpPr>
          <p:cNvPr id="33" name="Date Placeholder 32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/>
              <a:t>20:58</a:t>
            </a:r>
          </a:p>
        </p:txBody>
      </p:sp>
      <p:sp>
        <p:nvSpPr>
          <p:cNvPr id="34" name="Slide Number Placeholder 3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9977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9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4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9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4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6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8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1" dur="5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2" dur="5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3" dur="5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250"/>
                            </p:stCondLst>
                            <p:childTnLst>
                              <p:par>
                                <p:cTn id="62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2.96296E-6 L 0.57474 0.28102 " pathEditMode="relative" rAng="0" ptsTypes="AA">
                                      <p:cBhvr>
                                        <p:cTn id="63" dur="3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737" y="140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250"/>
                            </p:stCondLst>
                            <p:childTnLst>
                              <p:par>
                                <p:cTn id="6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4500"/>
                            </p:stCondLst>
                            <p:childTnLst>
                              <p:par>
                                <p:cTn id="72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3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4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5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6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7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9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0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1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2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3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6500"/>
                            </p:stCondLst>
                            <p:childTnLst>
                              <p:par>
                                <p:cTn id="8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ngioila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00"/>
                            </p:stCondLst>
                            <p:childTnLst>
                              <p:par>
                                <p:cTn id="10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250"/>
                            </p:stCondLst>
                            <p:childTnLst>
                              <p:par>
                                <p:cTn id="116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2.96296E-6 L 0.39883 0.29652 " pathEditMode="relative" rAng="0" ptsTypes="AA">
                                      <p:cBhvr>
                                        <p:cTn id="11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935" y="148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3250"/>
                            </p:stCondLst>
                            <p:childTnLst>
                              <p:par>
                                <p:cTn id="11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3500"/>
                            </p:stCondLst>
                            <p:childTnLst>
                              <p:par>
                                <p:cTn id="126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7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8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9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0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1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2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3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4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5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6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7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5500"/>
                            </p:stCondLst>
                            <p:childTnLst>
                              <p:par>
                                <p:cTn id="13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9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5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2" fill="hold">
                      <p:stCondLst>
                        <p:cond delay="0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1000"/>
                            </p:stCondLst>
                            <p:childTnLst>
                              <p:par>
                                <p:cTn id="16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2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1250"/>
                            </p:stCondLst>
                            <p:childTnLst>
                              <p:par>
                                <p:cTn id="168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2.96296E-6 L 0.21888 0.30602 " pathEditMode="relative" rAng="0" ptsTypes="AA">
                                      <p:cBhvr>
                                        <p:cTn id="16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38" y="153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3250"/>
                            </p:stCondLst>
                            <p:childTnLst>
                              <p:par>
                                <p:cTn id="17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6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3500"/>
                            </p:stCondLst>
                            <p:childTnLst>
                              <p:par>
                                <p:cTn id="178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9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0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1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2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3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6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7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8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9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5500"/>
                            </p:stCondLst>
                            <p:childTnLst>
                              <p:par>
                                <p:cTn id="19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2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6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9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1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203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4" fill="hold">
                      <p:stCondLst>
                        <p:cond delay="0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1000"/>
                            </p:stCondLst>
                            <p:childTnLst>
                              <p:par>
                                <p:cTn id="21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4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8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9" fill="hold">
                            <p:stCondLst>
                              <p:cond delay="1250"/>
                            </p:stCondLst>
                            <p:childTnLst>
                              <p:par>
                                <p:cTn id="220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73 0.02894 L 0.07917 0.32917 " pathEditMode="relative" rAng="0" ptsTypes="AA">
                                      <p:cBhvr>
                                        <p:cTn id="22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36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2" fill="hold">
                            <p:stCondLst>
                              <p:cond delay="3250"/>
                            </p:stCondLst>
                            <p:childTnLst>
                              <p:par>
                                <p:cTn id="22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4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8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9" fill="hold">
                            <p:stCondLst>
                              <p:cond delay="3500"/>
                            </p:stCondLst>
                            <p:childTnLst>
                              <p:par>
                                <p:cTn id="230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1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2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3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4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5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6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7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8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9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0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1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5500"/>
                            </p:stCondLst>
                            <p:childTnLst>
                              <p:par>
                                <p:cTn id="24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4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8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1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255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6" fill="hold">
                      <p:stCondLst>
                        <p:cond delay="0"/>
                      </p:stCondLst>
                      <p:childTnLst>
                        <p:par>
                          <p:cTn id="257" fill="hold">
                            <p:stCondLst>
                              <p:cond delay="0"/>
                            </p:stCondLst>
                            <p:childTnLst>
                              <p:par>
                                <p:cTn id="25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5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18" grpId="0" animBg="1"/>
      <p:bldP spid="18" grpId="1" animBg="1"/>
      <p:bldP spid="27" grpId="0" animBg="1"/>
      <p:bldP spid="37" grpId="0"/>
      <p:bldP spid="37" grpId="1"/>
      <p:bldP spid="39" grpId="0" build="allAtOnce"/>
      <p:bldP spid="40" grpId="0" build="allAtOnce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ình ảnh 3">
            <a:extLst>
              <a:ext uri="{FF2B5EF4-FFF2-40B4-BE49-F238E27FC236}">
                <a16:creationId xmlns:a16="http://schemas.microsoft.com/office/drawing/2014/main" id="{4503BD11-B4C2-4578-BEA0-9B5CB39D37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31242"/>
            <a:ext cx="12192000" cy="6426758"/>
          </a:xfrm>
          <a:prstGeom prst="rect">
            <a:avLst/>
          </a:prstGeom>
        </p:spPr>
      </p:pic>
      <p:pic>
        <p:nvPicPr>
          <p:cNvPr id="7" name="Picture 9">
            <a:extLst>
              <a:ext uri="{FF2B5EF4-FFF2-40B4-BE49-F238E27FC236}">
                <a16:creationId xmlns:a16="http://schemas.microsoft.com/office/drawing/2014/main" id="{546E08F7-D9FF-4905-9C8E-1B76725DD9B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107" y="2841837"/>
            <a:ext cx="1196895" cy="927286"/>
          </a:xfrm>
          <a:prstGeom prst="rect">
            <a:avLst/>
          </a:prstGeom>
        </p:spPr>
      </p:pic>
      <p:sp>
        <p:nvSpPr>
          <p:cNvPr id="14" name="Rectangle 18">
            <a:extLst>
              <a:ext uri="{FF2B5EF4-FFF2-40B4-BE49-F238E27FC236}">
                <a16:creationId xmlns:a16="http://schemas.microsoft.com/office/drawing/2014/main" id="{33D54AB7-BC43-4C61-8E63-38131389A59C}"/>
              </a:ext>
            </a:extLst>
          </p:cNvPr>
          <p:cNvSpPr/>
          <p:nvPr/>
        </p:nvSpPr>
        <p:spPr>
          <a:xfrm>
            <a:off x="2219145" y="6050477"/>
            <a:ext cx="7678834" cy="8235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 </a:t>
            </a:r>
          </a:p>
        </p:txBody>
      </p:sp>
      <p:sp>
        <p:nvSpPr>
          <p:cNvPr id="16" name="Rectangle 1">
            <a:extLst>
              <a:ext uri="{FF2B5EF4-FFF2-40B4-BE49-F238E27FC236}">
                <a16:creationId xmlns:a16="http://schemas.microsoft.com/office/drawing/2014/main" id="{DA388D03-C7F5-4C7F-AA1B-93B54182DB2E}"/>
              </a:ext>
            </a:extLst>
          </p:cNvPr>
          <p:cNvSpPr/>
          <p:nvPr/>
        </p:nvSpPr>
        <p:spPr>
          <a:xfrm>
            <a:off x="7758544" y="3560620"/>
            <a:ext cx="1787236" cy="222359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pic>
        <p:nvPicPr>
          <p:cNvPr id="8" name="Picture 10">
            <a:extLst>
              <a:ext uri="{FF2B5EF4-FFF2-40B4-BE49-F238E27FC236}">
                <a16:creationId xmlns:a16="http://schemas.microsoft.com/office/drawing/2014/main" id="{AB4EBB11-E8B1-4CF0-A38E-96C57227C26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4024" y="4555482"/>
            <a:ext cx="1249999" cy="1336206"/>
          </a:xfrm>
          <a:prstGeom prst="rect">
            <a:avLst/>
          </a:prstGeom>
        </p:spPr>
      </p:pic>
      <p:pic>
        <p:nvPicPr>
          <p:cNvPr id="9" name="Picture 18">
            <a:extLst>
              <a:ext uri="{FF2B5EF4-FFF2-40B4-BE49-F238E27FC236}">
                <a16:creationId xmlns:a16="http://schemas.microsoft.com/office/drawing/2014/main" id="{9BA28177-83EC-4955-B108-97115595BA3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2415" y="4489550"/>
            <a:ext cx="1249999" cy="1336206"/>
          </a:xfrm>
          <a:prstGeom prst="rect">
            <a:avLst/>
          </a:prstGeom>
        </p:spPr>
      </p:pic>
      <p:pic>
        <p:nvPicPr>
          <p:cNvPr id="10" name="Picture 23">
            <a:extLst>
              <a:ext uri="{FF2B5EF4-FFF2-40B4-BE49-F238E27FC236}">
                <a16:creationId xmlns:a16="http://schemas.microsoft.com/office/drawing/2014/main" id="{25D14993-0046-496A-99FF-9B8787048B1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7215" y="4527650"/>
            <a:ext cx="1249999" cy="1336206"/>
          </a:xfrm>
          <a:prstGeom prst="rect">
            <a:avLst/>
          </a:prstGeom>
        </p:spPr>
      </p:pic>
      <p:pic>
        <p:nvPicPr>
          <p:cNvPr id="11" name="Picture 74">
            <a:extLst>
              <a:ext uri="{FF2B5EF4-FFF2-40B4-BE49-F238E27FC236}">
                <a16:creationId xmlns:a16="http://schemas.microsoft.com/office/drawing/2014/main" id="{74F301D6-D70E-47C1-828D-70EEAE34985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107" y="2841837"/>
            <a:ext cx="1196895" cy="927286"/>
          </a:xfrm>
          <a:prstGeom prst="rect">
            <a:avLst/>
          </a:prstGeom>
        </p:spPr>
      </p:pic>
      <p:sp>
        <p:nvSpPr>
          <p:cNvPr id="12" name="Sun 76">
            <a:extLst>
              <a:ext uri="{FF2B5EF4-FFF2-40B4-BE49-F238E27FC236}">
                <a16:creationId xmlns:a16="http://schemas.microsoft.com/office/drawing/2014/main" id="{EA8C4A56-352F-42B7-94E9-CC64DCA094DD}"/>
              </a:ext>
            </a:extLst>
          </p:cNvPr>
          <p:cNvSpPr/>
          <p:nvPr/>
        </p:nvSpPr>
        <p:spPr>
          <a:xfrm>
            <a:off x="3879399" y="3960547"/>
            <a:ext cx="2162493" cy="2083116"/>
          </a:xfrm>
          <a:prstGeom prst="sun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pic>
        <p:nvPicPr>
          <p:cNvPr id="13" name="Picture 32">
            <a:extLst>
              <a:ext uri="{FF2B5EF4-FFF2-40B4-BE49-F238E27FC236}">
                <a16:creationId xmlns:a16="http://schemas.microsoft.com/office/drawing/2014/main" id="{944458F3-1647-4F78-B4E4-2288A3E40DA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52601" y="330406"/>
            <a:ext cx="1661009" cy="3236104"/>
          </a:xfrm>
          <a:prstGeom prst="rect">
            <a:avLst/>
          </a:prstGeom>
        </p:spPr>
      </p:pic>
      <p:pic>
        <p:nvPicPr>
          <p:cNvPr id="15" name="Picture 4">
            <a:extLst>
              <a:ext uri="{FF2B5EF4-FFF2-40B4-BE49-F238E27FC236}">
                <a16:creationId xmlns:a16="http://schemas.microsoft.com/office/drawing/2014/main" id="{DDB9A582-E919-45F3-B91B-DC658790661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78482" y="2209366"/>
            <a:ext cx="1958679" cy="1871627"/>
          </a:xfrm>
          <a:prstGeom prst="rect">
            <a:avLst/>
          </a:prstGeom>
        </p:spPr>
      </p:pic>
      <p:pic>
        <p:nvPicPr>
          <p:cNvPr id="17" name="Picture 15">
            <a:extLst>
              <a:ext uri="{FF2B5EF4-FFF2-40B4-BE49-F238E27FC236}">
                <a16:creationId xmlns:a16="http://schemas.microsoft.com/office/drawing/2014/main" id="{BECA0FE7-E9A8-4221-BCF0-0581AE5E10D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2405209"/>
            <a:ext cx="1060934" cy="1267227"/>
          </a:xfrm>
          <a:prstGeom prst="rect">
            <a:avLst/>
          </a:prstGeom>
        </p:spPr>
      </p:pic>
      <p:pic>
        <p:nvPicPr>
          <p:cNvPr id="18" name="Picture 27">
            <a:extLst>
              <a:ext uri="{FF2B5EF4-FFF2-40B4-BE49-F238E27FC236}">
                <a16:creationId xmlns:a16="http://schemas.microsoft.com/office/drawing/2014/main" id="{A9F5F236-DE5A-4E3F-B3CE-3E749F2F9B2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1753" y="4489550"/>
            <a:ext cx="1249999" cy="1336206"/>
          </a:xfrm>
          <a:prstGeom prst="rect">
            <a:avLst/>
          </a:prstGeom>
        </p:spPr>
      </p:pic>
      <p:pic>
        <p:nvPicPr>
          <p:cNvPr id="19" name="Picture 11">
            <a:extLst>
              <a:ext uri="{FF2B5EF4-FFF2-40B4-BE49-F238E27FC236}">
                <a16:creationId xmlns:a16="http://schemas.microsoft.com/office/drawing/2014/main" id="{2F158809-12F4-4319-B073-D93BA79A0C3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7745" y="4555483"/>
            <a:ext cx="1442555" cy="1310075"/>
          </a:xfrm>
          <a:prstGeom prst="rect">
            <a:avLst/>
          </a:prstGeom>
        </p:spPr>
      </p:pic>
      <p:pic>
        <p:nvPicPr>
          <p:cNvPr id="20" name="Picture 13">
            <a:extLst>
              <a:ext uri="{FF2B5EF4-FFF2-40B4-BE49-F238E27FC236}">
                <a16:creationId xmlns:a16="http://schemas.microsoft.com/office/drawing/2014/main" id="{CBA1DAF5-AE42-4D09-89A2-D6B24141D969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/>
        </p:blipFill>
        <p:spPr>
          <a:xfrm rot="3519568">
            <a:off x="9748784" y="5479736"/>
            <a:ext cx="823031" cy="612530"/>
          </a:xfrm>
          <a:prstGeom prst="rect">
            <a:avLst/>
          </a:prstGeom>
        </p:spPr>
      </p:pic>
      <p:pic>
        <p:nvPicPr>
          <p:cNvPr id="21" name="Picture 5">
            <a:extLst>
              <a:ext uri="{FF2B5EF4-FFF2-40B4-BE49-F238E27FC236}">
                <a16:creationId xmlns:a16="http://schemas.microsoft.com/office/drawing/2014/main" id="{9DB8C1FC-2EE2-42C2-A7BC-31F1A686F4C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8864974" y="5417842"/>
            <a:ext cx="850901" cy="1273201"/>
          </a:xfrm>
          <a:prstGeom prst="rect">
            <a:avLst/>
          </a:prstGeom>
        </p:spPr>
      </p:pic>
      <p:pic>
        <p:nvPicPr>
          <p:cNvPr id="22" name="Picture 16">
            <a:extLst>
              <a:ext uri="{FF2B5EF4-FFF2-40B4-BE49-F238E27FC236}">
                <a16:creationId xmlns:a16="http://schemas.microsoft.com/office/drawing/2014/main" id="{8BF59070-CDAA-4F5A-9E95-464352DC92F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6136" y="4489551"/>
            <a:ext cx="1442555" cy="1310075"/>
          </a:xfrm>
          <a:prstGeom prst="rect">
            <a:avLst/>
          </a:prstGeom>
        </p:spPr>
      </p:pic>
      <p:pic>
        <p:nvPicPr>
          <p:cNvPr id="23" name="Picture 20">
            <a:extLst>
              <a:ext uri="{FF2B5EF4-FFF2-40B4-BE49-F238E27FC236}">
                <a16:creationId xmlns:a16="http://schemas.microsoft.com/office/drawing/2014/main" id="{0ABEBD3B-C7EA-4A39-815F-A26B691C746A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/>
        </p:blipFill>
        <p:spPr>
          <a:xfrm rot="3519568">
            <a:off x="7527175" y="5413804"/>
            <a:ext cx="823031" cy="612530"/>
          </a:xfrm>
          <a:prstGeom prst="rect">
            <a:avLst/>
          </a:prstGeom>
        </p:spPr>
      </p:pic>
      <p:pic>
        <p:nvPicPr>
          <p:cNvPr id="24" name="Picture 21">
            <a:extLst>
              <a:ext uri="{FF2B5EF4-FFF2-40B4-BE49-F238E27FC236}">
                <a16:creationId xmlns:a16="http://schemas.microsoft.com/office/drawing/2014/main" id="{19C59433-F156-40E7-879D-76D6884C074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6643365" y="5417842"/>
            <a:ext cx="850901" cy="1273201"/>
          </a:xfrm>
          <a:prstGeom prst="rect">
            <a:avLst/>
          </a:prstGeom>
        </p:spPr>
      </p:pic>
      <p:pic>
        <p:nvPicPr>
          <p:cNvPr id="25" name="Picture 22">
            <a:extLst>
              <a:ext uri="{FF2B5EF4-FFF2-40B4-BE49-F238E27FC236}">
                <a16:creationId xmlns:a16="http://schemas.microsoft.com/office/drawing/2014/main" id="{F1943481-5ED9-44B3-94DB-B253158B4248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9719" y="4347069"/>
            <a:ext cx="1061850" cy="1310075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9CCA8884-E0B8-4BD4-8636-72E84942ABB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4408165" y="5417842"/>
            <a:ext cx="850901" cy="1273201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DC5889BF-88EA-4E2D-8CAC-02EC58F02C7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0739" y="4385097"/>
            <a:ext cx="1581495" cy="1436256"/>
          </a:xfrm>
          <a:prstGeom prst="rect">
            <a:avLst/>
          </a:prstGeom>
        </p:spPr>
      </p:pic>
      <p:pic>
        <p:nvPicPr>
          <p:cNvPr id="28" name="Picture 29">
            <a:extLst>
              <a:ext uri="{FF2B5EF4-FFF2-40B4-BE49-F238E27FC236}">
                <a16:creationId xmlns:a16="http://schemas.microsoft.com/office/drawing/2014/main" id="{723BA1C6-E41D-4E59-82BF-F114638909DF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2252703" y="5417842"/>
            <a:ext cx="850901" cy="1273201"/>
          </a:xfrm>
          <a:prstGeom prst="rect">
            <a:avLst/>
          </a:prstGeom>
        </p:spPr>
      </p:pic>
      <p:sp>
        <p:nvSpPr>
          <p:cNvPr id="30" name="Rectangle 54">
            <a:extLst>
              <a:ext uri="{FF2B5EF4-FFF2-40B4-BE49-F238E27FC236}">
                <a16:creationId xmlns:a16="http://schemas.microsoft.com/office/drawing/2014/main" id="{91786906-4D59-4E75-B9D8-389475E4E2D7}"/>
              </a:ext>
            </a:extLst>
          </p:cNvPr>
          <p:cNvSpPr/>
          <p:nvPr/>
        </p:nvSpPr>
        <p:spPr>
          <a:xfrm>
            <a:off x="2148642" y="6000064"/>
            <a:ext cx="8922331" cy="823564"/>
          </a:xfrm>
          <a:prstGeom prst="rect">
            <a:avLst/>
          </a:prstGeom>
          <a:solidFill>
            <a:srgbClr val="ED7D31">
              <a:lumMod val="40000"/>
              <a:lumOff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 </a:t>
            </a:r>
            <a:r>
              <a:rPr kumimoji="0" lang="en-US" sz="3200" b="0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A                 B                 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C                D</a:t>
            </a:r>
          </a:p>
        </p:txBody>
      </p:sp>
      <p:pic>
        <p:nvPicPr>
          <p:cNvPr id="31" name="Picture 24">
            <a:extLst>
              <a:ext uri="{FF2B5EF4-FFF2-40B4-BE49-F238E27FC236}">
                <a16:creationId xmlns:a16="http://schemas.microsoft.com/office/drawing/2014/main" id="{DF65BAE2-A86C-4F36-AFE5-9BC865D8B1F7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/>
        </p:blipFill>
        <p:spPr>
          <a:xfrm rot="3519568">
            <a:off x="3218655" y="5479735"/>
            <a:ext cx="823031" cy="612530"/>
          </a:xfrm>
          <a:prstGeom prst="rect">
            <a:avLst/>
          </a:prstGeom>
        </p:spPr>
      </p:pic>
      <p:sp>
        <p:nvSpPr>
          <p:cNvPr id="36" name="Rounded Rectangular Callout 44">
            <a:extLst>
              <a:ext uri="{FF2B5EF4-FFF2-40B4-BE49-F238E27FC236}">
                <a16:creationId xmlns:a16="http://schemas.microsoft.com/office/drawing/2014/main" id="{8A094E61-B779-4713-B785-405A2F48927D}"/>
              </a:ext>
            </a:extLst>
          </p:cNvPr>
          <p:cNvSpPr/>
          <p:nvPr/>
        </p:nvSpPr>
        <p:spPr>
          <a:xfrm>
            <a:off x="3275260" y="388567"/>
            <a:ext cx="7587110" cy="900583"/>
          </a:xfrm>
          <a:prstGeom prst="wedgeRoundRectCallout">
            <a:avLst>
              <a:gd name="adj1" fmla="val -58471"/>
              <a:gd name="adj2" fmla="val 22449"/>
              <a:gd name="adj3" fmla="val 16667"/>
            </a:avLst>
          </a:prstGeom>
          <a:solidFill>
            <a:sysClr val="window" lastClr="FFFFFF">
              <a:alpha val="70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n-ea"/>
                <a:cs typeface="Times New Roman" panose="02020603050405020304" pitchFamily="18" charset="0"/>
              </a:rPr>
              <a:t>Số</a:t>
            </a:r>
            <a:r>
              <a:rPr kumimoji="0" lang="en-US" sz="280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n-ea"/>
                <a:cs typeface="Times New Roman" panose="02020603050405020304" pitchFamily="18" charset="0"/>
              </a:rPr>
              <a:t>nào</a:t>
            </a:r>
            <a:r>
              <a:rPr kumimoji="0" lang="en-US" sz="280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800" kern="0" noProof="0" dirty="0" err="1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đứng</a:t>
            </a:r>
            <a:r>
              <a:rPr lang="en-US" sz="2800" kern="0" noProof="0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800" kern="0" noProof="0" dirty="0" err="1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trước</a:t>
            </a:r>
            <a:r>
              <a:rPr lang="en-US" sz="2800" kern="0" noProof="0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800" kern="0" noProof="0" dirty="0" err="1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số</a:t>
            </a:r>
            <a:r>
              <a:rPr lang="en-US" sz="2800" kern="0" noProof="0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800" kern="0" noProof="0" dirty="0" err="1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tám</a:t>
            </a:r>
            <a:r>
              <a:rPr lang="en-US" sz="2800" kern="0" noProof="0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?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7" name="Rectangle 34">
            <a:extLst>
              <a:ext uri="{FF2B5EF4-FFF2-40B4-BE49-F238E27FC236}">
                <a16:creationId xmlns:a16="http://schemas.microsoft.com/office/drawing/2014/main" id="{5C68193A-1F10-4B21-94CD-9164CC577789}"/>
              </a:ext>
            </a:extLst>
          </p:cNvPr>
          <p:cNvSpPr/>
          <p:nvPr/>
        </p:nvSpPr>
        <p:spPr>
          <a:xfrm>
            <a:off x="5708804" y="1859663"/>
            <a:ext cx="166100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prstClr val="white"/>
                </a:solidFill>
                <a:latin typeface="+mj-lt"/>
                <a:cs typeface="Times New Roman" panose="02020603050405020304" pitchFamily="18" charset="0"/>
              </a:rPr>
              <a:t>A. 9</a:t>
            </a:r>
          </a:p>
        </p:txBody>
      </p:sp>
      <p:sp>
        <p:nvSpPr>
          <p:cNvPr id="38" name="Rectangle 80">
            <a:extLst>
              <a:ext uri="{FF2B5EF4-FFF2-40B4-BE49-F238E27FC236}">
                <a16:creationId xmlns:a16="http://schemas.microsoft.com/office/drawing/2014/main" id="{A1491BA1-9357-4284-B4BC-51CEF640085A}"/>
              </a:ext>
            </a:extLst>
          </p:cNvPr>
          <p:cNvSpPr/>
          <p:nvPr/>
        </p:nvSpPr>
        <p:spPr>
          <a:xfrm>
            <a:off x="9060238" y="1839057"/>
            <a:ext cx="14553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prstClr val="white"/>
                </a:solidFill>
                <a:latin typeface="+mj-lt"/>
                <a:cs typeface="Times New Roman" panose="02020603050405020304" pitchFamily="18" charset="0"/>
              </a:rPr>
              <a:t>B. 7</a:t>
            </a:r>
          </a:p>
        </p:txBody>
      </p:sp>
      <p:sp>
        <p:nvSpPr>
          <p:cNvPr id="39" name="Rectangle 81">
            <a:extLst>
              <a:ext uri="{FF2B5EF4-FFF2-40B4-BE49-F238E27FC236}">
                <a16:creationId xmlns:a16="http://schemas.microsoft.com/office/drawing/2014/main" id="{79953B4F-3DF1-4428-B9FC-40EE5BD63FAF}"/>
              </a:ext>
            </a:extLst>
          </p:cNvPr>
          <p:cNvSpPr/>
          <p:nvPr/>
        </p:nvSpPr>
        <p:spPr>
          <a:xfrm>
            <a:off x="5705948" y="2699306"/>
            <a:ext cx="17373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prstClr val="white"/>
                </a:solidFill>
                <a:latin typeface="+mj-lt"/>
                <a:cs typeface="Times New Roman" panose="02020603050405020304" pitchFamily="18" charset="0"/>
              </a:rPr>
              <a:t>C. 8</a:t>
            </a:r>
          </a:p>
        </p:txBody>
      </p:sp>
      <p:sp>
        <p:nvSpPr>
          <p:cNvPr id="40" name="Rectangle 82">
            <a:extLst>
              <a:ext uri="{FF2B5EF4-FFF2-40B4-BE49-F238E27FC236}">
                <a16:creationId xmlns:a16="http://schemas.microsoft.com/office/drawing/2014/main" id="{2C1F3C4F-94C9-42C3-8AB5-EDD997C28F3D}"/>
              </a:ext>
            </a:extLst>
          </p:cNvPr>
          <p:cNvSpPr/>
          <p:nvPr/>
        </p:nvSpPr>
        <p:spPr>
          <a:xfrm>
            <a:off x="9059008" y="2567549"/>
            <a:ext cx="153374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prstClr val="white"/>
                </a:solidFill>
                <a:latin typeface="+mj-lt"/>
                <a:cs typeface="Times New Roman" panose="02020603050405020304" pitchFamily="18" charset="0"/>
              </a:rPr>
              <a:t>D. 6</a:t>
            </a:r>
          </a:p>
        </p:txBody>
      </p:sp>
      <p:sp>
        <p:nvSpPr>
          <p:cNvPr id="32" name="Date Placeholder 3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/>
              <a:t>20:58</a:t>
            </a:r>
          </a:p>
        </p:txBody>
      </p:sp>
      <p:sp>
        <p:nvSpPr>
          <p:cNvPr id="33" name="Slide Number Placeholder 3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737832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450"/>
                            </p:stCondLst>
                            <p:childTnLst>
                              <p:par>
                                <p:cTn id="13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9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45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95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1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2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3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6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8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1" dur="5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2" dur="5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3" dur="5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250"/>
                            </p:stCondLst>
                            <p:childTnLst>
                              <p:par>
                                <p:cTn id="62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4.81481E-6 L 0.60599 0.32292 " pathEditMode="relative" rAng="0" ptsTypes="AA">
                                      <p:cBhvr>
                                        <p:cTn id="63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299" y="161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250"/>
                            </p:stCondLst>
                            <p:childTnLst>
                              <p:par>
                                <p:cTn id="6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4500"/>
                            </p:stCondLst>
                            <p:childTnLst>
                              <p:par>
                                <p:cTn id="72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3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4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5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6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7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9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0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1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2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3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6500"/>
                            </p:stCondLst>
                            <p:childTnLst>
                              <p:par>
                                <p:cTn id="8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000"/>
                            </p:stCondLst>
                            <p:childTnLst>
                              <p:par>
                                <p:cTn id="10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250"/>
                            </p:stCondLst>
                            <p:childTnLst>
                              <p:par>
                                <p:cTn id="114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4.81481E-6 L 0.41133 0.30325 " pathEditMode="relative" rAng="0" ptsTypes="AA">
                                      <p:cBhvr>
                                        <p:cTn id="11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560" y="15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3250"/>
                            </p:stCondLst>
                            <p:childTnLst>
                              <p:par>
                                <p:cTn id="1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3500"/>
                            </p:stCondLst>
                            <p:childTnLst>
                              <p:par>
                                <p:cTn id="124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6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7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8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9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1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2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3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4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5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5500"/>
                            </p:stCondLst>
                            <p:childTnLst>
                              <p:par>
                                <p:cTn id="13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8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49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0" fill="hold">
                      <p:stCondLst>
                        <p:cond delay="0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1000"/>
                            </p:stCondLst>
                            <p:childTnLst>
                              <p:par>
                                <p:cTn id="15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1250"/>
                            </p:stCondLst>
                            <p:childTnLst>
                              <p:par>
                                <p:cTn id="166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0963 -0.01134 L 0.22357 0.28889 " pathEditMode="relative" rAng="0" ptsTypes="AA">
                                      <p:cBhvr>
                                        <p:cTn id="16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654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3250"/>
                            </p:stCondLst>
                            <p:childTnLst>
                              <p:par>
                                <p:cTn id="16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0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3500"/>
                            </p:stCondLst>
                            <p:childTnLst>
                              <p:par>
                                <p:cTn id="176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7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8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9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0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1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2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3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4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5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6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7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5500"/>
                            </p:stCondLst>
                            <p:childTnLst>
                              <p:par>
                                <p:cTn id="18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0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4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ngioila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6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1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203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4" fill="hold">
                      <p:stCondLst>
                        <p:cond delay="0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1000"/>
                            </p:stCondLst>
                            <p:childTnLst>
                              <p:par>
                                <p:cTn id="21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4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8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9" fill="hold">
                            <p:stCondLst>
                              <p:cond delay="1250"/>
                            </p:stCondLst>
                            <p:childTnLst>
                              <p:par>
                                <p:cTn id="220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73 0.02894 L 0.07917 0.32917 " pathEditMode="relative" rAng="0" ptsTypes="AA">
                                      <p:cBhvr>
                                        <p:cTn id="22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36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2" fill="hold">
                            <p:stCondLst>
                              <p:cond delay="3250"/>
                            </p:stCondLst>
                            <p:childTnLst>
                              <p:par>
                                <p:cTn id="22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4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8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9" fill="hold">
                            <p:stCondLst>
                              <p:cond delay="3500"/>
                            </p:stCondLst>
                            <p:childTnLst>
                              <p:par>
                                <p:cTn id="230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1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2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3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4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5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6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7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8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9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0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1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5500"/>
                            </p:stCondLst>
                            <p:childTnLst>
                              <p:par>
                                <p:cTn id="24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4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8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1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25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6" fill="hold">
                      <p:stCondLst>
                        <p:cond delay="0"/>
                      </p:stCondLst>
                      <p:childTnLst>
                        <p:par>
                          <p:cTn id="257" fill="hold">
                            <p:stCondLst>
                              <p:cond delay="0"/>
                            </p:stCondLst>
                            <p:childTnLst>
                              <p:par>
                                <p:cTn id="25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5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36" grpId="0" animBg="1"/>
      <p:bldP spid="37" grpId="1" build="allAtOnce"/>
      <p:bldP spid="37" grpId="2" build="allAtOnce"/>
      <p:bldP spid="39" grpId="0" build="allAtOnce"/>
      <p:bldP spid="40" grpId="0" build="allAtOnce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94509" y="1939637"/>
            <a:ext cx="10349346" cy="15881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ct val="0"/>
              </a:spcBef>
              <a:defRPr/>
            </a:pPr>
            <a:r>
              <a:rPr lang="en-US" altLang="zh-CN" sz="54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lt"/>
              </a:rPr>
              <a:t>Em hãy thi đua tìm đồ vật có đủ số lượng là 7, 8, 9 nhé !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/>
              <a:t>20:58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7FA4BBA6-1016-4661-98DC-FB176A95F2CF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16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Hình ảnh 47">
            <a:extLst>
              <a:ext uri="{FF2B5EF4-FFF2-40B4-BE49-F238E27FC236}">
                <a16:creationId xmlns:a16="http://schemas.microsoft.com/office/drawing/2014/main" id="{BE82A44B-DCD1-40E6-B14C-A7713580B6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7824"/>
            <a:ext cx="12192001" cy="6456218"/>
          </a:xfrm>
          <a:prstGeom prst="rect">
            <a:avLst/>
          </a:prstGeom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5D9FF108-DBD3-4E95-A57E-988D2B69C1C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62" t="8189" r="6606" b="10128"/>
          <a:stretch/>
        </p:blipFill>
        <p:spPr>
          <a:xfrm>
            <a:off x="1109709" y="719091"/>
            <a:ext cx="10528915" cy="5912528"/>
          </a:xfrm>
          <a:prstGeom prst="rect">
            <a:avLst/>
          </a:prstGeom>
        </p:spPr>
      </p:pic>
      <p:sp>
        <p:nvSpPr>
          <p:cNvPr id="5" name="Rectangle 1">
            <a:extLst>
              <a:ext uri="{FF2B5EF4-FFF2-40B4-BE49-F238E27FC236}">
                <a16:creationId xmlns:a16="http://schemas.microsoft.com/office/drawing/2014/main" id="{E43DBE84-B182-4822-978C-FAEB2447573C}"/>
              </a:ext>
            </a:extLst>
          </p:cNvPr>
          <p:cNvSpPr/>
          <p:nvPr/>
        </p:nvSpPr>
        <p:spPr>
          <a:xfrm rot="288550">
            <a:off x="5338467" y="1474140"/>
            <a:ext cx="5473026" cy="1109217"/>
          </a:xfrm>
          <a:prstGeom prst="rect">
            <a:avLst/>
          </a:prstGeom>
          <a:noFill/>
          <a:ln w="28575">
            <a:solidFill>
              <a:srgbClr val="FF00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85F41B1D-37F9-4EF8-81BB-1D30C89EB86F}"/>
              </a:ext>
            </a:extLst>
          </p:cNvPr>
          <p:cNvSpPr/>
          <p:nvPr/>
        </p:nvSpPr>
        <p:spPr>
          <a:xfrm rot="288550">
            <a:off x="5265529" y="2438767"/>
            <a:ext cx="5472877" cy="1069253"/>
          </a:xfrm>
          <a:prstGeom prst="rect">
            <a:avLst/>
          </a:prstGeom>
          <a:noFill/>
          <a:ln w="28575">
            <a:solidFill>
              <a:srgbClr val="00206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8AD21EA9-4CE9-47A3-9AD1-ED62517E4D8A}"/>
              </a:ext>
            </a:extLst>
          </p:cNvPr>
          <p:cNvSpPr/>
          <p:nvPr/>
        </p:nvSpPr>
        <p:spPr>
          <a:xfrm rot="288550">
            <a:off x="5224959" y="3337042"/>
            <a:ext cx="5441057" cy="965160"/>
          </a:xfrm>
          <a:prstGeom prst="rect">
            <a:avLst/>
          </a:prstGeom>
          <a:noFill/>
          <a:ln w="28575">
            <a:solidFill>
              <a:srgbClr val="00B0F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Hình Bầu dục 1">
            <a:extLst>
              <a:ext uri="{FF2B5EF4-FFF2-40B4-BE49-F238E27FC236}">
                <a16:creationId xmlns:a16="http://schemas.microsoft.com/office/drawing/2014/main" id="{F308F62E-2147-4D4F-9B59-2D566E850E02}"/>
              </a:ext>
            </a:extLst>
          </p:cNvPr>
          <p:cNvSpPr/>
          <p:nvPr/>
        </p:nvSpPr>
        <p:spPr>
          <a:xfrm>
            <a:off x="1109709" y="996762"/>
            <a:ext cx="3618559" cy="2596231"/>
          </a:xfrm>
          <a:prstGeom prst="ellipse">
            <a:avLst/>
          </a:prstGeom>
          <a:noFill/>
          <a:ln w="28575">
            <a:solidFill>
              <a:srgbClr val="FFFF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BBD2F93F-EB57-4381-A5A7-3343D87D41FF}"/>
              </a:ext>
            </a:extLst>
          </p:cNvPr>
          <p:cNvSpPr/>
          <p:nvPr/>
        </p:nvSpPr>
        <p:spPr>
          <a:xfrm rot="288550">
            <a:off x="5195911" y="4159562"/>
            <a:ext cx="5389150" cy="920763"/>
          </a:xfrm>
          <a:prstGeom prst="rect">
            <a:avLst/>
          </a:prstGeom>
          <a:noFill/>
          <a:ln w="28575">
            <a:solidFill>
              <a:srgbClr val="00B05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/>
              <a:t>20:58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529412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2" grpId="0" animBg="1"/>
      <p:bldP spid="2" grpId="1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8" descr="觅元素58b0fbac4bf92">
            <a:extLst>
              <a:ext uri="{FF2B5EF4-FFF2-40B4-BE49-F238E27FC236}">
                <a16:creationId xmlns:a16="http://schemas.microsoft.com/office/drawing/2014/main" id="{C22E3A18-205D-4D1F-B21A-03F65BD5D17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0409" y="5842504"/>
            <a:ext cx="5212715" cy="740410"/>
          </a:xfrm>
          <a:prstGeom prst="rect">
            <a:avLst/>
          </a:prstGeom>
        </p:spPr>
      </p:pic>
      <p:pic>
        <p:nvPicPr>
          <p:cNvPr id="5" name="图片 1" descr="31f7217a017c2d9a8a7bcbd9844c1629">
            <a:extLst>
              <a:ext uri="{FF2B5EF4-FFF2-40B4-BE49-F238E27FC236}">
                <a16:creationId xmlns:a16="http://schemas.microsoft.com/office/drawing/2014/main" id="{24001A5E-16FE-4ED8-9C53-AE1DBD17A8B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95807" y="1616109"/>
            <a:ext cx="5994717" cy="4726940"/>
          </a:xfrm>
          <a:prstGeom prst="rect">
            <a:avLst/>
          </a:prstGeom>
        </p:spPr>
      </p:pic>
      <p:pic>
        <p:nvPicPr>
          <p:cNvPr id="6" name="图片 15" descr="a05684f714522ad77246dba9447411ba">
            <a:extLst>
              <a:ext uri="{FF2B5EF4-FFF2-40B4-BE49-F238E27FC236}">
                <a16:creationId xmlns:a16="http://schemas.microsoft.com/office/drawing/2014/main" id="{DD902496-329C-4F8A-A33F-D0A3E3E6D58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4346" y="3260594"/>
            <a:ext cx="4174490" cy="2952115"/>
          </a:xfrm>
          <a:prstGeom prst="rect">
            <a:avLst/>
          </a:prstGeom>
        </p:spPr>
      </p:pic>
      <p:pic>
        <p:nvPicPr>
          <p:cNvPr id="7" name="图片 2" descr="觅元素584a989cd6c5a">
            <a:extLst>
              <a:ext uri="{FF2B5EF4-FFF2-40B4-BE49-F238E27FC236}">
                <a16:creationId xmlns:a16="http://schemas.microsoft.com/office/drawing/2014/main" id="{0A074B34-B2D6-4FE9-B81F-9D3CEA8082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03345" y="425262"/>
            <a:ext cx="6506845" cy="1394460"/>
          </a:xfrm>
          <a:prstGeom prst="rect">
            <a:avLst/>
          </a:prstGeom>
        </p:spPr>
      </p:pic>
      <p:sp>
        <p:nvSpPr>
          <p:cNvPr id="8" name="文本框 11">
            <a:extLst>
              <a:ext uri="{FF2B5EF4-FFF2-40B4-BE49-F238E27FC236}">
                <a16:creationId xmlns:a16="http://schemas.microsoft.com/office/drawing/2014/main" id="{FB0EC179-A0D1-42C8-A196-0C99C2CECEF8}"/>
              </a:ext>
            </a:extLst>
          </p:cNvPr>
          <p:cNvSpPr txBox="1"/>
          <p:nvPr/>
        </p:nvSpPr>
        <p:spPr>
          <a:xfrm>
            <a:off x="4876138" y="2080778"/>
            <a:ext cx="6234053" cy="2696444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 anchor="t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UTM Avo" panose="02040603050506020204" pitchFamily="18" charset="0"/>
                <a:ea typeface="inpin heiti" charset="-122"/>
                <a:cs typeface="Times New Roman" panose="02020603050405020304" pitchFamily="18" charset="0"/>
                <a:sym typeface="+mn-ea"/>
              </a:rPr>
              <a:t>HÌNH THÀNH KIẾN THỨC</a:t>
            </a:r>
          </a:p>
        </p:txBody>
      </p:sp>
      <p:pic>
        <p:nvPicPr>
          <p:cNvPr id="9" name="图片 7" descr="572005ec0a0c4">
            <a:extLst>
              <a:ext uri="{FF2B5EF4-FFF2-40B4-BE49-F238E27FC236}">
                <a16:creationId xmlns:a16="http://schemas.microsoft.com/office/drawing/2014/main" id="{466BA7A6-BE5C-4EE6-B5C0-F0D48CF430C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38224" b="26546"/>
          <a:stretch/>
        </p:blipFill>
        <p:spPr>
          <a:xfrm>
            <a:off x="744527" y="488673"/>
            <a:ext cx="2142240" cy="1439401"/>
          </a:xfrm>
          <a:prstGeom prst="rect">
            <a:avLst/>
          </a:prstGeom>
        </p:spPr>
      </p:pic>
      <p:sp>
        <p:nvSpPr>
          <p:cNvPr id="10" name="Date Placeholder 9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/>
              <a:t>20:58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206506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Hình ảnh 38">
            <a:extLst>
              <a:ext uri="{FF2B5EF4-FFF2-40B4-BE49-F238E27FC236}">
                <a16:creationId xmlns:a16="http://schemas.microsoft.com/office/drawing/2014/main" id="{F431A789-7636-474D-AB6F-821AC21A00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7824"/>
            <a:ext cx="12192001" cy="645621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7AE2880-1DE9-4632-8E00-8DB94C2C96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94" r="6694"/>
          <a:stretch/>
        </p:blipFill>
        <p:spPr>
          <a:xfrm>
            <a:off x="1221626" y="1561082"/>
            <a:ext cx="4240525" cy="100674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D190401-94D7-4CDC-B1A7-5C096A50C3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6" b="336"/>
          <a:stretch/>
        </p:blipFill>
        <p:spPr>
          <a:xfrm>
            <a:off x="1226665" y="2986933"/>
            <a:ext cx="4397574" cy="100674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9B98C33-AE51-41F5-8BE7-C62B5F453A6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23" r="5723"/>
          <a:stretch/>
        </p:blipFill>
        <p:spPr>
          <a:xfrm>
            <a:off x="1319791" y="4445829"/>
            <a:ext cx="4118503" cy="1006746"/>
          </a:xfrm>
          <a:prstGeom prst="rect">
            <a:avLst/>
          </a:prstGeom>
        </p:spPr>
      </p:pic>
      <p:grpSp>
        <p:nvGrpSpPr>
          <p:cNvPr id="2" name="Nhóm 1">
            <a:extLst>
              <a:ext uri="{FF2B5EF4-FFF2-40B4-BE49-F238E27FC236}">
                <a16:creationId xmlns:a16="http://schemas.microsoft.com/office/drawing/2014/main" id="{0C7E959A-62C5-431C-A858-B23DAD1A75FD}"/>
              </a:ext>
            </a:extLst>
          </p:cNvPr>
          <p:cNvGrpSpPr/>
          <p:nvPr/>
        </p:nvGrpSpPr>
        <p:grpSpPr>
          <a:xfrm>
            <a:off x="5969541" y="1765854"/>
            <a:ext cx="2447944" cy="813652"/>
            <a:chOff x="5958637" y="1959045"/>
            <a:chExt cx="1786400" cy="632652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E638EE2A-3EF5-4F2A-97DB-62009EB689F1}"/>
                </a:ext>
              </a:extLst>
            </p:cNvPr>
            <p:cNvSpPr/>
            <p:nvPr/>
          </p:nvSpPr>
          <p:spPr>
            <a:xfrm>
              <a:off x="5962726" y="1959045"/>
              <a:ext cx="274320" cy="27432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innerShdw blurRad="63500" dist="508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AFEC51DA-E698-4161-ABAE-1DE1F24A1895}"/>
                </a:ext>
              </a:extLst>
            </p:cNvPr>
            <p:cNvSpPr/>
            <p:nvPr/>
          </p:nvSpPr>
          <p:spPr>
            <a:xfrm>
              <a:off x="6345940" y="1959045"/>
              <a:ext cx="274320" cy="27432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innerShdw blurRad="63500" dist="508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BC71EBFF-441A-4E15-9D50-B5D5C7729A5F}"/>
                </a:ext>
              </a:extLst>
            </p:cNvPr>
            <p:cNvSpPr/>
            <p:nvPr/>
          </p:nvSpPr>
          <p:spPr>
            <a:xfrm>
              <a:off x="6727569" y="1959045"/>
              <a:ext cx="274320" cy="27432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innerShdw blurRad="63500" dist="508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88FC56D0-4242-4D3F-B86E-9B68FE3F4389}"/>
                </a:ext>
              </a:extLst>
            </p:cNvPr>
            <p:cNvSpPr/>
            <p:nvPr/>
          </p:nvSpPr>
          <p:spPr>
            <a:xfrm>
              <a:off x="7099143" y="1959045"/>
              <a:ext cx="274320" cy="27432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innerShdw blurRad="63500" dist="508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037FCE48-BD8C-4A5C-A886-13172E9612F3}"/>
                </a:ext>
              </a:extLst>
            </p:cNvPr>
            <p:cNvSpPr/>
            <p:nvPr/>
          </p:nvSpPr>
          <p:spPr>
            <a:xfrm>
              <a:off x="7470717" y="1959045"/>
              <a:ext cx="274320" cy="27432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innerShdw blurRad="63500" dist="508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1C480728-4670-40A3-A994-6CCA1EDFF196}"/>
                </a:ext>
              </a:extLst>
            </p:cNvPr>
            <p:cNvSpPr/>
            <p:nvPr/>
          </p:nvSpPr>
          <p:spPr>
            <a:xfrm>
              <a:off x="5958637" y="2317377"/>
              <a:ext cx="274320" cy="27432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innerShdw blurRad="63500" dist="508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D0A53151-A812-498B-8946-E7C14497BC4E}"/>
                </a:ext>
              </a:extLst>
            </p:cNvPr>
            <p:cNvSpPr/>
            <p:nvPr/>
          </p:nvSpPr>
          <p:spPr>
            <a:xfrm>
              <a:off x="6343384" y="2317377"/>
              <a:ext cx="274320" cy="27432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innerShdw blurRad="63500" dist="508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UTM Avo" panose="02040603050506020204" pitchFamily="18" charset="0"/>
              </a:endParaRPr>
            </a:p>
          </p:txBody>
        </p:sp>
      </p:grpSp>
      <p:grpSp>
        <p:nvGrpSpPr>
          <p:cNvPr id="36" name="Nhóm 35">
            <a:extLst>
              <a:ext uri="{FF2B5EF4-FFF2-40B4-BE49-F238E27FC236}">
                <a16:creationId xmlns:a16="http://schemas.microsoft.com/office/drawing/2014/main" id="{5C88DD15-5597-4623-92B0-B6FD281E3FD3}"/>
              </a:ext>
            </a:extLst>
          </p:cNvPr>
          <p:cNvGrpSpPr/>
          <p:nvPr/>
        </p:nvGrpSpPr>
        <p:grpSpPr>
          <a:xfrm>
            <a:off x="5924454" y="3128906"/>
            <a:ext cx="2408843" cy="918254"/>
            <a:chOff x="5958075" y="3373645"/>
            <a:chExt cx="1757866" cy="713985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C499EEF8-779B-487C-BC14-4FDD463E235B}"/>
                </a:ext>
              </a:extLst>
            </p:cNvPr>
            <p:cNvSpPr/>
            <p:nvPr/>
          </p:nvSpPr>
          <p:spPr>
            <a:xfrm>
              <a:off x="5958637" y="3373645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>
              <a:innerShdw blurRad="63500" dist="508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93330187-1589-417C-BBD9-102D9F549BFD}"/>
                </a:ext>
              </a:extLst>
            </p:cNvPr>
            <p:cNvSpPr/>
            <p:nvPr/>
          </p:nvSpPr>
          <p:spPr>
            <a:xfrm>
              <a:off x="6316844" y="3380330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>
              <a:innerShdw blurRad="63500" dist="508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A0FB564E-9984-496A-81D8-BC05CFBAB3D6}"/>
                </a:ext>
              </a:extLst>
            </p:cNvPr>
            <p:cNvSpPr/>
            <p:nvPr/>
          </p:nvSpPr>
          <p:spPr>
            <a:xfrm>
              <a:off x="6698473" y="3380330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>
              <a:innerShdw blurRad="63500" dist="508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FC22C106-B6B5-4E0C-BC6E-4B429BC13C6D}"/>
                </a:ext>
              </a:extLst>
            </p:cNvPr>
            <p:cNvSpPr/>
            <p:nvPr/>
          </p:nvSpPr>
          <p:spPr>
            <a:xfrm>
              <a:off x="7070047" y="3380330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>
              <a:innerShdw blurRad="63500" dist="508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4AA3AC4F-80EE-48FC-909E-57ADE159A37B}"/>
                </a:ext>
              </a:extLst>
            </p:cNvPr>
            <p:cNvSpPr/>
            <p:nvPr/>
          </p:nvSpPr>
          <p:spPr>
            <a:xfrm>
              <a:off x="7441621" y="3380330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>
              <a:innerShdw blurRad="63500" dist="508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154B5608-CE1F-42F6-B029-B93355356B10}"/>
                </a:ext>
              </a:extLst>
            </p:cNvPr>
            <p:cNvSpPr/>
            <p:nvPr/>
          </p:nvSpPr>
          <p:spPr>
            <a:xfrm>
              <a:off x="5958075" y="3813310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>
              <a:innerShdw blurRad="63500" dist="508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445B0170-1CE7-445A-8143-9AEDF304AC13}"/>
                </a:ext>
              </a:extLst>
            </p:cNvPr>
            <p:cNvSpPr/>
            <p:nvPr/>
          </p:nvSpPr>
          <p:spPr>
            <a:xfrm>
              <a:off x="6342822" y="3813310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>
              <a:innerShdw blurRad="63500" dist="508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AC937A0E-89C5-4F1D-8B68-6AEDBA43FFFD}"/>
                </a:ext>
              </a:extLst>
            </p:cNvPr>
            <p:cNvSpPr/>
            <p:nvPr/>
          </p:nvSpPr>
          <p:spPr>
            <a:xfrm>
              <a:off x="6727569" y="380662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>
              <a:innerShdw blurRad="63500" dist="508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UTM Avo" panose="02040603050506020204" pitchFamily="18" charset="0"/>
              </a:endParaRPr>
            </a:p>
          </p:txBody>
        </p:sp>
      </p:grpSp>
      <p:grpSp>
        <p:nvGrpSpPr>
          <p:cNvPr id="37" name="Nhóm 36">
            <a:extLst>
              <a:ext uri="{FF2B5EF4-FFF2-40B4-BE49-F238E27FC236}">
                <a16:creationId xmlns:a16="http://schemas.microsoft.com/office/drawing/2014/main" id="{23882723-E956-413D-8C8A-13B3EB066268}"/>
              </a:ext>
            </a:extLst>
          </p:cNvPr>
          <p:cNvGrpSpPr/>
          <p:nvPr/>
        </p:nvGrpSpPr>
        <p:grpSpPr>
          <a:xfrm>
            <a:off x="5891117" y="4555583"/>
            <a:ext cx="2429461" cy="839607"/>
            <a:chOff x="5911502" y="4794931"/>
            <a:chExt cx="1772912" cy="652833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49C7AA87-9FAE-4C6B-B59A-3F3692185362}"/>
                </a:ext>
              </a:extLst>
            </p:cNvPr>
            <p:cNvSpPr/>
            <p:nvPr/>
          </p:nvSpPr>
          <p:spPr>
            <a:xfrm>
              <a:off x="5927110" y="4794931"/>
              <a:ext cx="274320" cy="27432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  <a:effectLst>
              <a:innerShdw blurRad="63500" dist="508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4CA51C54-1248-4059-9A52-3DEAED4FF941}"/>
                </a:ext>
              </a:extLst>
            </p:cNvPr>
            <p:cNvSpPr/>
            <p:nvPr/>
          </p:nvSpPr>
          <p:spPr>
            <a:xfrm>
              <a:off x="6285317" y="4801615"/>
              <a:ext cx="274320" cy="27432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  <a:effectLst>
              <a:innerShdw blurRad="63500" dist="508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2D4DD01F-9BB1-44F4-941D-A95E7780D6A5}"/>
                </a:ext>
              </a:extLst>
            </p:cNvPr>
            <p:cNvSpPr/>
            <p:nvPr/>
          </p:nvSpPr>
          <p:spPr>
            <a:xfrm>
              <a:off x="6666946" y="4801615"/>
              <a:ext cx="274320" cy="27432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  <a:effectLst>
              <a:innerShdw blurRad="63500" dist="508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4587436B-01A8-43E6-821D-CF65BA900A95}"/>
                </a:ext>
              </a:extLst>
            </p:cNvPr>
            <p:cNvSpPr/>
            <p:nvPr/>
          </p:nvSpPr>
          <p:spPr>
            <a:xfrm>
              <a:off x="7038520" y="4801615"/>
              <a:ext cx="274320" cy="27432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  <a:effectLst>
              <a:innerShdw blurRad="63500" dist="508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0A9514DF-05C5-4A31-A23A-D258F4418FF5}"/>
                </a:ext>
              </a:extLst>
            </p:cNvPr>
            <p:cNvSpPr/>
            <p:nvPr/>
          </p:nvSpPr>
          <p:spPr>
            <a:xfrm>
              <a:off x="7410094" y="4801615"/>
              <a:ext cx="274320" cy="27432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  <a:effectLst>
              <a:innerShdw blurRad="63500" dist="508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C7884057-DF2C-407F-86DF-B293C31E5904}"/>
                </a:ext>
              </a:extLst>
            </p:cNvPr>
            <p:cNvSpPr/>
            <p:nvPr/>
          </p:nvSpPr>
          <p:spPr>
            <a:xfrm>
              <a:off x="5911502" y="5173444"/>
              <a:ext cx="274320" cy="27432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  <a:effectLst>
              <a:innerShdw blurRad="63500" dist="508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1C736E0A-2CA0-4425-958E-17DE1E8E3961}"/>
                </a:ext>
              </a:extLst>
            </p:cNvPr>
            <p:cNvSpPr/>
            <p:nvPr/>
          </p:nvSpPr>
          <p:spPr>
            <a:xfrm>
              <a:off x="6296248" y="5173444"/>
              <a:ext cx="274320" cy="27432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  <a:effectLst>
              <a:innerShdw blurRad="63500" dist="508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62A64EB2-629E-45E7-B5D4-D27993AC3EA3}"/>
                </a:ext>
              </a:extLst>
            </p:cNvPr>
            <p:cNvSpPr/>
            <p:nvPr/>
          </p:nvSpPr>
          <p:spPr>
            <a:xfrm>
              <a:off x="6680995" y="5166759"/>
              <a:ext cx="274320" cy="27432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  <a:effectLst>
              <a:innerShdw blurRad="63500" dist="508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563DEB67-1695-49E1-8A51-38F5067B3836}"/>
                </a:ext>
              </a:extLst>
            </p:cNvPr>
            <p:cNvSpPr/>
            <p:nvPr/>
          </p:nvSpPr>
          <p:spPr>
            <a:xfrm>
              <a:off x="7062623" y="5173444"/>
              <a:ext cx="274320" cy="27432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  <a:effectLst>
              <a:innerShdw blurRad="63500" dist="508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UTM Avo" panose="02040603050506020204" pitchFamily="18" charset="0"/>
              </a:endParaRPr>
            </a:p>
          </p:txBody>
        </p:sp>
      </p:grpSp>
      <p:sp>
        <p:nvSpPr>
          <p:cNvPr id="30" name="Text Box 5">
            <a:extLst>
              <a:ext uri="{FF2B5EF4-FFF2-40B4-BE49-F238E27FC236}">
                <a16:creationId xmlns:a16="http://schemas.microsoft.com/office/drawing/2014/main" id="{ABECD06F-509F-460D-AB20-8E1932E395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56567" y="1794045"/>
            <a:ext cx="457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en-US" sz="3600" b="1" dirty="0">
                <a:solidFill>
                  <a:srgbClr val="0070C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31" name="Text Box 5">
            <a:extLst>
              <a:ext uri="{FF2B5EF4-FFF2-40B4-BE49-F238E27FC236}">
                <a16:creationId xmlns:a16="http://schemas.microsoft.com/office/drawing/2014/main" id="{9D45D117-B115-4CBD-9657-AC376A2FFC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00687" y="3264868"/>
            <a:ext cx="457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en-US" sz="3600" b="1" dirty="0">
                <a:solidFill>
                  <a:srgbClr val="0070C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32" name="Text Box 5">
            <a:extLst>
              <a:ext uri="{FF2B5EF4-FFF2-40B4-BE49-F238E27FC236}">
                <a16:creationId xmlns:a16="http://schemas.microsoft.com/office/drawing/2014/main" id="{FE4AE49B-93B2-4940-A416-DC142C3936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41632" y="4798910"/>
            <a:ext cx="457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en-US" sz="3600" b="1" dirty="0">
                <a:solidFill>
                  <a:srgbClr val="0070C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9</a:t>
            </a: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7A302C10-CFC4-47C8-BAE5-62F710894583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0565014" y="1836957"/>
            <a:ext cx="799544" cy="560505"/>
          </a:xfrm>
          <a:prstGeom prst="rect">
            <a:avLst/>
          </a:prstGeom>
        </p:spPr>
      </p:pic>
      <p:pic>
        <p:nvPicPr>
          <p:cNvPr id="34" name="Picture 34">
            <a:extLst>
              <a:ext uri="{FF2B5EF4-FFF2-40B4-BE49-F238E27FC236}">
                <a16:creationId xmlns:a16="http://schemas.microsoft.com/office/drawing/2014/main" id="{10D0DABF-8500-471F-9CD7-027541E0DF15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0497077" y="3222672"/>
            <a:ext cx="867482" cy="593702"/>
          </a:xfrm>
          <a:prstGeom prst="rect">
            <a:avLst/>
          </a:prstGeom>
        </p:spPr>
      </p:pic>
      <p:pic>
        <p:nvPicPr>
          <p:cNvPr id="35" name="Picture 36">
            <a:extLst>
              <a:ext uri="{FF2B5EF4-FFF2-40B4-BE49-F238E27FC236}">
                <a16:creationId xmlns:a16="http://schemas.microsoft.com/office/drawing/2014/main" id="{CF4BD0E4-4C21-4BBD-A1A1-D05B63483974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0497077" y="4798910"/>
            <a:ext cx="925782" cy="627649"/>
          </a:xfrm>
          <a:prstGeom prst="rect">
            <a:avLst/>
          </a:prstGeom>
        </p:spPr>
      </p:pic>
      <p:sp>
        <p:nvSpPr>
          <p:cNvPr id="40" name="Date Placeholder 39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/>
              <a:t>20:58</a:t>
            </a:r>
          </a:p>
        </p:txBody>
      </p:sp>
      <p:sp>
        <p:nvSpPr>
          <p:cNvPr id="41" name="Slide Number Placeholder 40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349615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1" grpId="0"/>
      <p:bldP spid="3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Hình ảnh 47">
            <a:extLst>
              <a:ext uri="{FF2B5EF4-FFF2-40B4-BE49-F238E27FC236}">
                <a16:creationId xmlns:a16="http://schemas.microsoft.com/office/drawing/2014/main" id="{BE82A44B-DCD1-40E6-B14C-A7713580B6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7824"/>
            <a:ext cx="12192001" cy="645621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B4A136C-78E9-45F9-BCB1-4CC14722E2F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9146" y="2936465"/>
            <a:ext cx="1072461" cy="97032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997AB5A-9658-4FB0-AF1C-C96E1746EFC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1787" y="2923961"/>
            <a:ext cx="1072461" cy="97032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D1D0778-7724-4C87-88C4-ACE6D0DB696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910" y="2923961"/>
            <a:ext cx="1072461" cy="97032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A34CF27-E726-4233-8058-BEA2B41F437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206" y="2916587"/>
            <a:ext cx="1072461" cy="97032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1F2A87A-26B3-44D2-972E-B080AFBBFED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445" y="2919445"/>
            <a:ext cx="1072461" cy="97032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C8E26F5-CC0C-4DAD-BBDB-3D7BF96A23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9568" y="2942181"/>
            <a:ext cx="1072461" cy="97032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7463510-425E-453D-9135-11C4B16CDA7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3691" y="2922303"/>
            <a:ext cx="1072461" cy="97032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B6A5874-DF2F-49E6-82E0-49028D733A6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6930" y="2945039"/>
            <a:ext cx="1072461" cy="97032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1B04C42-F793-4C4B-8A8F-36AB6F5D247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1053" y="2967775"/>
            <a:ext cx="1072461" cy="970322"/>
          </a:xfrm>
          <a:prstGeom prst="rect">
            <a:avLst/>
          </a:prstGeom>
        </p:spPr>
      </p:pic>
      <p:sp>
        <p:nvSpPr>
          <p:cNvPr id="12" name="Text Box 5">
            <a:extLst>
              <a:ext uri="{FF2B5EF4-FFF2-40B4-BE49-F238E27FC236}">
                <a16:creationId xmlns:a16="http://schemas.microsoft.com/office/drawing/2014/main" id="{D11A4549-4493-4442-A2AD-B736D713CF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14237" y="4005105"/>
            <a:ext cx="6096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800" b="1" dirty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7</a:t>
            </a:r>
            <a:endParaRPr kumimoji="0" lang="en-US" altLang="en-US" sz="4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mbria Math" panose="020405030504060302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Box 5">
            <a:extLst>
              <a:ext uri="{FF2B5EF4-FFF2-40B4-BE49-F238E27FC236}">
                <a16:creationId xmlns:a16="http://schemas.microsoft.com/office/drawing/2014/main" id="{1291920F-BC37-49E7-922D-2C4242F00F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98360" y="4005105"/>
            <a:ext cx="6096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en-US" sz="4800" b="1" dirty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14" name="Text Box 5">
            <a:extLst>
              <a:ext uri="{FF2B5EF4-FFF2-40B4-BE49-F238E27FC236}">
                <a16:creationId xmlns:a16="http://schemas.microsoft.com/office/drawing/2014/main" id="{50FA96DE-1F50-4687-ACFE-6D30A918FC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82483" y="4023098"/>
            <a:ext cx="6096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en-US" sz="4800" b="1" dirty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9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/>
              <a:t>20:58</a:t>
            </a: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40117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Hình ảnh 47">
            <a:extLst>
              <a:ext uri="{FF2B5EF4-FFF2-40B4-BE49-F238E27FC236}">
                <a16:creationId xmlns:a16="http://schemas.microsoft.com/office/drawing/2014/main" id="{BE82A44B-DCD1-40E6-B14C-A7713580B6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7824"/>
            <a:ext cx="12192001" cy="6456218"/>
          </a:xfrm>
          <a:prstGeom prst="rect">
            <a:avLst/>
          </a:prstGeom>
        </p:spPr>
      </p:pic>
      <p:sp>
        <p:nvSpPr>
          <p:cNvPr id="3" name="Text Box 5">
            <a:extLst>
              <a:ext uri="{FF2B5EF4-FFF2-40B4-BE49-F238E27FC236}">
                <a16:creationId xmlns:a16="http://schemas.microsoft.com/office/drawing/2014/main" id="{19419897-280C-42CD-B598-8C1DF10018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21378" y="4674067"/>
            <a:ext cx="6096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FontTx/>
              <a:buNone/>
              <a:defRPr/>
            </a:pPr>
            <a:r>
              <a:rPr lang="en-US" altLang="en-US" sz="6000" b="1" dirty="0">
                <a:solidFill>
                  <a:srgbClr val="0070C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4" name="Text Box 5">
            <a:extLst>
              <a:ext uri="{FF2B5EF4-FFF2-40B4-BE49-F238E27FC236}">
                <a16:creationId xmlns:a16="http://schemas.microsoft.com/office/drawing/2014/main" id="{3736FF4F-8F83-47B0-AA66-ED530AE214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00545" y="4587364"/>
            <a:ext cx="6096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en-US" sz="6000" b="1" dirty="0">
                <a:solidFill>
                  <a:srgbClr val="0070C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D169927E-64C8-42BE-8011-1A8CB4CAFB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07756" y="4587363"/>
            <a:ext cx="6096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en-US" sz="6000" b="1" dirty="0">
                <a:solidFill>
                  <a:srgbClr val="0070C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9</a:t>
            </a:r>
          </a:p>
        </p:txBody>
      </p:sp>
      <p:pic>
        <p:nvPicPr>
          <p:cNvPr id="6" name="Picture 3">
            <a:extLst>
              <a:ext uri="{FF2B5EF4-FFF2-40B4-BE49-F238E27FC236}">
                <a16:creationId xmlns:a16="http://schemas.microsoft.com/office/drawing/2014/main" id="{A4D4EC21-6ED3-4859-9720-2F2051BB645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69543"/>
          <a:stretch/>
        </p:blipFill>
        <p:spPr>
          <a:xfrm>
            <a:off x="1033785" y="1956618"/>
            <a:ext cx="2634095" cy="2171700"/>
          </a:xfrm>
          <a:prstGeom prst="rect">
            <a:avLst/>
          </a:prstGeom>
        </p:spPr>
      </p:pic>
      <p:pic>
        <p:nvPicPr>
          <p:cNvPr id="7" name="Picture 10">
            <a:extLst>
              <a:ext uri="{FF2B5EF4-FFF2-40B4-BE49-F238E27FC236}">
                <a16:creationId xmlns:a16="http://schemas.microsoft.com/office/drawing/2014/main" id="{954D0673-60D8-44E3-8CF4-E11E3401177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418" r="35423"/>
          <a:stretch/>
        </p:blipFill>
        <p:spPr>
          <a:xfrm>
            <a:off x="4784036" y="1956618"/>
            <a:ext cx="2867891" cy="2171700"/>
          </a:xfrm>
          <a:prstGeom prst="rect">
            <a:avLst/>
          </a:prstGeom>
        </p:spPr>
      </p:pic>
      <p:pic>
        <p:nvPicPr>
          <p:cNvPr id="8" name="Picture 11">
            <a:extLst>
              <a:ext uri="{FF2B5EF4-FFF2-40B4-BE49-F238E27FC236}">
                <a16:creationId xmlns:a16="http://schemas.microsoft.com/office/drawing/2014/main" id="{4BAE640F-F1D2-43D3-A0DF-B3935B8EF2D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6840"/>
          <a:stretch/>
        </p:blipFill>
        <p:spPr>
          <a:xfrm>
            <a:off x="8768083" y="1956618"/>
            <a:ext cx="2867891" cy="2171700"/>
          </a:xfrm>
          <a:prstGeom prst="rect">
            <a:avLst/>
          </a:prstGeom>
        </p:spPr>
      </p:pic>
      <p:sp>
        <p:nvSpPr>
          <p:cNvPr id="9" name="Date Placeholder 8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/>
              <a:t>20:58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75689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Hình ảnh 47">
            <a:extLst>
              <a:ext uri="{FF2B5EF4-FFF2-40B4-BE49-F238E27FC236}">
                <a16:creationId xmlns:a16="http://schemas.microsoft.com/office/drawing/2014/main" id="{BE82A44B-DCD1-40E6-B14C-A7713580B6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17824"/>
            <a:ext cx="12192001" cy="6456218"/>
          </a:xfrm>
          <a:prstGeom prst="rect">
            <a:avLst/>
          </a:prstGeom>
        </p:spPr>
      </p:pic>
      <p:pic>
        <p:nvPicPr>
          <p:cNvPr id="2" name="y2meta.com - Tập Viết Số 7">
            <a:hlinkClick r:id="" action="ppaction://media"/>
            <a:extLst>
              <a:ext uri="{FF2B5EF4-FFF2-40B4-BE49-F238E27FC236}">
                <a16:creationId xmlns:a16="http://schemas.microsoft.com/office/drawing/2014/main" id="{2C274D13-A31B-4743-9C86-5C52BA666AA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 l="8159" t="8191" r="8032" b="8381"/>
          <a:stretch/>
        </p:blipFill>
        <p:spPr>
          <a:xfrm>
            <a:off x="3222171" y="824356"/>
            <a:ext cx="5747657" cy="5721532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/>
              <a:t>20:58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33065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04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Hình ảnh 47">
            <a:extLst>
              <a:ext uri="{FF2B5EF4-FFF2-40B4-BE49-F238E27FC236}">
                <a16:creationId xmlns:a16="http://schemas.microsoft.com/office/drawing/2014/main" id="{BE82A44B-DCD1-40E6-B14C-A7713580B6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17824"/>
            <a:ext cx="12192001" cy="6456218"/>
          </a:xfrm>
          <a:prstGeom prst="rect">
            <a:avLst/>
          </a:prstGeom>
        </p:spPr>
      </p:pic>
      <p:pic>
        <p:nvPicPr>
          <p:cNvPr id="2" name="y2meta.com - Tập Viết Số 8">
            <a:hlinkClick r:id="" action="ppaction://media"/>
            <a:extLst>
              <a:ext uri="{FF2B5EF4-FFF2-40B4-BE49-F238E27FC236}">
                <a16:creationId xmlns:a16="http://schemas.microsoft.com/office/drawing/2014/main" id="{3EF630AF-50D4-4585-B830-F43F2F86FF2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 l="8381" t="8425" r="8413" b="8571"/>
          <a:stretch/>
        </p:blipFill>
        <p:spPr>
          <a:xfrm>
            <a:off x="3178083" y="798230"/>
            <a:ext cx="5757455" cy="5799909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/>
              <a:t>20:58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520537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0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UTM Avo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233</TotalTime>
  <Words>281</Words>
  <Application>Microsoft Office PowerPoint</Application>
  <PresentationFormat>Màn hình rộng</PresentationFormat>
  <Paragraphs>139</Paragraphs>
  <Slides>24</Slides>
  <Notes>2</Notes>
  <HiddenSlides>0</HiddenSlides>
  <MMClips>3</MMClips>
  <ScaleCrop>false</ScaleCrop>
  <HeadingPairs>
    <vt:vector size="6" baseType="variant">
      <vt:variant>
        <vt:lpstr>Phông được Dùng</vt:lpstr>
      </vt:variant>
      <vt:variant>
        <vt:i4>8</vt:i4>
      </vt:variant>
      <vt:variant>
        <vt:lpstr>Chủ đề</vt:lpstr>
      </vt:variant>
      <vt:variant>
        <vt:i4>1</vt:i4>
      </vt:variant>
      <vt:variant>
        <vt:lpstr>Tiêu đề Bản chiếu</vt:lpstr>
      </vt:variant>
      <vt:variant>
        <vt:i4>24</vt:i4>
      </vt:variant>
    </vt:vector>
  </HeadingPairs>
  <TitlesOfParts>
    <vt:vector size="33" baseType="lpstr">
      <vt:lpstr>等线</vt:lpstr>
      <vt:lpstr>SimSun</vt:lpstr>
      <vt:lpstr>Arial</vt:lpstr>
      <vt:lpstr>Calibri</vt:lpstr>
      <vt:lpstr>Cambria Math</vt:lpstr>
      <vt:lpstr>inpin heiti</vt:lpstr>
      <vt:lpstr>Times New Roman</vt:lpstr>
      <vt:lpstr>UTM Avo</vt:lpstr>
      <vt:lpstr>1_Office Theme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Bản trình bày PowerPoint</dc:title>
  <dc:creator>Bùi Thị Kim Huyền</dc:creator>
  <cp:lastModifiedBy>Administrator</cp:lastModifiedBy>
  <cp:revision>62</cp:revision>
  <dcterms:created xsi:type="dcterms:W3CDTF">2021-11-10T16:12:59Z</dcterms:created>
  <dcterms:modified xsi:type="dcterms:W3CDTF">2024-07-03T08:57:18Z</dcterms:modified>
</cp:coreProperties>
</file>