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326" r:id="rId3"/>
    <p:sldId id="323" r:id="rId4"/>
    <p:sldId id="325" r:id="rId5"/>
    <p:sldId id="316" r:id="rId6"/>
    <p:sldId id="317" r:id="rId7"/>
    <p:sldId id="283" r:id="rId8"/>
    <p:sldId id="284" r:id="rId9"/>
    <p:sldId id="285" r:id="rId10"/>
    <p:sldId id="324" r:id="rId11"/>
    <p:sldId id="318" r:id="rId12"/>
    <p:sldId id="301" r:id="rId13"/>
    <p:sldId id="269" r:id="rId14"/>
    <p:sldId id="314" r:id="rId15"/>
    <p:sldId id="3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837D047-3371-4E89-9F7E-1FD467D6867B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8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41764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98852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541685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2" r:id="rId12"/>
  </p:sldLayoutIdLst>
  <p:transition>
    <p:sndAc>
      <p:stSnd>
        <p:snd r:embed="rId14" name="applause.wav"/>
      </p:stSnd>
    </p:sndAc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3" r:id="rId14"/>
    <p:sldLayoutId id="2147483694" r:id="rId15"/>
  </p:sldLayoutIdLst>
  <p:transition>
    <p:sndAc>
      <p:stSnd>
        <p:snd r:embed="rId17" name="applause.wav"/>
      </p:stSnd>
    </p:sndAc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263568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28104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693"/>
            <a:ext cx="12107159" cy="411008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42440" y="2510009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42441" y="3792833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371056" y="2461239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286215" y="3792833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497"/>
            <a:ext cx="11078678" cy="4620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40968" y="2763614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rgbClr val="FF0000"/>
                </a:solidFill>
              </a:rPr>
              <a:t>= 19 </a:t>
            </a:r>
            <a:r>
              <a:rPr lang="en-US" sz="3600" dirty="0" err="1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491406" y="2827149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= 11 </a:t>
            </a:r>
            <a:r>
              <a:rPr lang="en-US" sz="3600" dirty="0" err="1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40968" y="3752153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= 20 </a:t>
            </a:r>
            <a:r>
              <a:rPr lang="en-US" sz="3600" dirty="0" err="1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664463" y="3752154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= 30 </a:t>
            </a:r>
            <a:r>
              <a:rPr lang="en-US" sz="3200" dirty="0" err="1">
                <a:solidFill>
                  <a:srgbClr val="FF0000"/>
                </a:solidFill>
              </a:rPr>
              <a:t>dm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481"/>
            <a:ext cx="12443380" cy="6334125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248" y="1115617"/>
            <a:ext cx="12140809" cy="58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565912" y="4765316"/>
            <a:ext cx="6931532" cy="92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211" b="1" dirty="0" err="1">
                <a:latin typeface=".VnArabia" panose="020B7200000000000000" pitchFamily="34" charset="0"/>
                <a:ea typeface="黑体" pitchFamily="2" charset="-122"/>
              </a:rPr>
              <a:t>KHỞI</a:t>
            </a:r>
            <a:r>
              <a:rPr lang="en-US" altLang="zh-CN" sz="5211" b="1" dirty="0">
                <a:latin typeface=".VnArabia" panose="020B7200000000000000" pitchFamily="34" charset="0"/>
                <a:ea typeface="黑体" pitchFamily="2" charset="-122"/>
              </a:rPr>
              <a:t> </a:t>
            </a:r>
            <a:r>
              <a:rPr lang="en-US" altLang="zh-CN" sz="5211" b="1" dirty="0" err="1">
                <a:latin typeface=".VnArabia" panose="020B7200000000000000" pitchFamily="34" charset="0"/>
                <a:ea typeface="黑体" pitchFamily="2" charset="-122"/>
              </a:rPr>
              <a:t>ĐỘNG</a:t>
            </a:r>
            <a:endParaRPr lang="en-US" altLang="zh-CN" sz="5211" b="1" dirty="0">
              <a:latin typeface=".VnArabia" panose="020B7200000000000000" pitchFamily="34" charset="0"/>
              <a:ea typeface="黑体" pitchFamily="2" charset="-122"/>
            </a:endParaRPr>
          </a:p>
        </p:txBody>
      </p:sp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815503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718" y="271020"/>
            <a:ext cx="1035063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51252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3: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xi - </a:t>
            </a:r>
            <a:r>
              <a:rPr lang="en-US" sz="44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23216"/>
      </p:ext>
    </p:extLst>
  </p:cSld>
  <p:clrMapOvr>
    <a:masterClrMapping/>
  </p:clrMapOvr>
  <p:transition>
    <p:sndAc>
      <p:stSnd>
        <p:snd r:embed="rId2" name="applause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8" y="0"/>
            <a:ext cx="12126011" cy="6721478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1" y="85038"/>
            <a:ext cx="12192000" cy="24696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87" y="2581275"/>
            <a:ext cx="11172825" cy="169545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286052" y="4171444"/>
            <a:ext cx="156484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 </a:t>
            </a:r>
            <a:r>
              <a:rPr lang="en-US" sz="3600" dirty="0" err="1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59410" y="4925589"/>
            <a:ext cx="6418081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b.                 2 </a:t>
            </a:r>
            <a:r>
              <a:rPr lang="en-US" sz="3600" dirty="0" err="1">
                <a:solidFill>
                  <a:srgbClr val="FF0000"/>
                </a:solidFill>
              </a:rPr>
              <a:t>dm</a:t>
            </a:r>
            <a:r>
              <a:rPr lang="en-US" sz="3600" dirty="0">
                <a:solidFill>
                  <a:srgbClr val="FF0000"/>
                </a:solidFill>
              </a:rPr>
              <a:t> = 20 cm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9587" y="2043006"/>
            <a:ext cx="1018095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84138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800" dirty="0" err="1">
                <a:latin typeface="UTM Avo" panose="02040603050506020204" pitchFamily="18" charset="0"/>
              </a:rPr>
              <a:t>Cùng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hát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nào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bạn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ơi</a:t>
            </a:r>
            <a:r>
              <a:rPr lang="en-US" sz="4800" dirty="0">
                <a:latin typeface="UTM Av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28161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66</Words>
  <Application>Microsoft Office PowerPoint</Application>
  <PresentationFormat>Widescreen</PresentationFormat>
  <Paragraphs>25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.VnArabia</vt:lpstr>
      <vt:lpstr>.VnAvant</vt:lpstr>
      <vt:lpstr>Arial</vt:lpstr>
      <vt:lpstr>Arial-Rounded</vt:lpstr>
      <vt:lpstr>Calibri</vt:lpstr>
      <vt:lpstr>ITC Avant Garde Std Bk</vt:lpstr>
      <vt:lpstr>Times New Roman</vt:lpstr>
      <vt:lpstr>UTM Avo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Nhan Trong</cp:lastModifiedBy>
  <cp:revision>29</cp:revision>
  <dcterms:created xsi:type="dcterms:W3CDTF">2021-05-04T10:26:00Z</dcterms:created>
  <dcterms:modified xsi:type="dcterms:W3CDTF">2022-08-31T08:24:27Z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