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</p:sldMasterIdLst>
  <p:sldIdLst>
    <p:sldId id="280" r:id="rId5"/>
    <p:sldId id="281" r:id="rId6"/>
    <p:sldId id="282" r:id="rId7"/>
    <p:sldId id="284" r:id="rId8"/>
    <p:sldId id="265" r:id="rId9"/>
    <p:sldId id="271" r:id="rId10"/>
    <p:sldId id="272" r:id="rId11"/>
    <p:sldId id="273" r:id="rId12"/>
    <p:sldId id="283" r:id="rId13"/>
    <p:sldId id="27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2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97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2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5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77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4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889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13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9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53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60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472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67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32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39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02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041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10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142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04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90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541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77F1-2301-47E3-B650-89F4812BF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0D788E-9204-4598-8E59-D50AAC8F8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75CC8-32E3-473D-966E-9B593FEE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6FA39-BE00-45D0-9473-E88B3AB5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920EF-6F18-4F64-AD46-38D5A6167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45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11DD4-EB36-43BF-AC1E-F3ACDE7B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BFA48-CD15-43F8-ABBB-83B0CD5D8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1E8EB-47D6-4726-805E-BE0FBC969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D2EF8-DB7E-4796-88A3-5E893D83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78F54-EA34-4C49-97C0-1A98DBC5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05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4B8B-3D3D-4500-9A15-1942C32ED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91996-F307-40C0-A7BF-587BE58E8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B5260-C1E2-4F6B-B505-DA5452459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DAC91-BCD6-448E-A538-80493050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33753-4692-4D6B-944B-6231D670F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46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D36F-6EE0-4F70-BA2E-8BAA8667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0379E-05B3-4EFC-9BE9-AD3CB815A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A2B46-5FF1-4400-8F28-58038CCD8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B158F-1A91-43A8-AA21-FF6BA466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C9DBDB-9668-4856-8792-8F7333140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A68CF6-41DF-4990-BD2A-277BB9F94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173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B2ED-89F2-40E3-86C6-C3F64D8F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B6F63-DFA0-4F6B-A4E4-0B5EB6313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20175-54B8-48E4-9D0B-8A6AC7A38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36665-6499-4C09-AC17-F69DF882A1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AAF2B2-E5AE-4ACA-A3B8-A2D9C05B8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8B762B-33A6-4E8D-90D9-7C21BA69E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162231-818E-49EF-90BE-808B1FFE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B9A95-2098-4D4D-93FF-FE279609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08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CFF5-0485-4A1A-98D2-67222030E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B2FAB8-9E7A-4D0A-BFDA-F1DD26AB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986EE7-28A1-4EE0-BC20-A615F105F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5635C-DD07-4680-88EC-30B886233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63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C2D12F-00D2-4155-823C-9C8811FB2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7A104B-F373-48CF-8D07-5A7776C3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E41C2-B107-4C21-BDC2-8ED89385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78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28E36-98D3-4308-ABDB-89909BD3F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015FF-11B6-4166-B837-3C2210587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936BC-FBAF-48A2-AB02-5B8A782A1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C8B7E-8893-4D70-B6AC-7906AD584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DE4B8-163E-4059-A25F-A62C7C62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634E7-C2D0-496B-8E74-15247D4C4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821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1965-AFEC-47B6-9FF8-94FBB202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6CAF7-29AD-4B34-A2C7-E0A638A33D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F6DC3-ABB6-4A4F-97D4-CADB04667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B2B87-DD7E-41A9-A9E9-3EB2381FF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77E67-A70C-4859-ABCD-8662119E3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47A5C-9FFA-4048-AE4B-611728E2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653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C825-F7A8-47BE-91AC-7B21D8DC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445B0-D25B-4EAB-BAA3-2E78B23DF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2C5D4-4A44-4731-8C29-6F8526F9F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94ECB-BFE7-4470-805B-9793ABE9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AB79D-468A-4BA5-AC6D-97B275AAC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787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4F78F7-229B-40B8-8E82-BA8E61795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650CB-4875-4D58-8936-D768E17DA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888AB-45DB-44C0-B00C-31FE8A76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50AF1-5360-4F24-921C-C4E893B03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85436-C2FB-4604-AD49-25307BEF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819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5573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L_blue"/>
          <p:cNvGrpSpPr/>
          <p:nvPr userDrawn="1"/>
        </p:nvGrpSpPr>
        <p:grpSpPr>
          <a:xfrm>
            <a:off x="-1" y="34210"/>
            <a:ext cx="343385" cy="6748492"/>
            <a:chOff x="228152" y="25657"/>
            <a:chExt cx="257539" cy="5061369"/>
          </a:xfrm>
        </p:grpSpPr>
        <p:pic>
          <p:nvPicPr>
            <p:cNvPr id="27" name="Picture 2" descr="F:\1-原创素材\1_mm1102\PPT\PPT_014\materaials\page_1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75"/>
            <a:stretch/>
          </p:blipFill>
          <p:spPr bwMode="auto">
            <a:xfrm>
              <a:off x="228152" y="25657"/>
              <a:ext cx="257539" cy="4314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0" descr="F:\1-原创素材\1_mm1102\PPT\PPT_014\materaials\page_9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00"/>
            <a:stretch/>
          </p:blipFill>
          <p:spPr bwMode="auto">
            <a:xfrm>
              <a:off x="228152" y="2303703"/>
              <a:ext cx="122308" cy="2783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R_blue"/>
          <p:cNvGrpSpPr/>
          <p:nvPr userDrawn="1"/>
        </p:nvGrpSpPr>
        <p:grpSpPr>
          <a:xfrm rot="10800000">
            <a:off x="11952739" y="423057"/>
            <a:ext cx="264115" cy="6405652"/>
            <a:chOff x="8912859" y="317293"/>
            <a:chExt cx="198086" cy="4804239"/>
          </a:xfrm>
        </p:grpSpPr>
        <p:grpSp>
          <p:nvGrpSpPr>
            <p:cNvPr id="34" name="组合 33"/>
            <p:cNvGrpSpPr/>
            <p:nvPr/>
          </p:nvGrpSpPr>
          <p:grpSpPr>
            <a:xfrm>
              <a:off x="8912859" y="573309"/>
              <a:ext cx="198086" cy="4548223"/>
              <a:chOff x="8912859" y="573309"/>
              <a:chExt cx="198086" cy="4548223"/>
            </a:xfrm>
          </p:grpSpPr>
          <p:pic>
            <p:nvPicPr>
              <p:cNvPr id="36" name="Picture 3" descr="F:\1-原创素材\1_mm1102\PPT\PPT_014\materaials\page_2.pn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731"/>
              <a:stretch/>
            </p:blipFill>
            <p:spPr bwMode="auto">
              <a:xfrm>
                <a:off x="8939525" y="2572170"/>
                <a:ext cx="171420" cy="25493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8" descr="F:\1-原创素材\1_mm1102\PPT\PPT_014\materaials\page_7.png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12"/>
              <a:stretch/>
            </p:blipFill>
            <p:spPr bwMode="auto">
              <a:xfrm>
                <a:off x="8912859" y="573309"/>
                <a:ext cx="198086" cy="43565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5" name="Picture 9" descr="F:\1-原创素材\1_mm1102\PPT\PPT_014\materaials\page_8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23"/>
            <a:stretch/>
          </p:blipFill>
          <p:spPr bwMode="auto">
            <a:xfrm>
              <a:off x="8912859" y="317293"/>
              <a:ext cx="198086" cy="2791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1" name="组合 2050"/>
          <p:cNvGrpSpPr/>
          <p:nvPr userDrawn="1"/>
        </p:nvGrpSpPr>
        <p:grpSpPr>
          <a:xfrm>
            <a:off x="367688" y="1"/>
            <a:ext cx="11969005" cy="380567"/>
            <a:chOff x="275766" y="485353"/>
            <a:chExt cx="8976754" cy="285425"/>
          </a:xfrm>
        </p:grpSpPr>
        <p:pic>
          <p:nvPicPr>
            <p:cNvPr id="30" name="T1_green" descr="F:\1-原创素材\1_mm1102\PPT\PPT_014\materaials\page_3.png"/>
            <p:cNvPicPr>
              <a:picLocks noChangeAspect="1" noChangeArrowheads="1"/>
            </p:cNvPicPr>
            <p:nvPr userDrawn="1"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55"/>
            <a:stretch/>
          </p:blipFill>
          <p:spPr bwMode="auto">
            <a:xfrm>
              <a:off x="275766" y="485353"/>
              <a:ext cx="3352228" cy="117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T3_red" descr="F:\1-原创素材\1_mm1102\PPT\PPT_014\materaials\page_11.png"/>
            <p:cNvPicPr>
              <a:picLocks noChangeAspect="1" noChangeArrowheads="1"/>
            </p:cNvPicPr>
            <p:nvPr userDrawn="1"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958"/>
            <a:stretch/>
          </p:blipFill>
          <p:spPr bwMode="auto">
            <a:xfrm>
              <a:off x="4601781" y="485353"/>
              <a:ext cx="4154097" cy="117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T4_orange" descr="F:\1-原创素材\1_mm1102\PPT\PPT_014\materaials\page_5.png"/>
            <p:cNvPicPr>
              <a:picLocks noChangeAspect="1" noChangeArrowheads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483"/>
            <a:stretch/>
          </p:blipFill>
          <p:spPr bwMode="auto">
            <a:xfrm>
              <a:off x="7393557" y="485353"/>
              <a:ext cx="1858963" cy="184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T2_orange" descr="F:\1-原创素材\1_mm1102\PPT\PPT_014\materaials\page_6.png"/>
            <p:cNvPicPr>
              <a:picLocks noChangeAspect="1" noChangeArrowheads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70"/>
            <a:stretch/>
          </p:blipFill>
          <p:spPr bwMode="auto">
            <a:xfrm>
              <a:off x="2914947" y="485353"/>
              <a:ext cx="2239898" cy="28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52" name="组合 2051"/>
          <p:cNvGrpSpPr/>
          <p:nvPr userDrawn="1"/>
        </p:nvGrpSpPr>
        <p:grpSpPr>
          <a:xfrm>
            <a:off x="200396" y="6557731"/>
            <a:ext cx="11474107" cy="300269"/>
            <a:chOff x="150297" y="4506158"/>
            <a:chExt cx="8605580" cy="225202"/>
          </a:xfrm>
        </p:grpSpPr>
        <p:pic>
          <p:nvPicPr>
            <p:cNvPr id="29" name="B2_green" descr="F:\1-原创素材\1_mm1102\PPT\PPT_014\materaials\page_10.png"/>
            <p:cNvPicPr>
              <a:picLocks noChangeAspect="1" noChangeArrowheads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666"/>
            <a:stretch/>
          </p:blipFill>
          <p:spPr bwMode="auto">
            <a:xfrm rot="10800000">
              <a:off x="4612256" y="4506158"/>
              <a:ext cx="4143621" cy="225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B1_red" descr="F:\1-原创素材\1_mm1102\PPT\PPT_014\materaials\page_4.png"/>
            <p:cNvPicPr>
              <a:picLocks noChangeAspect="1" noChangeArrowheads="1"/>
            </p:cNvPicPr>
            <p:nvPr userDrawn="1"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952"/>
            <a:stretch/>
          </p:blipFill>
          <p:spPr bwMode="auto">
            <a:xfrm rot="10800000">
              <a:off x="150297" y="4562632"/>
              <a:ext cx="5400707" cy="168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1965033"/>
      </p:ext>
    </p:extLst>
  </p:cSld>
  <p:clrMapOvr>
    <a:masterClrMapping/>
  </p:clrMapOvr>
  <p:transition spd="slow"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14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 userDrawn="1"/>
        </p:nvSpPr>
        <p:spPr bwMode="auto">
          <a:xfrm>
            <a:off x="1524122" y="388910"/>
            <a:ext cx="4063892" cy="6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9pPr>
          </a:lstStyle>
          <a:p>
            <a:pPr defTabSz="1219170" eaLnBrk="1" fontAlgn="auto" hangingPunct="1">
              <a:spcAft>
                <a:spcPts val="0"/>
              </a:spcAft>
              <a:defRPr/>
            </a:pPr>
            <a:r>
              <a:rPr sz="3733">
                <a:solidFill>
                  <a:srgbClr val="0070C0"/>
                </a:solidFill>
                <a:latin typeface="Verdana"/>
                <a:ea typeface="微软雅黑"/>
              </a:rPr>
              <a:t>单击此处添加目录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1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 userDrawn="1"/>
        </p:nvSpPr>
        <p:spPr bwMode="auto">
          <a:xfrm>
            <a:off x="1524122" y="13716033"/>
            <a:ext cx="4063892" cy="6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Verdana" pitchFamily="34" charset="0"/>
                <a:ea typeface="微软雅黑" pitchFamily="34" charset="-122"/>
              </a:defRPr>
            </a:lvl9pPr>
          </a:lstStyle>
          <a:p>
            <a:pPr defTabSz="1219170" eaLnBrk="1" fontAlgn="auto" hangingPunct="1">
              <a:spcAft>
                <a:spcPts val="0"/>
              </a:spcAft>
              <a:defRPr/>
            </a:pPr>
            <a:r>
              <a:rPr sz="3733">
                <a:solidFill>
                  <a:srgbClr val="0070C0"/>
                </a:solidFill>
                <a:latin typeface="Verdana"/>
                <a:ea typeface="微软雅黑"/>
              </a:rPr>
              <a:t>单击此处添加目录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6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5408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3128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4248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173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4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405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2529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4433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913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304800" y="190500"/>
            <a:ext cx="11639550" cy="6381750"/>
          </a:xfrm>
          <a:prstGeom prst="round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8858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defRPr/>
            </a:pPr>
            <a:fld id="{00000000-1234-1234-1234-123412341234}" type="slidenum">
              <a:rPr lang="en-GB" sz="1333" smtClean="0">
                <a:solidFill>
                  <a:srgbClr val="595959"/>
                </a:solidFill>
              </a:rPr>
              <a:pPr algn="r">
                <a:defRPr/>
              </a:pPr>
              <a:t>‹#›</a:t>
            </a:fld>
            <a:endParaRPr lang="en-GB" sz="1333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6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05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4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625EEE-827F-49D0-A6E6-43B7BB40D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6A07F-17E0-40C8-A503-100226EF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A5FD7-7BB4-4F9E-8DBE-20D0268E7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B70D5-EDFE-48A1-925A-17E2408BE3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AEF02-3FB3-4F10-8962-A2C29D40F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55DBA-9440-48B3-8A74-31E4653FE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F5BEE-05DC-4439-8DD0-14250C274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3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B0B6D7-55EA-4ACB-AEA3-FDCEE1E4BF4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2125" y="276225"/>
            <a:ext cx="1237952" cy="12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4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5pPr>
      <a:lvl6pPr marL="609585"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6pPr>
      <a:lvl7pPr marL="1219170"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7pPr>
      <a:lvl8pPr marL="1828754"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8pPr>
      <a:lvl9pPr marL="2438339" algn="l" rtl="0" eaLnBrk="0" fontAlgn="base" hangingPunct="0">
        <a:spcBef>
          <a:spcPct val="0"/>
        </a:spcBef>
        <a:spcAft>
          <a:spcPct val="0"/>
        </a:spcAft>
        <a:defRPr sz="5333" b="1">
          <a:solidFill>
            <a:schemeClr val="tx2"/>
          </a:solidFill>
          <a:latin typeface="Arial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4267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Char char="–"/>
        <a:defRPr sz="3733">
          <a:solidFill>
            <a:schemeClr val="tx1"/>
          </a:solidFill>
          <a:latin typeface="+mn-lt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har char="–"/>
        <a:defRPr sz="2667">
          <a:solidFill>
            <a:schemeClr val="tx1"/>
          </a:solidFill>
          <a:latin typeface="+mn-lt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5pPr>
      <a:lvl6pPr marL="3352716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6pPr>
      <a:lvl7pPr marL="3962301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7pPr>
      <a:lvl8pPr marL="4571886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8pPr>
      <a:lvl9pPr marL="5181470" indent="-304792" algn="l" rtl="0" eaLnBrk="0" fontAlgn="base" hangingPunct="0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4B8FE9-A887-44B8-98BC-A05FC35314C2}"/>
              </a:ext>
            </a:extLst>
          </p:cNvPr>
          <p:cNvSpPr txBox="1"/>
          <p:nvPr/>
        </p:nvSpPr>
        <p:spPr>
          <a:xfrm>
            <a:off x="364142" y="1780247"/>
            <a:ext cx="112155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xóm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giềng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  </a:t>
            </a:r>
          </a:p>
          <a:p>
            <a:pPr algn="ctr"/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Đỗ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84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0" y="0"/>
            <a:ext cx="8745690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2146176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7C0D4D1-2D0D-452B-8012-1038C2D3D25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595980" y="568661"/>
            <a:ext cx="9150889" cy="36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4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0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1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804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149631" y="815300"/>
            <a:ext cx="4161695" cy="192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rủ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bấm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chuông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trêu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chọc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AE0AF-7563-FD4F-984C-A677D0CAF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1128"/>
            <a:ext cx="4146525" cy="2861719"/>
          </a:xfrm>
          <a:prstGeom prst="rect">
            <a:avLst/>
          </a:prstGeom>
        </p:spPr>
      </p:pic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0" y="166270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huống 1</a:t>
            </a:r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4659861" y="115233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6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6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4485032" y="744288"/>
            <a:ext cx="4687998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đùa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cún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sân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chiếc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bay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rơi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F8E321B-D4A3-9CAC-0E23-424A26EA0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600" y="3720821"/>
            <a:ext cx="3943106" cy="2922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187" y="131121"/>
            <a:ext cx="3322608" cy="85961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9152349" y="867510"/>
            <a:ext cx="3061737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trèo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tường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9948033-6D08-C20A-E952-2C2283031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782" y="3698838"/>
            <a:ext cx="3785230" cy="29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4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1154" y="457200"/>
            <a:ext cx="10989694" cy="5943602"/>
            <a:chOff x="-4835" y="-163082"/>
            <a:chExt cx="6290592" cy="3469186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-4835" y="-163082"/>
              <a:ext cx="6290592" cy="3469186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380929" y="1682032"/>
            <a:ext cx="4887758" cy="1990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rủ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bấm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chuông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trêu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chọc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AE0AF-7563-FD4F-984C-A677D0CAF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74171"/>
            <a:ext cx="7085959" cy="6357257"/>
          </a:xfrm>
          <a:prstGeom prst="rect">
            <a:avLst/>
          </a:prstGeom>
        </p:spPr>
      </p:pic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601154" y="276137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huống 1</a:t>
            </a:r>
          </a:p>
        </p:txBody>
      </p:sp>
    </p:spTree>
    <p:extLst>
      <p:ext uri="{BB962C8B-B14F-4D97-AF65-F5344CB8AC3E}">
        <p14:creationId xmlns:p14="http://schemas.microsoft.com/office/powerpoint/2010/main" val="279172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1154" y="457200"/>
            <a:ext cx="10989694" cy="5943602"/>
            <a:chOff x="-4835" y="-163082"/>
            <a:chExt cx="6290592" cy="3469186"/>
          </a:xfrm>
          <a:solidFill>
            <a:srgbClr val="FFFFFF"/>
          </a:solidFill>
        </p:grpSpPr>
        <p:sp>
          <p:nvSpPr>
            <p:cNvPr id="4" name="Freeform 4"/>
            <p:cNvSpPr/>
            <p:nvPr/>
          </p:nvSpPr>
          <p:spPr>
            <a:xfrm>
              <a:off x="-4835" y="-163082"/>
              <a:ext cx="6290592" cy="3469186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0" y="1644172"/>
            <a:ext cx="6165261" cy="3222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đùa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cún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sân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Đột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chiếc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bay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rơi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601154" y="257636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huống 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8E321B-D4A3-9CAC-0E23-424A26EA0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114" y="101600"/>
            <a:ext cx="6487886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6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57199" y="-452228"/>
            <a:ext cx="10277305" cy="5817604"/>
            <a:chOff x="-4835" y="-163082"/>
            <a:chExt cx="6290592" cy="3469186"/>
          </a:xfrm>
          <a:solidFill>
            <a:srgbClr val="FFFFFF"/>
          </a:solidFill>
        </p:grpSpPr>
        <p:sp>
          <p:nvSpPr>
            <p:cNvPr id="4" name="Freeform 4"/>
            <p:cNvSpPr/>
            <p:nvPr/>
          </p:nvSpPr>
          <p:spPr>
            <a:xfrm>
              <a:off x="-4835" y="-163082"/>
              <a:ext cx="6290592" cy="3469186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28170" y="1107189"/>
            <a:ext cx="4478846" cy="260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nhìn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trèo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tường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endParaRPr lang="en-US" sz="2667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67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240145" y="122963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 huống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948033-6D08-C20A-E952-2C228303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486" y="122963"/>
            <a:ext cx="6635278" cy="67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027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2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7052753" y="1274815"/>
            <a:ext cx="5139247" cy="260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67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67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81019" indent="-381019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vứt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sang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xóm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đứng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67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67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ED9F08-BF5A-0BCF-EFB7-D525C13E2B8F}"/>
              </a:ext>
            </a:extLst>
          </p:cNvPr>
          <p:cNvSpPr txBox="1"/>
          <p:nvPr/>
        </p:nvSpPr>
        <p:spPr>
          <a:xfrm>
            <a:off x="425137" y="0"/>
            <a:ext cx="10058400" cy="69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khuyên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endParaRPr lang="en-US" sz="3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EBFE46-380A-6E4B-58CE-8F83FC4D8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142" y="699229"/>
            <a:ext cx="6880120" cy="596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0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990528" y="0"/>
            <a:ext cx="4887758" cy="627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vẻ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vè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vè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xóm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Tối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lửa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tắt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đèn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Chào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lễ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Mỗi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Nhiệt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ngay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88D26-7412-4E6B-6DC4-C53DD2C19D4D}"/>
              </a:ext>
            </a:extLst>
          </p:cNvPr>
          <p:cNvSpPr txBox="1"/>
          <p:nvPr/>
        </p:nvSpPr>
        <p:spPr>
          <a:xfrm>
            <a:off x="7561944" y="0"/>
            <a:ext cx="4887758" cy="848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Gặp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chẳng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may</a:t>
            </a:r>
          </a:p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Hết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đỡ</a:t>
            </a:r>
            <a:endParaRPr lang="en-US" sz="3200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niềm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nở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bắt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mặt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mừng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Gặp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thiện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bền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lâu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càng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đậm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sâu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Nghĩa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hàng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xóm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vẻ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vè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endParaRPr lang="en-US" sz="3200" b="1" i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endParaRPr lang="en-US" sz="2667" b="1" i="1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0348D6F5-EA62-37C5-352F-66FD54F2B711}"/>
              </a:ext>
            </a:extLst>
          </p:cNvPr>
          <p:cNvSpPr/>
          <p:nvPr/>
        </p:nvSpPr>
        <p:spPr>
          <a:xfrm>
            <a:off x="4180133" y="122964"/>
            <a:ext cx="3200400" cy="668473"/>
          </a:xfrm>
          <a:prstGeom prst="flowChartTerminator">
            <a:avLst/>
          </a:prstGeom>
          <a:solidFill>
            <a:srgbClr val="FDD28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VÈ HÀNG XÓM</a:t>
            </a:r>
          </a:p>
        </p:txBody>
      </p:sp>
    </p:spTree>
    <p:extLst>
      <p:ext uri="{BB962C8B-B14F-4D97-AF65-F5344CB8AC3E}">
        <p14:creationId xmlns:p14="http://schemas.microsoft.com/office/powerpoint/2010/main" val="376343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280</Words>
  <Application>Microsoft Office PowerPoint</Application>
  <PresentationFormat>Màn hình rộng</PresentationFormat>
  <Paragraphs>41</Paragraphs>
  <Slides>11</Slides>
  <Notes>0</Notes>
  <HiddenSlides>0</HiddenSlides>
  <MMClips>2</MMClips>
  <ScaleCrop>false</ScaleCrop>
  <HeadingPairs>
    <vt:vector size="6" baseType="variant">
      <vt:variant>
        <vt:lpstr>Phông được Dùng</vt:lpstr>
      </vt:variant>
      <vt:variant>
        <vt:i4>7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11</vt:i4>
      </vt:variant>
    </vt:vector>
  </HeadingPairs>
  <TitlesOfParts>
    <vt:vector size="22" baseType="lpstr">
      <vt:lpstr>微软雅黑</vt:lpstr>
      <vt:lpstr>Arial</vt:lpstr>
      <vt:lpstr>Calibri</vt:lpstr>
      <vt:lpstr>Calibri Light</vt:lpstr>
      <vt:lpstr>Times New Roman</vt:lpstr>
      <vt:lpstr>Verdana</vt:lpstr>
      <vt:lpstr>Wingdings</vt:lpstr>
      <vt:lpstr>1_Office Theme</vt:lpstr>
      <vt:lpstr>2_Office Theme</vt:lpstr>
      <vt:lpstr>3_Office Theme</vt:lpstr>
      <vt:lpstr>2_Default Design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16</cp:revision>
  <dcterms:created xsi:type="dcterms:W3CDTF">2023-10-27T07:26:44Z</dcterms:created>
  <dcterms:modified xsi:type="dcterms:W3CDTF">2024-04-11T14:33:17Z</dcterms:modified>
</cp:coreProperties>
</file>