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2"/>
  </p:notesMasterIdLst>
  <p:sldIdLst>
    <p:sldId id="269" r:id="rId3"/>
    <p:sldId id="267" r:id="rId4"/>
    <p:sldId id="268" r:id="rId5"/>
    <p:sldId id="256" r:id="rId6"/>
    <p:sldId id="262" r:id="rId7"/>
    <p:sldId id="263" r:id="rId8"/>
    <p:sldId id="266" r:id="rId9"/>
    <p:sldId id="265" r:id="rId10"/>
    <p:sldId id="264" r:id="rId11"/>
    <p:sldId id="270" r:id="rId12"/>
    <p:sldId id="345" r:id="rId13"/>
    <p:sldId id="274" r:id="rId14"/>
    <p:sldId id="348" r:id="rId15"/>
    <p:sldId id="349" r:id="rId16"/>
    <p:sldId id="350" r:id="rId17"/>
    <p:sldId id="352" r:id="rId18"/>
    <p:sldId id="278" r:id="rId19"/>
    <p:sldId id="286" r:id="rId20"/>
    <p:sldId id="287" r:id="rId21"/>
    <p:sldId id="277" r:id="rId22"/>
    <p:sldId id="346" r:id="rId23"/>
    <p:sldId id="284" r:id="rId24"/>
    <p:sldId id="347" r:id="rId25"/>
    <p:sldId id="279" r:id="rId26"/>
    <p:sldId id="353" r:id="rId27"/>
    <p:sldId id="280" r:id="rId28"/>
    <p:sldId id="351" r:id="rId29"/>
    <p:sldId id="282" r:id="rId30"/>
    <p:sldId id="28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1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/>
              <a:t>tập đánh vần bằng thẻ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41" y="2004"/>
            <a:ext cx="912437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10" Type="http://schemas.openxmlformats.org/officeDocument/2006/relationships/image" Target="../media/image32.png"/><Relationship Id="rId4" Type="http://schemas.openxmlformats.org/officeDocument/2006/relationships/image" Target="../media/image26.emf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17.png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5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4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17" Type="http://schemas.openxmlformats.org/officeDocument/2006/relationships/image" Target="../media/image10.png"/><Relationship Id="rId25" Type="http://schemas.openxmlformats.org/officeDocument/2006/relationships/image" Target="../media/image17.png"/><Relationship Id="rId2" Type="http://schemas.openxmlformats.org/officeDocument/2006/relationships/audio" Target="../media/media1.wav"/><Relationship Id="rId16" Type="http://schemas.microsoft.com/office/2007/relationships/hdphoto" Target="../media/hdphoto6.wdp"/><Relationship Id="rId20" Type="http://schemas.openxmlformats.org/officeDocument/2006/relationships/image" Target="../media/image13.png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24" Type="http://schemas.openxmlformats.org/officeDocument/2006/relationships/image" Target="../media/image16.png"/><Relationship Id="rId5" Type="http://schemas.microsoft.com/office/2007/relationships/hdphoto" Target="../media/hdphoto1.wdp"/><Relationship Id="rId15" Type="http://schemas.openxmlformats.org/officeDocument/2006/relationships/image" Target="../media/image9.png"/><Relationship Id="rId23" Type="http://schemas.openxmlformats.org/officeDocument/2006/relationships/slide" Target="slide3.xml"/><Relationship Id="rId10" Type="http://schemas.microsoft.com/office/2007/relationships/hdphoto" Target="../media/hdphoto3.wdp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5.wdp"/><Relationship Id="rId22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microsoft.com/office/2007/relationships/hdphoto" Target="../media/hdphoto10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openxmlformats.org/officeDocument/2006/relationships/slide" Target="slide4.xml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2.png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microsoft.com/office/2007/relationships/hdphoto" Target="../media/hdphoto7.wdp"/><Relationship Id="rId10" Type="http://schemas.microsoft.com/office/2007/relationships/hdphoto" Target="../media/hdphoto4.wdp"/><Relationship Id="rId19" Type="http://schemas.openxmlformats.org/officeDocument/2006/relationships/image" Target="../media/image14.png"/><Relationship Id="rId4" Type="http://schemas.openxmlformats.org/officeDocument/2006/relationships/image" Target="../media/image4.jpeg"/><Relationship Id="rId9" Type="http://schemas.openxmlformats.org/officeDocument/2006/relationships/image" Target="../media/image7.png"/><Relationship Id="rId14" Type="http://schemas.microsoft.com/office/2007/relationships/hdphoto" Target="../media/hdphoto6.wdp"/><Relationship Id="rId22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9.xml"/><Relationship Id="rId18" Type="http://schemas.openxmlformats.org/officeDocument/2006/relationships/image" Target="../media/image6.png"/><Relationship Id="rId26" Type="http://schemas.openxmlformats.org/officeDocument/2006/relationships/image" Target="../media/image10.png"/><Relationship Id="rId3" Type="http://schemas.openxmlformats.org/officeDocument/2006/relationships/audio" Target="NULL" TargetMode="External"/><Relationship Id="rId21" Type="http://schemas.microsoft.com/office/2007/relationships/hdphoto" Target="../media/hdphoto4.wdp"/><Relationship Id="rId34" Type="http://schemas.openxmlformats.org/officeDocument/2006/relationships/slide" Target="slide10.xml"/><Relationship Id="rId7" Type="http://schemas.microsoft.com/office/2007/relationships/hdphoto" Target="../media/hdphoto1.wdp"/><Relationship Id="rId12" Type="http://schemas.openxmlformats.org/officeDocument/2006/relationships/slide" Target="slide6.xml"/><Relationship Id="rId17" Type="http://schemas.microsoft.com/office/2007/relationships/hdphoto" Target="../media/hdphoto2.wdp"/><Relationship Id="rId25" Type="http://schemas.microsoft.com/office/2007/relationships/hdphoto" Target="../media/hdphoto6.wdp"/><Relationship Id="rId33" Type="http://schemas.openxmlformats.org/officeDocument/2006/relationships/image" Target="../media/image20.GIF"/><Relationship Id="rId2" Type="http://schemas.openxmlformats.org/officeDocument/2006/relationships/audio" Target="../media/media2.mp3"/><Relationship Id="rId16" Type="http://schemas.openxmlformats.org/officeDocument/2006/relationships/image" Target="../media/image5.png"/><Relationship Id="rId20" Type="http://schemas.openxmlformats.org/officeDocument/2006/relationships/image" Target="../media/image7.png"/><Relationship Id="rId29" Type="http://schemas.openxmlformats.org/officeDocument/2006/relationships/image" Target="../media/image13.png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24" Type="http://schemas.openxmlformats.org/officeDocument/2006/relationships/image" Target="../media/image9.png"/><Relationship Id="rId32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15" Type="http://schemas.openxmlformats.org/officeDocument/2006/relationships/slide" Target="slide7.xml"/><Relationship Id="rId23" Type="http://schemas.microsoft.com/office/2007/relationships/hdphoto" Target="../media/hdphoto5.wdp"/><Relationship Id="rId28" Type="http://schemas.openxmlformats.org/officeDocument/2006/relationships/image" Target="../media/image12.png"/><Relationship Id="rId10" Type="http://schemas.microsoft.com/office/2007/relationships/hdphoto" Target="../media/hdphoto8.wdp"/><Relationship Id="rId19" Type="http://schemas.microsoft.com/office/2007/relationships/hdphoto" Target="../media/hdphoto3.wdp"/><Relationship Id="rId31" Type="http://schemas.openxmlformats.org/officeDocument/2006/relationships/image" Target="../media/image15.png"/><Relationship Id="rId4" Type="http://schemas.microsoft.com/office/2007/relationships/media" Target="../media/media3.mp3"/><Relationship Id="rId9" Type="http://schemas.openxmlformats.org/officeDocument/2006/relationships/image" Target="../media/image19.png"/><Relationship Id="rId14" Type="http://schemas.openxmlformats.org/officeDocument/2006/relationships/slide" Target="slide8.xml"/><Relationship Id="rId22" Type="http://schemas.openxmlformats.org/officeDocument/2006/relationships/image" Target="../media/image8.png"/><Relationship Id="rId27" Type="http://schemas.openxmlformats.org/officeDocument/2006/relationships/image" Target="../media/image11.png"/><Relationship Id="rId30" Type="http://schemas.openxmlformats.org/officeDocument/2006/relationships/image" Target="../media/image14.png"/><Relationship Id="rId35" Type="http://schemas.openxmlformats.org/officeDocument/2006/relationships/image" Target="../media/image21.GIF"/><Relationship Id="rId8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1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CON ĐẾN VỚI TIẾT HỌC VẦN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图片 2">
            <a:extLst>
              <a:ext uri="{FF2B5EF4-FFF2-40B4-BE49-F238E27FC236}">
                <a16:creationId xmlns:a16="http://schemas.microsoft.com/office/drawing/2014/main" id="{60472015-1B56-4B51-AB14-45DF4AF64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403277"/>
            <a:ext cx="6023372" cy="188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图片 18">
            <a:extLst>
              <a:ext uri="{FF2B5EF4-FFF2-40B4-BE49-F238E27FC236}">
                <a16:creationId xmlns:a16="http://schemas.microsoft.com/office/drawing/2014/main" id="{6566E881-190E-41F0-B31D-2AA97B7F75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3" r="25310" b="35008"/>
          <a:stretch>
            <a:fillRect/>
          </a:stretch>
        </p:blipFill>
        <p:spPr bwMode="auto">
          <a:xfrm>
            <a:off x="3281363" y="1272779"/>
            <a:ext cx="270391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Freeform 34">
            <a:extLst>
              <a:ext uri="{FF2B5EF4-FFF2-40B4-BE49-F238E27FC236}">
                <a16:creationId xmlns:a16="http://schemas.microsoft.com/office/drawing/2014/main" id="{DBEC2519-9F23-400C-B4DC-4814D2ABF16C}"/>
              </a:ext>
            </a:extLst>
          </p:cNvPr>
          <p:cNvSpPr>
            <a:spLocks/>
          </p:cNvSpPr>
          <p:nvPr/>
        </p:nvSpPr>
        <p:spPr bwMode="auto">
          <a:xfrm>
            <a:off x="7144" y="4962525"/>
            <a:ext cx="9144000" cy="1028700"/>
          </a:xfrm>
          <a:custGeom>
            <a:avLst/>
            <a:gdLst>
              <a:gd name="T0" fmla="*/ 2147483646 w 5752"/>
              <a:gd name="T1" fmla="*/ 2147483646 h 970"/>
              <a:gd name="T2" fmla="*/ 0 w 5752"/>
              <a:gd name="T3" fmla="*/ 2147483646 h 970"/>
              <a:gd name="T4" fmla="*/ 0 w 5752"/>
              <a:gd name="T5" fmla="*/ 2147483646 h 970"/>
              <a:gd name="T6" fmla="*/ 0 w 5752"/>
              <a:gd name="T7" fmla="*/ 2147483646 h 970"/>
              <a:gd name="T8" fmla="*/ 2147483646 w 5752"/>
              <a:gd name="T9" fmla="*/ 2147483646 h 970"/>
              <a:gd name="T10" fmla="*/ 2147483646 w 5752"/>
              <a:gd name="T11" fmla="*/ 2147483646 h 970"/>
              <a:gd name="T12" fmla="*/ 2147483646 w 5752"/>
              <a:gd name="T13" fmla="*/ 2147483646 h 970"/>
              <a:gd name="T14" fmla="*/ 2147483646 w 5752"/>
              <a:gd name="T15" fmla="*/ 2147483646 h 970"/>
              <a:gd name="T16" fmla="*/ 2147483646 w 5752"/>
              <a:gd name="T17" fmla="*/ 2147483646 h 970"/>
              <a:gd name="T18" fmla="*/ 2147483646 w 5752"/>
              <a:gd name="T19" fmla="*/ 2147483646 h 970"/>
              <a:gd name="T20" fmla="*/ 2147483646 w 5752"/>
              <a:gd name="T21" fmla="*/ 2147483646 h 970"/>
              <a:gd name="T22" fmla="*/ 2147483646 w 5752"/>
              <a:gd name="T23" fmla="*/ 2147483646 h 970"/>
              <a:gd name="T24" fmla="*/ 2147483646 w 5752"/>
              <a:gd name="T25" fmla="*/ 2147483646 h 970"/>
              <a:gd name="T26" fmla="*/ 2147483646 w 5752"/>
              <a:gd name="T27" fmla="*/ 2147483646 h 970"/>
              <a:gd name="T28" fmla="*/ 2147483646 w 5752"/>
              <a:gd name="T29" fmla="*/ 0 h 970"/>
              <a:gd name="T30" fmla="*/ 2147483646 w 5752"/>
              <a:gd name="T31" fmla="*/ 0 h 970"/>
              <a:gd name="T32" fmla="*/ 2147483646 w 5752"/>
              <a:gd name="T33" fmla="*/ 0 h 970"/>
              <a:gd name="T34" fmla="*/ 2147483646 w 5752"/>
              <a:gd name="T35" fmla="*/ 0 h 970"/>
              <a:gd name="T36" fmla="*/ 2147483646 w 5752"/>
              <a:gd name="T37" fmla="*/ 2147483646 h 970"/>
              <a:gd name="T38" fmla="*/ 2147483646 w 5752"/>
              <a:gd name="T39" fmla="*/ 2147483646 h 970"/>
              <a:gd name="T40" fmla="*/ 2147483646 w 5752"/>
              <a:gd name="T41" fmla="*/ 2147483646 h 970"/>
              <a:gd name="T42" fmla="*/ 2147483646 w 5752"/>
              <a:gd name="T43" fmla="*/ 2147483646 h 970"/>
              <a:gd name="T44" fmla="*/ 2147483646 w 5752"/>
              <a:gd name="T45" fmla="*/ 2147483646 h 970"/>
              <a:gd name="T46" fmla="*/ 2147483646 w 5752"/>
              <a:gd name="T47" fmla="*/ 2147483646 h 970"/>
              <a:gd name="T48" fmla="*/ 2147483646 w 5752"/>
              <a:gd name="T49" fmla="*/ 2147483646 h 970"/>
              <a:gd name="T50" fmla="*/ 2147483646 w 5752"/>
              <a:gd name="T51" fmla="*/ 2147483646 h 970"/>
              <a:gd name="T52" fmla="*/ 2147483646 w 5752"/>
              <a:gd name="T53" fmla="*/ 2147483646 h 970"/>
              <a:gd name="T54" fmla="*/ 2147483646 w 5752"/>
              <a:gd name="T55" fmla="*/ 2147483646 h 970"/>
              <a:gd name="T56" fmla="*/ 2147483646 w 5752"/>
              <a:gd name="T57" fmla="*/ 2147483646 h 970"/>
              <a:gd name="T58" fmla="*/ 2147483646 w 5752"/>
              <a:gd name="T59" fmla="*/ 2147483646 h 970"/>
              <a:gd name="T60" fmla="*/ 2147483646 w 5752"/>
              <a:gd name="T61" fmla="*/ 2147483646 h 970"/>
              <a:gd name="T62" fmla="*/ 2147483646 w 5752"/>
              <a:gd name="T63" fmla="*/ 2147483646 h 970"/>
              <a:gd name="T64" fmla="*/ 2147483646 w 5752"/>
              <a:gd name="T65" fmla="*/ 2147483646 h 970"/>
              <a:gd name="T66" fmla="*/ 2147483646 w 5752"/>
              <a:gd name="T67" fmla="*/ 2147483646 h 970"/>
              <a:gd name="T68" fmla="*/ 2147483646 w 5752"/>
              <a:gd name="T69" fmla="*/ 2147483646 h 970"/>
              <a:gd name="T70" fmla="*/ 2147483646 w 5752"/>
              <a:gd name="T71" fmla="*/ 2147483646 h 970"/>
              <a:gd name="T72" fmla="*/ 2147483646 w 5752"/>
              <a:gd name="T73" fmla="*/ 2147483646 h 970"/>
              <a:gd name="T74" fmla="*/ 2147483646 w 5752"/>
              <a:gd name="T75" fmla="*/ 2147483646 h 970"/>
              <a:gd name="T76" fmla="*/ 2147483646 w 5752"/>
              <a:gd name="T77" fmla="*/ 2147483646 h 970"/>
              <a:gd name="T78" fmla="*/ 2147483646 w 5752"/>
              <a:gd name="T79" fmla="*/ 2147483646 h 970"/>
              <a:gd name="T80" fmla="*/ 2147483646 w 5752"/>
              <a:gd name="T81" fmla="*/ 2147483646 h 970"/>
              <a:gd name="T82" fmla="*/ 2147483646 w 5752"/>
              <a:gd name="T83" fmla="*/ 2147483646 h 970"/>
              <a:gd name="T84" fmla="*/ 2147483646 w 5752"/>
              <a:gd name="T85" fmla="*/ 2147483646 h 970"/>
              <a:gd name="T86" fmla="*/ 2147483646 w 5752"/>
              <a:gd name="T87" fmla="*/ 2147483646 h 970"/>
              <a:gd name="T88" fmla="*/ 2147483646 w 5752"/>
              <a:gd name="T89" fmla="*/ 2147483646 h 970"/>
              <a:gd name="T90" fmla="*/ 2147483646 w 5752"/>
              <a:gd name="T91" fmla="*/ 2147483646 h 970"/>
              <a:gd name="T92" fmla="*/ 2147483646 w 5752"/>
              <a:gd name="T93" fmla="*/ 2147483646 h 970"/>
              <a:gd name="T94" fmla="*/ 2147483646 w 5752"/>
              <a:gd name="T95" fmla="*/ 2147483646 h 970"/>
              <a:gd name="T96" fmla="*/ 2147483646 w 5752"/>
              <a:gd name="T97" fmla="*/ 2147483646 h 970"/>
              <a:gd name="T98" fmla="*/ 2147483646 w 5752"/>
              <a:gd name="T99" fmla="*/ 2147483646 h 970"/>
              <a:gd name="T100" fmla="*/ 2147483646 w 5752"/>
              <a:gd name="T101" fmla="*/ 2147483646 h 970"/>
              <a:gd name="T102" fmla="*/ 2147483646 w 5752"/>
              <a:gd name="T103" fmla="*/ 2147483646 h 97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rotWithShape="1">
            <a:gsLst>
              <a:gs pos="0">
                <a:srgbClr val="5C7802"/>
              </a:gs>
              <a:gs pos="50000">
                <a:srgbClr val="87AE08"/>
              </a:gs>
              <a:gs pos="100000">
                <a:srgbClr val="A2D00C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pic>
        <p:nvPicPr>
          <p:cNvPr id="63493" name="图片 11">
            <a:extLst>
              <a:ext uri="{FF2B5EF4-FFF2-40B4-BE49-F238E27FC236}">
                <a16:creationId xmlns:a16="http://schemas.microsoft.com/office/drawing/2014/main" id="{BA30F1EF-90D5-4490-AB3D-D25C61D9E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09" t="17606" r="1991"/>
          <a:stretch>
            <a:fillRect/>
          </a:stretch>
        </p:blipFill>
        <p:spPr bwMode="auto">
          <a:xfrm>
            <a:off x="6176962" y="1109663"/>
            <a:ext cx="2957513" cy="320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图片 8">
            <a:extLst>
              <a:ext uri="{FF2B5EF4-FFF2-40B4-BE49-F238E27FC236}">
                <a16:creationId xmlns:a16="http://schemas.microsoft.com/office/drawing/2014/main" id="{972D5746-D541-4922-A329-84D6D349EE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862"/>
            <a:ext cx="150852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图片 24">
            <a:extLst>
              <a:ext uri="{FF2B5EF4-FFF2-40B4-BE49-F238E27FC236}">
                <a16:creationId xmlns:a16="http://schemas.microsoft.com/office/drawing/2014/main" id="{451CF26A-6719-4F7D-844F-51E4E92454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654" y="3952875"/>
            <a:ext cx="5620940" cy="187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图片 21">
            <a:extLst>
              <a:ext uri="{FF2B5EF4-FFF2-40B4-BE49-F238E27FC236}">
                <a16:creationId xmlns:a16="http://schemas.microsoft.com/office/drawing/2014/main" id="{9ED34232-FC06-4953-B845-EF7EC1682C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103" y="4204097"/>
            <a:ext cx="1404938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图片 23">
            <a:extLst>
              <a:ext uri="{FF2B5EF4-FFF2-40B4-BE49-F238E27FC236}">
                <a16:creationId xmlns:a16="http://schemas.microsoft.com/office/drawing/2014/main" id="{0C2D6ACE-8D07-4FBB-B57E-2A63E30EC9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66" y="4050506"/>
            <a:ext cx="1337072" cy="178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F982A65-558F-4B9D-B039-2CD8205F0C6D}"/>
              </a:ext>
            </a:extLst>
          </p:cNvPr>
          <p:cNvSpPr txBox="1"/>
          <p:nvPr/>
        </p:nvSpPr>
        <p:spPr>
          <a:xfrm>
            <a:off x="3015854" y="2874765"/>
            <a:ext cx="4020740" cy="7848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500" b="1">
                <a:solidFill>
                  <a:srgbClr val="6F90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KHÁM PHÁ</a:t>
            </a:r>
            <a:endParaRPr lang="en-US" sz="4500" b="1" dirty="0">
              <a:solidFill>
                <a:srgbClr val="6F90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23E862-7EFD-4D07-B0F6-D36F164682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1190" y="-35663"/>
            <a:ext cx="2938527" cy="1566808"/>
          </a:xfrm>
          <a:prstGeom prst="rect">
            <a:avLst/>
          </a:prstGeom>
        </p:spPr>
      </p:pic>
      <p:pic>
        <p:nvPicPr>
          <p:cNvPr id="12" name="图片 3" descr="资源 734302">
            <a:extLst>
              <a:ext uri="{FF2B5EF4-FFF2-40B4-BE49-F238E27FC236}">
                <a16:creationId xmlns:a16="http://schemas.microsoft.com/office/drawing/2014/main" id="{C44C796B-946E-4056-88AA-935AE50798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3309" y="-37384"/>
            <a:ext cx="2520705" cy="98274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803" y="546265"/>
            <a:ext cx="5878286" cy="58259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8293" t="16354" r="63874" b="58345"/>
          <a:stretch/>
        </p:blipFill>
        <p:spPr>
          <a:xfrm>
            <a:off x="1745607" y="1550504"/>
            <a:ext cx="5794880" cy="4099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5333" t="18653" r="41167" b="57930"/>
          <a:stretch/>
        </p:blipFill>
        <p:spPr>
          <a:xfrm>
            <a:off x="2529840" y="1726288"/>
            <a:ext cx="4868553" cy="37479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7825" t="21168" r="18341" b="57396"/>
          <a:stretch/>
        </p:blipFill>
        <p:spPr>
          <a:xfrm>
            <a:off x="1410763" y="1272914"/>
            <a:ext cx="6322473" cy="400028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E03D719-3BE9-4FBB-8591-7554CD32E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5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D1229-E2F1-4FDE-BC87-AADFC506C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ạy bé học con quạ _ Dạy em bé tập nói tên và hoạt động các con vật">
            <a:hlinkClick r:id="" action="ppaction://media"/>
            <a:extLst>
              <a:ext uri="{FF2B5EF4-FFF2-40B4-BE49-F238E27FC236}">
                <a16:creationId xmlns:a16="http://schemas.microsoft.com/office/drawing/2014/main" id="{50DEA72F-E76F-4E1D-A9FE-FC1F353F97BF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89044" end="14789.343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4850" y="675862"/>
            <a:ext cx="7735888" cy="5501102"/>
          </a:xfrm>
        </p:spPr>
      </p:pic>
      <p:pic>
        <p:nvPicPr>
          <p:cNvPr id="5" name="Tieng-Qua-keu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3C76B13A-253E-4080-A7F8-AD585D5A3B9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58721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8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5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1DDA9C8-CA83-4018-8F0B-FFA74CE8A0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3712"/>
          <a:stretch/>
        </p:blipFill>
        <p:spPr>
          <a:xfrm>
            <a:off x="1762538" y="1020417"/>
            <a:ext cx="6109253" cy="46498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8900EE-4B7D-431D-9D1A-0069400369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596"/>
          <a:stretch/>
        </p:blipFill>
        <p:spPr>
          <a:xfrm>
            <a:off x="1630016" y="1020417"/>
            <a:ext cx="6241775" cy="490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8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43" y="84141"/>
            <a:ext cx="8763000" cy="838563"/>
          </a:xfrm>
        </p:spPr>
        <p:txBody>
          <a:bodyPr/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8084" t="17384" r="64083" b="52371"/>
          <a:stretch>
            <a:fillRect/>
          </a:stretch>
        </p:blipFill>
        <p:spPr>
          <a:xfrm>
            <a:off x="411480" y="1255594"/>
            <a:ext cx="2435454" cy="22496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5333" t="18653" r="41167" b="51777"/>
          <a:stretch>
            <a:fillRect/>
          </a:stretch>
        </p:blipFill>
        <p:spPr>
          <a:xfrm>
            <a:off x="3749040" y="1351128"/>
            <a:ext cx="2103120" cy="20964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8333" t="20963" r="17833" b="52963"/>
          <a:stretch>
            <a:fillRect/>
          </a:stretch>
        </p:blipFill>
        <p:spPr>
          <a:xfrm>
            <a:off x="6619164" y="1427329"/>
            <a:ext cx="2207742" cy="20778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1583" t="51333" r="65750" b="24074"/>
          <a:stretch>
            <a:fillRect/>
          </a:stretch>
        </p:blipFill>
        <p:spPr>
          <a:xfrm>
            <a:off x="691515" y="4396238"/>
            <a:ext cx="1975485" cy="19583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3667" t="44964" r="40917" b="23185"/>
          <a:stretch>
            <a:fillRect/>
          </a:stretch>
        </p:blipFill>
        <p:spPr>
          <a:xfrm>
            <a:off x="3459480" y="4148918"/>
            <a:ext cx="2600126" cy="22056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67417" t="47778" r="16333" b="23926"/>
          <a:stretch>
            <a:fillRect/>
          </a:stretch>
        </p:blipFill>
        <p:spPr>
          <a:xfrm>
            <a:off x="6479946" y="4278732"/>
            <a:ext cx="2346960" cy="194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40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84721"/>
            <a:ext cx="8763000" cy="838563"/>
          </a:xfrm>
        </p:spPr>
        <p:txBody>
          <a:bodyPr/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8084" t="17384" r="64083" b="52371"/>
          <a:stretch>
            <a:fillRect/>
          </a:stretch>
        </p:blipFill>
        <p:spPr>
          <a:xfrm>
            <a:off x="411480" y="1581150"/>
            <a:ext cx="2255520" cy="19583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5333" t="18653" r="41167" b="51777"/>
          <a:stretch>
            <a:fillRect/>
          </a:stretch>
        </p:blipFill>
        <p:spPr>
          <a:xfrm>
            <a:off x="3749040" y="1690689"/>
            <a:ext cx="2103120" cy="16397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8333" t="20963" r="17833" b="52963"/>
          <a:stretch>
            <a:fillRect/>
          </a:stretch>
        </p:blipFill>
        <p:spPr>
          <a:xfrm>
            <a:off x="6754266" y="1935480"/>
            <a:ext cx="2072640" cy="1569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1583" t="51333" r="65750" b="24074"/>
          <a:stretch>
            <a:fillRect/>
          </a:stretch>
        </p:blipFill>
        <p:spPr>
          <a:xfrm>
            <a:off x="554355" y="5208270"/>
            <a:ext cx="1975485" cy="15284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3667" t="44964" r="40917" b="23185"/>
          <a:stretch>
            <a:fillRect/>
          </a:stretch>
        </p:blipFill>
        <p:spPr>
          <a:xfrm>
            <a:off x="3603219" y="4926033"/>
            <a:ext cx="2392680" cy="19192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67417" t="47778" r="16333" b="23926"/>
          <a:stretch>
            <a:fillRect/>
          </a:stretch>
        </p:blipFill>
        <p:spPr>
          <a:xfrm>
            <a:off x="6617106" y="5050630"/>
            <a:ext cx="2346960" cy="1686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32916" t="22148" r="51751" b="60222"/>
          <a:stretch>
            <a:fillRect/>
          </a:stretch>
        </p:blipFill>
        <p:spPr>
          <a:xfrm>
            <a:off x="2209800" y="3539490"/>
            <a:ext cx="1749654" cy="11315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58500" t="22148" r="27000" b="60963"/>
          <a:stretch>
            <a:fillRect/>
          </a:stretch>
        </p:blipFill>
        <p:spPr>
          <a:xfrm>
            <a:off x="5356860" y="3505200"/>
            <a:ext cx="1653540" cy="1083354"/>
          </a:xfrm>
          <a:prstGeom prst="rect">
            <a:avLst/>
          </a:prstGeom>
        </p:spPr>
      </p:pic>
      <p:cxnSp>
        <p:nvCxnSpPr>
          <p:cNvPr id="13" name="Straight Connector 12"/>
          <p:cNvCxnSpPr>
            <a:endCxn id="10" idx="0"/>
          </p:cNvCxnSpPr>
          <p:nvPr/>
        </p:nvCxnSpPr>
        <p:spPr>
          <a:xfrm>
            <a:off x="2529840" y="2682954"/>
            <a:ext cx="554787" cy="8565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0" idx="2"/>
          </p:cNvCxnSpPr>
          <p:nvPr/>
        </p:nvCxnSpPr>
        <p:spPr>
          <a:xfrm flipH="1">
            <a:off x="2253615" y="4671060"/>
            <a:ext cx="831012" cy="53720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1" idx="0"/>
          </p:cNvCxnSpPr>
          <p:nvPr/>
        </p:nvCxnSpPr>
        <p:spPr>
          <a:xfrm>
            <a:off x="5716905" y="2510554"/>
            <a:ext cx="466725" cy="9946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11" idx="2"/>
          </p:cNvCxnSpPr>
          <p:nvPr/>
        </p:nvCxnSpPr>
        <p:spPr>
          <a:xfrm flipV="1">
            <a:off x="5250180" y="4588554"/>
            <a:ext cx="933450" cy="6197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9" idx="0"/>
            <a:endCxn id="11" idx="3"/>
          </p:cNvCxnSpPr>
          <p:nvPr/>
        </p:nvCxnSpPr>
        <p:spPr>
          <a:xfrm flipH="1" flipV="1">
            <a:off x="7010400" y="4046877"/>
            <a:ext cx="780186" cy="10037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</p:cNvCxnSpPr>
          <p:nvPr/>
        </p:nvCxnSpPr>
        <p:spPr>
          <a:xfrm flipV="1">
            <a:off x="3959454" y="2827020"/>
            <a:ext cx="3050946" cy="12782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A21FE-D368-4D8C-9666-DD8F8AA37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A_图片 6">
            <a:extLst>
              <a:ext uri="{FF2B5EF4-FFF2-40B4-BE49-F238E27FC236}">
                <a16:creationId xmlns:a16="http://schemas.microsoft.com/office/drawing/2014/main" id="{AB66A4DE-951C-4729-85F8-122407C6D14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48" r="9743" b="11258"/>
          <a:stretch/>
        </p:blipFill>
        <p:spPr bwMode="auto">
          <a:xfrm>
            <a:off x="323441" y="1583761"/>
            <a:ext cx="8820559" cy="483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37">
            <a:extLst>
              <a:ext uri="{FF2B5EF4-FFF2-40B4-BE49-F238E27FC236}">
                <a16:creationId xmlns:a16="http://schemas.microsoft.com/office/drawing/2014/main" id="{7014B13F-024E-469F-A48A-A089CEC70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397" y="320570"/>
            <a:ext cx="2100572" cy="230851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6" name="PA_图片 3">
            <a:extLst>
              <a:ext uri="{FF2B5EF4-FFF2-40B4-BE49-F238E27FC236}">
                <a16:creationId xmlns:a16="http://schemas.microsoft.com/office/drawing/2014/main" id="{43100CB4-DB4B-4A6C-A1D8-DCFAB3AFB2B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9033" y="3227461"/>
            <a:ext cx="3799874" cy="380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5">
            <a:extLst>
              <a:ext uri="{FF2B5EF4-FFF2-40B4-BE49-F238E27FC236}">
                <a16:creationId xmlns:a16="http://schemas.microsoft.com/office/drawing/2014/main" id="{145F0A26-ACB7-4A70-8BED-A38613772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9132" y="2799471"/>
            <a:ext cx="4016052" cy="1354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1" tIns="45696" rIns="91391" bIns="4569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UTM Avo" panose="0204060305050602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UTM Avo" panose="0204060305050602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UTM Avo" panose="0204060305050602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UTM Avo" panose="0204060305050602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UTM Avo" panose="0204060305050602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UTM Avo" panose="0204060305050602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UTM Avo" panose="0204060305050602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UTM Avo" panose="0204060305050602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UTM Avo" panose="0204060305050602020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charset="0"/>
                <a:ea typeface="Arial-Rounded"/>
                <a:cs typeface="Arial" panose="020B0604020202020204" pitchFamily="34" charset="0"/>
              </a:rPr>
              <a:t>Th</a:t>
            </a:r>
            <a:r>
              <a:rPr kumimoji="0" lang="vi-VN" altLang="en-US" sz="8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charset="0"/>
                <a:ea typeface="Arial-Rounded"/>
                <a:cs typeface="Arial" panose="020B0604020202020204" pitchFamily="34" charset="0"/>
              </a:rPr>
              <a:t>ư</a:t>
            </a:r>
            <a:r>
              <a:rPr kumimoji="0" lang="en-US" altLang="en-US" sz="8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charset="0"/>
                <a:ea typeface="Arial-Rounded"/>
                <a:cs typeface="Arial" panose="020B0604020202020204" pitchFamily="34" charset="0"/>
              </a:rPr>
              <a:t> giãn</a:t>
            </a:r>
          </a:p>
        </p:txBody>
      </p:sp>
    </p:spTree>
    <p:extLst>
      <p:ext uri="{BB962C8B-B14F-4D97-AF65-F5344CB8AC3E}">
        <p14:creationId xmlns:p14="http://schemas.microsoft.com/office/powerpoint/2010/main" val="219455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áu Yêu Bà ♫ Bà Ơi Bà ♫ Xuân Mai - Nhạc Thiếu Nhi Xuân Mai Hay Nhất">
            <a:hlinkClick r:id="" action="ppaction://media"/>
            <a:extLst>
              <a:ext uri="{FF2B5EF4-FFF2-40B4-BE49-F238E27FC236}">
                <a16:creationId xmlns:a16="http://schemas.microsoft.com/office/drawing/2014/main" id="{C532D2D1-3C5E-4200-8987-2A400A13235F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434838.028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2603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3028">
            <a:off x="1333926" y="4732589"/>
            <a:ext cx="528899" cy="504914"/>
          </a:xfrm>
          <a:prstGeom prst="rect">
            <a:avLst/>
          </a:prstGeom>
        </p:spPr>
      </p:pic>
      <p:pic>
        <p:nvPicPr>
          <p:cNvPr id="40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>
            <a:fillRect/>
          </a:stretch>
        </p:blipFill>
        <p:spPr bwMode="auto">
          <a:xfrm>
            <a:off x="2298575" y="4639260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5" y="4828223"/>
            <a:ext cx="670581" cy="5794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67" y="5021491"/>
            <a:ext cx="534164" cy="3814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18" y="4410709"/>
            <a:ext cx="552537" cy="4649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4433519"/>
            <a:ext cx="5221164" cy="15831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76">
            <a:off x="5536944" y="5418088"/>
            <a:ext cx="528899" cy="5049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" y="5821715"/>
            <a:ext cx="534164" cy="38140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" y="5934708"/>
            <a:ext cx="552537" cy="46490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49" y="5999335"/>
            <a:ext cx="670581" cy="579425"/>
          </a:xfrm>
          <a:prstGeom prst="rect">
            <a:avLst/>
          </a:prstGeom>
        </p:spPr>
      </p:pic>
      <p:pic>
        <p:nvPicPr>
          <p:cNvPr id="49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2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>
            <a:fillRect/>
          </a:stretch>
        </p:blipFill>
        <p:spPr bwMode="auto">
          <a:xfrm>
            <a:off x="7302839" y="5300379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7382" y="1026878"/>
            <a:ext cx="801693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0" b="1" dirty="0">
                <a:latin typeface="Arial" panose="020B0604020202020204" pitchFamily="34" charset="0"/>
                <a:cs typeface="Arial" panose="020B0604020202020204" pitchFamily="34" charset="0"/>
              </a:rPr>
              <a:t>GIẢI CỨU DÒNG SÔNG</a:t>
            </a:r>
          </a:p>
        </p:txBody>
      </p:sp>
      <p:pic>
        <p:nvPicPr>
          <p:cNvPr id="29" name="Picture 11" descr="C:\Users\ADMIN\Desktop\Tai nguyen thiet ke tro choi\Angry birds epic birds\1505573783630 (2)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027" y="2092681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en Garde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9385326" y="412871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8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B05657-9535-4661-9B1F-DB855E6C0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81" y="807523"/>
            <a:ext cx="7494273" cy="5058516"/>
          </a:xfrm>
          <a:prstGeom prst="rect">
            <a:avLst/>
          </a:prstGeo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89F0BA-4EB2-476F-BF91-44A1312DB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5B9425-0D04-4BA8-AAF6-C8AED4F17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133" y="557336"/>
            <a:ext cx="1968335" cy="600508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 đọc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17ECF14-AF43-4B14-91D1-30BF8BBA3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133" y="1514104"/>
            <a:ext cx="8633361" cy="4055424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Quà quê</a:t>
            </a:r>
          </a:p>
          <a:p>
            <a:pPr algn="l"/>
            <a:r>
              <a:rPr lang="en-US" sz="3600"/>
              <a:t>    </a:t>
            </a:r>
            <a:r>
              <a:rPr lang="en-US" sz="4800"/>
              <a:t>Quế có bà ở quê. Khi bà ra phố, cả nhà có quà.</a:t>
            </a:r>
          </a:p>
          <a:p>
            <a:pPr algn="l"/>
            <a:r>
              <a:rPr lang="en-US" sz="4800"/>
              <a:t>    Quà là rổ khế, rổ m</a:t>
            </a:r>
            <a:r>
              <a:rPr lang="vi-VN" sz="4800"/>
              <a:t>ơ</a:t>
            </a:r>
            <a:r>
              <a:rPr lang="en-US" sz="4800"/>
              <a:t>, cá rô, cá quả. Có khi là cô gà ri.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123713-7201-4F3F-8D71-521FBE2792FE}"/>
              </a:ext>
            </a:extLst>
          </p:cNvPr>
          <p:cNvSpPr txBox="1">
            <a:spLocks/>
          </p:cNvSpPr>
          <p:nvPr/>
        </p:nvSpPr>
        <p:spPr>
          <a:xfrm>
            <a:off x="1184811" y="1918525"/>
            <a:ext cx="7282295" cy="3781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>
              <a:solidFill>
                <a:srgbClr val="FF000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404F08A-7633-40A8-A611-1A932026930D}"/>
              </a:ext>
            </a:extLst>
          </p:cNvPr>
          <p:cNvCxnSpPr>
            <a:cxnSpLocks/>
          </p:cNvCxnSpPr>
          <p:nvPr/>
        </p:nvCxnSpPr>
        <p:spPr>
          <a:xfrm>
            <a:off x="899804" y="2909455"/>
            <a:ext cx="9737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66D834F-542F-4DEB-BFB1-C5FCA13F565C}"/>
              </a:ext>
            </a:extLst>
          </p:cNvPr>
          <p:cNvCxnSpPr>
            <a:cxnSpLocks/>
          </p:cNvCxnSpPr>
          <p:nvPr/>
        </p:nvCxnSpPr>
        <p:spPr>
          <a:xfrm>
            <a:off x="3700402" y="2183081"/>
            <a:ext cx="195225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C5B237A-C9BF-4470-88FF-E90E427DC0A4}"/>
              </a:ext>
            </a:extLst>
          </p:cNvPr>
          <p:cNvCxnSpPr>
            <a:cxnSpLocks/>
          </p:cNvCxnSpPr>
          <p:nvPr/>
        </p:nvCxnSpPr>
        <p:spPr>
          <a:xfrm>
            <a:off x="2726626" y="4320640"/>
            <a:ext cx="150099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6E8CB55-D368-4065-B252-EC441C756503}"/>
              </a:ext>
            </a:extLst>
          </p:cNvPr>
          <p:cNvCxnSpPr>
            <a:cxnSpLocks/>
          </p:cNvCxnSpPr>
          <p:nvPr/>
        </p:nvCxnSpPr>
        <p:spPr>
          <a:xfrm>
            <a:off x="4678879" y="4320640"/>
            <a:ext cx="133003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4B77E68-62CE-4DC0-A970-E094521E3132}"/>
              </a:ext>
            </a:extLst>
          </p:cNvPr>
          <p:cNvCxnSpPr>
            <a:cxnSpLocks/>
          </p:cNvCxnSpPr>
          <p:nvPr/>
        </p:nvCxnSpPr>
        <p:spPr>
          <a:xfrm>
            <a:off x="6531429" y="4320640"/>
            <a:ext cx="103117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498F75F-8086-4E72-BD97-8953ECEB2281}"/>
              </a:ext>
            </a:extLst>
          </p:cNvPr>
          <p:cNvCxnSpPr>
            <a:cxnSpLocks/>
          </p:cNvCxnSpPr>
          <p:nvPr/>
        </p:nvCxnSpPr>
        <p:spPr>
          <a:xfrm>
            <a:off x="7980218" y="4320640"/>
            <a:ext cx="4868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BD51EAF-4007-4527-9F70-4856FCF4A495}"/>
              </a:ext>
            </a:extLst>
          </p:cNvPr>
          <p:cNvCxnSpPr>
            <a:cxnSpLocks/>
          </p:cNvCxnSpPr>
          <p:nvPr/>
        </p:nvCxnSpPr>
        <p:spPr>
          <a:xfrm>
            <a:off x="491343" y="5080660"/>
            <a:ext cx="87431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59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89F0BA-4EB2-476F-BF91-44A1312DB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5B9425-0D04-4BA8-AAF6-C8AED4F17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133" y="557336"/>
            <a:ext cx="1968335" cy="600508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 đọc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17ECF14-AF43-4B14-91D1-30BF8BBA3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133" y="1514104"/>
            <a:ext cx="8633361" cy="4055424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Quà quê</a:t>
            </a:r>
          </a:p>
          <a:p>
            <a:pPr algn="l"/>
            <a:r>
              <a:rPr lang="en-US" sz="3600"/>
              <a:t>    </a:t>
            </a:r>
            <a:r>
              <a:rPr lang="en-US" sz="4800"/>
              <a:t>Quế có bà ở quê.  Khi bà ra phố, cả nhà có quà.</a:t>
            </a:r>
          </a:p>
          <a:p>
            <a:pPr algn="l"/>
            <a:r>
              <a:rPr lang="en-US" sz="4800"/>
              <a:t>    Quà là rổ khế, rổ m</a:t>
            </a:r>
            <a:r>
              <a:rPr lang="vi-VN" sz="4800"/>
              <a:t>ơ</a:t>
            </a:r>
            <a:r>
              <a:rPr lang="en-US" sz="4800"/>
              <a:t>, cá rô, cá quả.  Có khi là cô gà ri.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123713-7201-4F3F-8D71-521FBE2792FE}"/>
              </a:ext>
            </a:extLst>
          </p:cNvPr>
          <p:cNvSpPr txBox="1">
            <a:spLocks/>
          </p:cNvSpPr>
          <p:nvPr/>
        </p:nvSpPr>
        <p:spPr>
          <a:xfrm>
            <a:off x="1184811" y="1918525"/>
            <a:ext cx="7282295" cy="3781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B94256D-B0F3-45F2-B4CA-9B9A8E105FCF}"/>
              </a:ext>
            </a:extLst>
          </p:cNvPr>
          <p:cNvSpPr/>
          <p:nvPr/>
        </p:nvSpPr>
        <p:spPr>
          <a:xfrm>
            <a:off x="530430" y="2088077"/>
            <a:ext cx="344385" cy="4750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BB63EE2-AF4D-47C4-A02A-638AAD341E07}"/>
              </a:ext>
            </a:extLst>
          </p:cNvPr>
          <p:cNvSpPr/>
          <p:nvPr/>
        </p:nvSpPr>
        <p:spPr>
          <a:xfrm>
            <a:off x="5030437" y="2183079"/>
            <a:ext cx="344385" cy="4750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E48659-7A9E-4107-ABB9-E6DAFF56CEAE}"/>
              </a:ext>
            </a:extLst>
          </p:cNvPr>
          <p:cNvSpPr/>
          <p:nvPr/>
        </p:nvSpPr>
        <p:spPr>
          <a:xfrm>
            <a:off x="650669" y="3602181"/>
            <a:ext cx="344385" cy="4750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27C0B6E-2FB7-4290-A2B0-541F45F06B9B}"/>
              </a:ext>
            </a:extLst>
          </p:cNvPr>
          <p:cNvSpPr/>
          <p:nvPr/>
        </p:nvSpPr>
        <p:spPr>
          <a:xfrm>
            <a:off x="1505692" y="4275117"/>
            <a:ext cx="344385" cy="4750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6124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89F0BA-4EB2-476F-BF91-44A1312DB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5B9425-0D04-4BA8-AAF6-C8AED4F17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133" y="557336"/>
            <a:ext cx="1968335" cy="600508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 đọc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17ECF14-AF43-4B14-91D1-30BF8BBA3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133" y="1514104"/>
            <a:ext cx="8633361" cy="4055424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Quà quê</a:t>
            </a:r>
          </a:p>
          <a:p>
            <a:pPr algn="l"/>
            <a:r>
              <a:rPr lang="en-US" sz="3600"/>
              <a:t>     </a:t>
            </a:r>
            <a:r>
              <a:rPr lang="en-US" sz="4800"/>
              <a:t>Quế có bà ở quê. Khi bà ra phố, cả nhà có quà.</a:t>
            </a:r>
          </a:p>
          <a:p>
            <a:pPr algn="l"/>
            <a:r>
              <a:rPr lang="en-US" sz="4800"/>
              <a:t>    Quà là rổ khế, rổ m</a:t>
            </a:r>
            <a:r>
              <a:rPr lang="vi-VN" sz="4800"/>
              <a:t>ơ</a:t>
            </a:r>
            <a:r>
              <a:rPr lang="en-US" sz="4800"/>
              <a:t>, cá rô, cá quả. Có khi là cô gà ri.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123713-7201-4F3F-8D71-521FBE2792FE}"/>
              </a:ext>
            </a:extLst>
          </p:cNvPr>
          <p:cNvSpPr txBox="1">
            <a:spLocks/>
          </p:cNvSpPr>
          <p:nvPr/>
        </p:nvSpPr>
        <p:spPr>
          <a:xfrm>
            <a:off x="1184811" y="1918525"/>
            <a:ext cx="7282295" cy="3781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>
              <a:solidFill>
                <a:srgbClr val="FF0000"/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5863D197-17F0-42C8-8BDA-01749DEDEE68}"/>
              </a:ext>
            </a:extLst>
          </p:cNvPr>
          <p:cNvSpPr/>
          <p:nvPr/>
        </p:nvSpPr>
        <p:spPr>
          <a:xfrm>
            <a:off x="387310" y="2363190"/>
            <a:ext cx="432088" cy="486887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2FF98EDB-7752-4D95-BEEB-D6525F31D10B}"/>
              </a:ext>
            </a:extLst>
          </p:cNvPr>
          <p:cNvSpPr/>
          <p:nvPr/>
        </p:nvSpPr>
        <p:spPr>
          <a:xfrm>
            <a:off x="387310" y="3809340"/>
            <a:ext cx="432088" cy="486887"/>
          </a:xfrm>
          <a:prstGeom prst="hexagon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1426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0" grpId="0" animBg="1"/>
      <p:bldP spid="2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6393116" y="4270638"/>
            <a:ext cx="2324100" cy="2076450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41116" y="4238857"/>
            <a:ext cx="2461767" cy="2177556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213" y="4394463"/>
            <a:ext cx="2285882" cy="1974510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79996" y="1138024"/>
            <a:ext cx="2686050" cy="2200275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484093" y="1287236"/>
            <a:ext cx="2604880" cy="2122714"/>
          </a:xfrm>
          <a:prstGeom prst="ellips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3175">
                <a:solidFill>
                  <a:schemeClr val="tx1"/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499" t="31111" r="51609" b="63255"/>
          <a:stretch>
            <a:fillRect/>
          </a:stretch>
        </p:blipFill>
        <p:spPr>
          <a:xfrm>
            <a:off x="1484093" y="153511"/>
            <a:ext cx="5783606" cy="705395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056" b="57130" l="34375" r="46302"/>
                    </a14:imgEffect>
                  </a14:imgLayer>
                </a14:imgProps>
              </a:ext>
            </a:extLst>
          </a:blip>
          <a:srcRect l="34561" t="37938" r="53700" b="42932"/>
          <a:stretch>
            <a:fillRect/>
          </a:stretch>
        </p:blipFill>
        <p:spPr>
          <a:xfrm>
            <a:off x="2006047" y="1471278"/>
            <a:ext cx="1870627" cy="17147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278" b="53241" l="59948" r="69479"/>
                    </a14:imgEffect>
                  </a14:imgLayer>
                </a14:imgProps>
              </a:ext>
            </a:extLst>
          </a:blip>
          <a:srcRect l="59674" t="40241" r="30109" b="47005"/>
          <a:stretch>
            <a:fillRect/>
          </a:stretch>
        </p:blipFill>
        <p:spPr>
          <a:xfrm>
            <a:off x="5328594" y="1581219"/>
            <a:ext cx="2129045" cy="14948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778" b="81574" l="23698" r="38490"/>
                    </a14:imgEffect>
                  </a14:imgLayer>
                </a14:imgProps>
              </a:ext>
            </a:extLst>
          </a:blip>
          <a:srcRect l="23369" t="63043" r="61413" b="18599"/>
          <a:stretch>
            <a:fillRect/>
          </a:stretch>
        </p:blipFill>
        <p:spPr>
          <a:xfrm>
            <a:off x="602060" y="4586475"/>
            <a:ext cx="2184473" cy="14823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981" b="86204" l="45833" r="60000"/>
                    </a14:imgEffect>
                  </a14:imgLayer>
                </a14:imgProps>
              </a:ext>
            </a:extLst>
          </a:blip>
          <a:srcRect l="46087" t="53962" r="40001" b="13768"/>
          <a:stretch>
            <a:fillRect/>
          </a:stretch>
        </p:blipFill>
        <p:spPr>
          <a:xfrm>
            <a:off x="4044999" y="4299583"/>
            <a:ext cx="1586119" cy="2069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352" b="85093" l="66927" r="80365"/>
                    </a14:imgEffect>
                  </a14:imgLayer>
                </a14:imgProps>
              </a:ext>
            </a:extLst>
          </a:blip>
          <a:srcRect l="67065" t="64397" r="19674" b="14927"/>
          <a:stretch>
            <a:fillRect/>
          </a:stretch>
        </p:blipFill>
        <p:spPr>
          <a:xfrm>
            <a:off x="6666411" y="4537593"/>
            <a:ext cx="1924921" cy="16882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2" grpId="0" animBg="1"/>
      <p:bldP spid="11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89F0BA-4EB2-476F-BF91-44A1312DB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5B9425-0D04-4BA8-AAF6-C8AED4F17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133" y="557336"/>
            <a:ext cx="1968335" cy="600508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 đọc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17ECF14-AF43-4B14-91D1-30BF8BBA3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133" y="1500456"/>
            <a:ext cx="8633361" cy="4055424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rgbClr val="FF0000"/>
                </a:solidFill>
              </a:rPr>
              <a:t>Quà quê</a:t>
            </a:r>
          </a:p>
          <a:p>
            <a:pPr algn="l"/>
            <a:r>
              <a:rPr lang="en-US" sz="3600"/>
              <a:t>     </a:t>
            </a:r>
            <a:r>
              <a:rPr lang="en-US" sz="4800"/>
              <a:t>Quế có bà ở quê. Khi bà ra phố, cả nhà có quà.</a:t>
            </a:r>
          </a:p>
          <a:p>
            <a:pPr algn="l"/>
            <a:r>
              <a:rPr lang="en-US" sz="4800"/>
              <a:t>    Quà là rổ khế, rổ m</a:t>
            </a:r>
            <a:r>
              <a:rPr lang="vi-VN" sz="4800"/>
              <a:t>ơ</a:t>
            </a:r>
            <a:r>
              <a:rPr lang="en-US" sz="4800"/>
              <a:t>, cá rô, cá quả. Có khi là cô gà ri.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123713-7201-4F3F-8D71-521FBE2792FE}"/>
              </a:ext>
            </a:extLst>
          </p:cNvPr>
          <p:cNvSpPr txBox="1">
            <a:spLocks/>
          </p:cNvSpPr>
          <p:nvPr/>
        </p:nvSpPr>
        <p:spPr>
          <a:xfrm>
            <a:off x="1184811" y="1918525"/>
            <a:ext cx="7282295" cy="37816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63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068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9124" y="1122300"/>
            <a:ext cx="2372244" cy="1325880"/>
          </a:xfrm>
        </p:spPr>
        <p:txBody>
          <a:bodyPr>
            <a:norm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58C135-8CC8-42D4-A058-B7443E2EC163}"/>
              </a:ext>
            </a:extLst>
          </p:cNvPr>
          <p:cNvSpPr txBox="1">
            <a:spLocks/>
          </p:cNvSpPr>
          <p:nvPr/>
        </p:nvSpPr>
        <p:spPr>
          <a:xfrm>
            <a:off x="236049" y="2612998"/>
            <a:ext cx="8671901" cy="1914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       </a:t>
            </a: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qu    quà              r    rổ       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D2F3D-81AD-44FE-8024-FC2E4F7A3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17652"/>
            <a:ext cx="7886700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CA6E1B-3C24-439B-955F-A2B7641B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067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525" y="1725613"/>
            <a:ext cx="5314950" cy="3406774"/>
          </a:xfrm>
        </p:spPr>
        <p:txBody>
          <a:bodyPr>
            <a:noAutofit/>
          </a:bodyPr>
          <a:lstStyle/>
          <a:p>
            <a:pPr algn="ctr"/>
            <a:r>
              <a:rPr lang="en-US" sz="9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Dặn</a:t>
            </a:r>
            <a:r>
              <a:rPr lang="en-US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</a:t>
            </a:r>
            <a:endParaRPr lang="en-US" sz="9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3028">
            <a:off x="1333926" y="4732589"/>
            <a:ext cx="528899" cy="504914"/>
          </a:xfrm>
          <a:prstGeom prst="rect">
            <a:avLst/>
          </a:prstGeom>
        </p:spPr>
      </p:pic>
      <p:pic>
        <p:nvPicPr>
          <p:cNvPr id="40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>
            <a:fillRect/>
          </a:stretch>
        </p:blipFill>
        <p:spPr bwMode="auto">
          <a:xfrm>
            <a:off x="2298575" y="4639260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5" y="4828223"/>
            <a:ext cx="670581" cy="5794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67" y="5021491"/>
            <a:ext cx="534164" cy="3814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18" y="4410709"/>
            <a:ext cx="552537" cy="4649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4433519"/>
            <a:ext cx="5221164" cy="15831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76">
            <a:off x="5536944" y="5418088"/>
            <a:ext cx="528899" cy="5049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" y="5821715"/>
            <a:ext cx="534164" cy="38140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" y="5934708"/>
            <a:ext cx="552537" cy="46490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49" y="5999335"/>
            <a:ext cx="670581" cy="579425"/>
          </a:xfrm>
          <a:prstGeom prst="rect">
            <a:avLst/>
          </a:prstGeom>
        </p:spPr>
      </p:pic>
      <p:pic>
        <p:nvPicPr>
          <p:cNvPr id="49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20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>
            <a:fillRect/>
          </a:stretch>
        </p:blipFill>
        <p:spPr bwMode="auto">
          <a:xfrm>
            <a:off x="7302839" y="5300379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3" name="Picture 19" descr="C:\Users\ADMIN\Desktop\Tai nguyen thiet ke tro choi\Angry birds epic birds\1505573783630 (2aA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333" y1="7763" x2="22222" y2="44292"/>
                        <a14:foregroundMark x1="7222" y1="7763" x2="95556" y2="9589"/>
                        <a14:foregroundMark x1="21111" y1="4110" x2="90556" y2="4110"/>
                        <a14:foregroundMark x1="95000" y1="12329" x2="97778" y2="85388"/>
                        <a14:foregroundMark x1="16667" y1="14155" x2="98333" y2="24201"/>
                        <a14:foregroundMark x1="7778" y1="5023" x2="2778" y2="39726"/>
                        <a14:foregroundMark x1="2778" y1="38813" x2="3889" y2="85388"/>
                        <a14:foregroundMark x1="1667" y1="85388" x2="6111" y2="93607"/>
                        <a14:foregroundMark x1="7778" y1="91781" x2="68889" y2="92694"/>
                        <a14:foregroundMark x1="67778" y1="93607" x2="92222" y2="97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29540"/>
            <a:ext cx="990600" cy="54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>
            <a:hlinkClick r:id="rId11" action="ppaction://hlinksldjump"/>
          </p:cNvPr>
          <p:cNvSpPr/>
          <p:nvPr/>
        </p:nvSpPr>
        <p:spPr>
          <a:xfrm>
            <a:off x="1610153" y="66543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5" name="Oval 34">
            <a:hlinkClick r:id="rId12" action="ppaction://hlinksldjump"/>
          </p:cNvPr>
          <p:cNvSpPr/>
          <p:nvPr/>
        </p:nvSpPr>
        <p:spPr>
          <a:xfrm>
            <a:off x="2287099" y="40097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6" name="Oval 35">
            <a:hlinkClick r:id="rId13" action="ppaction://hlinksldjump"/>
          </p:cNvPr>
          <p:cNvSpPr/>
          <p:nvPr/>
        </p:nvSpPr>
        <p:spPr>
          <a:xfrm>
            <a:off x="2950023" y="66543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7" name="Oval 36">
            <a:hlinkClick r:id="rId14" action="ppaction://hlinksldjump"/>
          </p:cNvPr>
          <p:cNvSpPr/>
          <p:nvPr/>
        </p:nvSpPr>
        <p:spPr>
          <a:xfrm>
            <a:off x="3585127" y="66544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8" name="Oval 37">
            <a:hlinkClick r:id="rId15" action="ppaction://hlinksldjump"/>
          </p:cNvPr>
          <p:cNvSpPr/>
          <p:nvPr/>
        </p:nvSpPr>
        <p:spPr>
          <a:xfrm>
            <a:off x="4288665" y="66544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5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3028">
            <a:off x="1333926" y="4732589"/>
            <a:ext cx="528899" cy="504914"/>
          </a:xfrm>
          <a:prstGeom prst="rect">
            <a:avLst/>
          </a:prstGeom>
        </p:spPr>
      </p:pic>
      <p:pic>
        <p:nvPicPr>
          <p:cNvPr id="40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18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>
            <a:fillRect/>
          </a:stretch>
        </p:blipFill>
        <p:spPr bwMode="auto">
          <a:xfrm>
            <a:off x="2298575" y="4639260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5" y="4828223"/>
            <a:ext cx="670581" cy="5794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67" y="5021491"/>
            <a:ext cx="534164" cy="3814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18" y="4410709"/>
            <a:ext cx="552537" cy="4649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4433519"/>
            <a:ext cx="5221164" cy="15831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76">
            <a:off x="5536944" y="5418088"/>
            <a:ext cx="528899" cy="5049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8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" y="5821715"/>
            <a:ext cx="534164" cy="38140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9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" y="5934708"/>
            <a:ext cx="552537" cy="46490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49" y="5999335"/>
            <a:ext cx="670581" cy="579425"/>
          </a:xfrm>
          <a:prstGeom prst="rect">
            <a:avLst/>
          </a:prstGeom>
        </p:spPr>
      </p:pic>
      <p:pic>
        <p:nvPicPr>
          <p:cNvPr id="49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31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>
            <a:fillRect/>
          </a:stretch>
        </p:blipFill>
        <p:spPr bwMode="auto">
          <a:xfrm>
            <a:off x="7302839" y="5300379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390339" y="3332722"/>
            <a:ext cx="609600" cy="609600"/>
          </a:xfrm>
          <a:prstGeom prst="rect">
            <a:avLst/>
          </a:prstGeom>
        </p:spPr>
      </p:pic>
      <p:pic>
        <p:nvPicPr>
          <p:cNvPr id="51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542739" y="3485122"/>
            <a:ext cx="609600" cy="609600"/>
          </a:xfrm>
          <a:prstGeom prst="rect">
            <a:avLst/>
          </a:prstGeom>
        </p:spPr>
      </p:pic>
      <p:pic>
        <p:nvPicPr>
          <p:cNvPr id="52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695139" y="3637522"/>
            <a:ext cx="609600" cy="609600"/>
          </a:xfrm>
          <a:prstGeom prst="rect">
            <a:avLst/>
          </a:prstGeom>
        </p:spPr>
      </p:pic>
      <p:pic>
        <p:nvPicPr>
          <p:cNvPr id="53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847539" y="3789922"/>
            <a:ext cx="609600" cy="609600"/>
          </a:xfrm>
          <a:prstGeom prst="rect">
            <a:avLst/>
          </a:prstGeom>
        </p:spPr>
      </p:pic>
      <p:pic>
        <p:nvPicPr>
          <p:cNvPr id="54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999939" y="3942322"/>
            <a:ext cx="609600" cy="609600"/>
          </a:xfrm>
          <a:prstGeom prst="rect">
            <a:avLst/>
          </a:prstGeom>
        </p:spPr>
      </p:pic>
      <p:pic>
        <p:nvPicPr>
          <p:cNvPr id="6" name="Tieng Vo Tay t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/>
                </p14:media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9390339" y="5365745"/>
            <a:ext cx="609600" cy="609600"/>
          </a:xfrm>
          <a:prstGeom prst="rect">
            <a:avLst/>
          </a:prstGeom>
        </p:spPr>
      </p:pic>
      <p:pic>
        <p:nvPicPr>
          <p:cNvPr id="27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911" y="544762"/>
            <a:ext cx="2939313" cy="25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ình ảnh có liên quan">
            <a:hlinkClick r:id="rId34" action="ppaction://hlinksldjump"/>
          </p:cNvPr>
          <p:cNvPicPr>
            <a:picLocks noChangeAspect="1" noChangeArrowheads="1" noCrop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72" y="-853528"/>
            <a:ext cx="476250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844083" y="1605834"/>
            <a:ext cx="60292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72066 0.00532 " pathEditMode="relative" rAng="0" ptsTypes="AA">
                                      <p:cBhvr>
                                        <p:cTn id="24" dur="5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24" y="25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93091 0.0338 " pathEditMode="relative" rAng="0" ptsTypes="AA">
                                      <p:cBhvr>
                                        <p:cTn id="26" dur="5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545" y="169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L 0.53906 0.04236 " pathEditMode="relative" rAng="0" ptsTypes="AA">
                                      <p:cBhvr>
                                        <p:cTn id="28" dur="4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44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5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89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899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2899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289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899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10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29" grpId="0"/>
      <p:bldP spid="2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72" y="879022"/>
            <a:ext cx="8250055" cy="3771900"/>
          </a:xfrm>
          <a:prstGeom prst="rect">
            <a:avLst/>
          </a:prstGeom>
        </p:spPr>
      </p:pic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7942" y="1980142"/>
            <a:ext cx="722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 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</a:t>
            </a:r>
            <a:r>
              <a:rPr 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 nô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6" y="1192967"/>
            <a:ext cx="8250055" cy="37719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97521" y="2381543"/>
            <a:ext cx="774895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4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99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13" y="1223393"/>
            <a:ext cx="8250055" cy="3771900"/>
          </a:xfrm>
          <a:prstGeom prst="rect">
            <a:avLst/>
          </a:prstGeom>
        </p:spPr>
      </p:pic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7943" y="2601511"/>
            <a:ext cx="7228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Phố </a:t>
            </a:r>
            <a:r>
              <a:rPr lang="en-US" sz="6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6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phê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4" y="1338023"/>
            <a:ext cx="8250055" cy="37719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103666" y="2501343"/>
            <a:ext cx="7232729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b="1">
                <a:latin typeface="Arial" panose="020B0604020202020204" pitchFamily="34" charset="0"/>
                <a:cs typeface="Arial" panose="020B0604020202020204" pitchFamily="34" charset="0"/>
              </a:rPr>
              <a:t> các tiếng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err="1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4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99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25" y="893197"/>
            <a:ext cx="8250055" cy="4715435"/>
          </a:xfrm>
          <a:prstGeom prst="rect">
            <a:avLst/>
          </a:prstGeom>
        </p:spPr>
      </p:pic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6007" y="1358088"/>
            <a:ext cx="79919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dì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Nhà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pi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nô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   Cả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ghé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err="1">
                <a:latin typeface="Arial" panose="020B0604020202020204" pitchFamily="34" charset="0"/>
                <a:cs typeface="Arial" panose="020B0604020202020204" pitchFamily="34" charset="0"/>
              </a:rPr>
              <a:t>dì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, nghe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pi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nô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   Dì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phê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phê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Bi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phở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430</TotalTime>
  <Words>319</Words>
  <Application>Microsoft Office PowerPoint</Application>
  <PresentationFormat>On-screen Show (4:3)</PresentationFormat>
  <Paragraphs>47</Paragraphs>
  <Slides>29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Arial-Rounded</vt:lpstr>
      <vt:lpstr>Calibri</vt:lpstr>
      <vt:lpstr>Calibri Light</vt:lpstr>
      <vt:lpstr>Times New Roman</vt:lpstr>
      <vt:lpstr>UTM Avo</vt:lpstr>
      <vt:lpstr>Office Theme</vt:lpstr>
      <vt:lpstr>1_Office Theme</vt:lpstr>
      <vt:lpstr>CHÀO MỪNG CÁC CON ĐẾN VỚI TIẾT HỌC VẦN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Tiếng nào có âm qu? Tiếng nào có âm r?</vt:lpstr>
      <vt:lpstr>Tiếng nào có âm qu? Tiếng nào có âm r?</vt:lpstr>
      <vt:lpstr>PowerPoint Presentation</vt:lpstr>
      <vt:lpstr>PowerPoint Presentation</vt:lpstr>
      <vt:lpstr>PowerPoint Presentation</vt:lpstr>
      <vt:lpstr>Tập đọc</vt:lpstr>
      <vt:lpstr>Tập đọc</vt:lpstr>
      <vt:lpstr>Tập đọc</vt:lpstr>
      <vt:lpstr>PowerPoint Presentation</vt:lpstr>
      <vt:lpstr>Tập đọc</vt:lpstr>
      <vt:lpstr>Tập viết</vt:lpstr>
      <vt:lpstr>PowerPoint Presentation</vt:lpstr>
      <vt:lpstr>Dặn dò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71</cp:revision>
  <dcterms:created xsi:type="dcterms:W3CDTF">2019-07-27T13:25:00Z</dcterms:created>
  <dcterms:modified xsi:type="dcterms:W3CDTF">2024-10-08T15:27:26Z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4F1C569370154E3D9E73A7C058EE06B3</vt:lpwstr>
  </property>
  <property fmtid="{D5CDD505-2E9C-101B-9397-08002B2CF9AE}" pid="3" name="KSOProductBuildVer">
    <vt:lpwstr>1033-11.2.0.10323</vt:lpwstr>
  </property>
</Properties>
</file>