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ctiveX/activeX1.xml" ContentType="application/vnd.ms-office.activeX+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693" r:id="rId3"/>
    <p:sldMasterId id="2147483705" r:id="rId4"/>
  </p:sldMasterIdLst>
  <p:notesMasterIdLst>
    <p:notesMasterId r:id="rId53"/>
  </p:notesMasterIdLst>
  <p:sldIdLst>
    <p:sldId id="313" r:id="rId5"/>
    <p:sldId id="540" r:id="rId6"/>
    <p:sldId id="541" r:id="rId7"/>
    <p:sldId id="542" r:id="rId8"/>
    <p:sldId id="263" r:id="rId9"/>
    <p:sldId id="265" r:id="rId10"/>
    <p:sldId id="264" r:id="rId11"/>
    <p:sldId id="266" r:id="rId12"/>
    <p:sldId id="539" r:id="rId13"/>
    <p:sldId id="259" r:id="rId14"/>
    <p:sldId id="315" r:id="rId15"/>
    <p:sldId id="278" r:id="rId16"/>
    <p:sldId id="316" r:id="rId17"/>
    <p:sldId id="543" r:id="rId18"/>
    <p:sldId id="318" r:id="rId19"/>
    <p:sldId id="544" r:id="rId20"/>
    <p:sldId id="545" r:id="rId21"/>
    <p:sldId id="11694" r:id="rId22"/>
    <p:sldId id="11693" r:id="rId23"/>
    <p:sldId id="11695" r:id="rId24"/>
    <p:sldId id="492" r:id="rId25"/>
    <p:sldId id="493" r:id="rId26"/>
    <p:sldId id="498" r:id="rId27"/>
    <p:sldId id="261" r:id="rId28"/>
    <p:sldId id="496" r:id="rId29"/>
    <p:sldId id="546" r:id="rId30"/>
    <p:sldId id="547" r:id="rId31"/>
    <p:sldId id="548" r:id="rId32"/>
    <p:sldId id="549" r:id="rId33"/>
    <p:sldId id="11696" r:id="rId34"/>
    <p:sldId id="500" r:id="rId35"/>
    <p:sldId id="501" r:id="rId36"/>
    <p:sldId id="502" r:id="rId37"/>
    <p:sldId id="279" r:id="rId38"/>
    <p:sldId id="550" r:id="rId39"/>
    <p:sldId id="507" r:id="rId40"/>
    <p:sldId id="258" r:id="rId41"/>
    <p:sldId id="551" r:id="rId42"/>
    <p:sldId id="509" r:id="rId43"/>
    <p:sldId id="552" r:id="rId44"/>
    <p:sldId id="512" r:id="rId45"/>
    <p:sldId id="555" r:id="rId46"/>
    <p:sldId id="554" r:id="rId47"/>
    <p:sldId id="553" r:id="rId48"/>
    <p:sldId id="556" r:id="rId49"/>
    <p:sldId id="537" r:id="rId50"/>
    <p:sldId id="557" r:id="rId51"/>
    <p:sldId id="1169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823" autoAdjust="0"/>
  </p:normalViewPr>
  <p:slideViewPr>
    <p:cSldViewPr snapToGrid="0">
      <p:cViewPr varScale="1">
        <p:scale>
          <a:sx n="75" d="100"/>
          <a:sy n="75" d="100"/>
        </p:scale>
        <p:origin x="1066"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DDBB17-FA23-41C6-B66E-AF5DF84263F9}"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63DDA2-91FD-432B-8BCC-72C1BD9CE219}" type="slidenum">
              <a:rPr lang="en-US" smtClean="0"/>
              <a:t>‹#›</a:t>
            </a:fld>
            <a:endParaRPr lang="en-US"/>
          </a:p>
        </p:txBody>
      </p:sp>
    </p:spTree>
    <p:extLst>
      <p:ext uri="{BB962C8B-B14F-4D97-AF65-F5344CB8AC3E}">
        <p14:creationId xmlns:p14="http://schemas.microsoft.com/office/powerpoint/2010/main" val="1839452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2d05417c9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12d05417c9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a:t>xám</a:t>
            </a:r>
            <a:endParaRPr dirty="0"/>
          </a:p>
        </p:txBody>
      </p:sp>
    </p:spTree>
    <p:extLst>
      <p:ext uri="{BB962C8B-B14F-4D97-AF65-F5344CB8AC3E}">
        <p14:creationId xmlns:p14="http://schemas.microsoft.com/office/powerpoint/2010/main" val="735078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Slide Number Placeholder 3"/>
          <p:cNvSpPr>
            <a:spLocks noGrp="1"/>
          </p:cNvSpPr>
          <p:nvPr>
            <p:ph type="sldNum" sz="quarter" idx="5"/>
          </p:nvPr>
        </p:nvSpPr>
        <p:spPr/>
        <p:txBody>
          <a:bodyPr/>
          <a:lstStyle/>
          <a:p>
            <a:fld id="{E563DDA2-91FD-432B-8BCC-72C1BD9CE219}" type="slidenum">
              <a:rPr lang="en-US" smtClean="0"/>
              <a:t>15</a:t>
            </a:fld>
            <a:endParaRPr lang="en-US"/>
          </a:p>
        </p:txBody>
      </p:sp>
    </p:spTree>
    <p:extLst>
      <p:ext uri="{BB962C8B-B14F-4D97-AF65-F5344CB8AC3E}">
        <p14:creationId xmlns:p14="http://schemas.microsoft.com/office/powerpoint/2010/main" val="1400193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63DDA2-91FD-432B-8BCC-72C1BD9CE2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4244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63DDA2-91FD-432B-8BCC-72C1BD9CE2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0448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lừa đảo</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BF36B46-36BC-4478-B36A-082DA069441B}"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3530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BF36B46-36BC-4478-B36A-082DA069441B}"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14108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12d05417c9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4" name="Google Shape;794;g12d05417c9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300503d765_0_3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1300503d765_0_3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Tree>
    <p:extLst>
      <p:ext uri="{BB962C8B-B14F-4D97-AF65-F5344CB8AC3E}">
        <p14:creationId xmlns:p14="http://schemas.microsoft.com/office/powerpoint/2010/main" val="3806073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300503d765_0_3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1300503d765_0_3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Tree>
    <p:extLst>
      <p:ext uri="{BB962C8B-B14F-4D97-AF65-F5344CB8AC3E}">
        <p14:creationId xmlns:p14="http://schemas.microsoft.com/office/powerpoint/2010/main" val="36120212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300503d765_0_3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1300503d765_0_3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Tree>
    <p:extLst>
      <p:ext uri="{BB962C8B-B14F-4D97-AF65-F5344CB8AC3E}">
        <p14:creationId xmlns:p14="http://schemas.microsoft.com/office/powerpoint/2010/main" val="808636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300503d765_0_3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1300503d765_0_3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Tree>
    <p:extLst>
      <p:ext uri="{BB962C8B-B14F-4D97-AF65-F5344CB8AC3E}">
        <p14:creationId xmlns:p14="http://schemas.microsoft.com/office/powerpoint/2010/main" val="2760899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300503d765_0_3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1300503d765_0_3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Tree>
    <p:extLst>
      <p:ext uri="{BB962C8B-B14F-4D97-AF65-F5344CB8AC3E}">
        <p14:creationId xmlns:p14="http://schemas.microsoft.com/office/powerpoint/2010/main" val="222435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g1300503d765_0_3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1" name="Google Shape;1271;g1300503d765_0_3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1689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g1300503d765_0_3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1" name="Google Shape;1271;g1300503d765_0_3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1764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g1300503d765_0_3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1" name="Google Shape;1271;g1300503d765_0_3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57189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1300503d765_0_3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1300503d765_0_3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81636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12d05417c9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12d05417c9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12d05417c9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12d05417c9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7584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GV </a:t>
            </a:r>
            <a:r>
              <a:rPr lang="en-US" dirty="0" err="1"/>
              <a:t>nhập</a:t>
            </a:r>
            <a:r>
              <a:rPr lang="en-US" dirty="0"/>
              <a:t> </a:t>
            </a:r>
            <a:r>
              <a:rPr lang="en-US" dirty="0" err="1"/>
              <a:t>luôn</a:t>
            </a:r>
            <a:r>
              <a:rPr lang="en-US" dirty="0"/>
              <a:t> </a:t>
            </a:r>
            <a:r>
              <a:rPr lang="en-US" dirty="0" err="1"/>
              <a:t>khi</a:t>
            </a:r>
            <a:r>
              <a:rPr lang="en-US" dirty="0"/>
              <a:t> </a:t>
            </a:r>
            <a:r>
              <a:rPr lang="en-US" dirty="0" err="1"/>
              <a:t>trình</a:t>
            </a:r>
            <a:r>
              <a:rPr lang="en-US" dirty="0"/>
              <a:t> </a:t>
            </a:r>
            <a:r>
              <a:rPr lang="en-US" dirty="0" err="1"/>
              <a:t>chiếu</a:t>
            </a:r>
            <a:r>
              <a:rPr lang="en-US" dirty="0"/>
              <a:t> </a:t>
            </a:r>
            <a:r>
              <a:rPr lang="en-US" dirty="0" err="1"/>
              <a:t>bài</a:t>
            </a:r>
            <a:endParaRPr lang="en-US" dirty="0"/>
          </a:p>
        </p:txBody>
      </p:sp>
    </p:spTree>
    <p:extLst>
      <p:ext uri="{BB962C8B-B14F-4D97-AF65-F5344CB8AC3E}">
        <p14:creationId xmlns:p14="http://schemas.microsoft.com/office/powerpoint/2010/main" val="16689726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2d05417c9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12d05417c9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99023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1300503d765_0_37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6" name="Google Shape;1406;g1300503d765_0_3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12417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300503d765_0_3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1300503d765_0_3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Tree>
    <p:extLst>
      <p:ext uri="{BB962C8B-B14F-4D97-AF65-F5344CB8AC3E}">
        <p14:creationId xmlns:p14="http://schemas.microsoft.com/office/powerpoint/2010/main" val="37084633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300503d765_0_3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1300503d765_0_3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Tree>
    <p:extLst>
      <p:ext uri="{BB962C8B-B14F-4D97-AF65-F5344CB8AC3E}">
        <p14:creationId xmlns:p14="http://schemas.microsoft.com/office/powerpoint/2010/main" val="34448003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300503d765_0_3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1300503d765_0_3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Tree>
    <p:extLst>
      <p:ext uri="{BB962C8B-B14F-4D97-AF65-F5344CB8AC3E}">
        <p14:creationId xmlns:p14="http://schemas.microsoft.com/office/powerpoint/2010/main" val="3823368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1300503d765_0_37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6" name="Google Shape;1406;g1300503d765_0_3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49247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2d05417c9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12d05417c9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lừa đảo</a:t>
            </a:r>
          </a:p>
        </p:txBody>
      </p:sp>
    </p:spTree>
    <p:extLst>
      <p:ext uri="{BB962C8B-B14F-4D97-AF65-F5344CB8AC3E}">
        <p14:creationId xmlns:p14="http://schemas.microsoft.com/office/powerpoint/2010/main" val="35734983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748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lừa đảo</a:t>
            </a:r>
          </a:p>
        </p:txBody>
      </p:sp>
      <p:sp>
        <p:nvSpPr>
          <p:cNvPr id="4" name="Slide Number Placeholder 3"/>
          <p:cNvSpPr>
            <a:spLocks noGrp="1"/>
          </p:cNvSpPr>
          <p:nvPr>
            <p:ph type="sldNum" sz="quarter" idx="5"/>
          </p:nvPr>
        </p:nvSpPr>
        <p:spPr/>
        <p:txBody>
          <a:bodyPr/>
          <a:lstStyle/>
          <a:p>
            <a:fld id="{E563DDA2-91FD-432B-8BCC-72C1BD9CE219}" type="slidenum">
              <a:rPr lang="en-US" smtClean="0"/>
              <a:t>9</a:t>
            </a:fld>
            <a:endParaRPr lang="en-US"/>
          </a:p>
        </p:txBody>
      </p:sp>
    </p:spTree>
    <p:extLst>
      <p:ext uri="{BB962C8B-B14F-4D97-AF65-F5344CB8AC3E}">
        <p14:creationId xmlns:p14="http://schemas.microsoft.com/office/powerpoint/2010/main" val="2552625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2d05417c9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12d05417c9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lừa đảo</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1300503d765_0_3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7" name="Google Shape;1437;g1300503d765_0_3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lừa đảo</a:t>
            </a:r>
          </a:p>
        </p:txBody>
      </p:sp>
    </p:spTree>
    <p:extLst>
      <p:ext uri="{BB962C8B-B14F-4D97-AF65-F5344CB8AC3E}">
        <p14:creationId xmlns:p14="http://schemas.microsoft.com/office/powerpoint/2010/main" val="1106689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43222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3"/>
          <p:cNvSpPr txBox="1">
            <a:spLocks noGrp="1"/>
          </p:cNvSpPr>
          <p:nvPr>
            <p:ph type="title"/>
          </p:nvPr>
        </p:nvSpPr>
        <p:spPr>
          <a:xfrm>
            <a:off x="7556000" y="3192400"/>
            <a:ext cx="3676000" cy="8244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9" name="Google Shape;29;p3"/>
          <p:cNvSpPr txBox="1">
            <a:spLocks noGrp="1"/>
          </p:cNvSpPr>
          <p:nvPr>
            <p:ph type="subTitle" idx="1"/>
          </p:nvPr>
        </p:nvSpPr>
        <p:spPr>
          <a:xfrm>
            <a:off x="7911100" y="4220000"/>
            <a:ext cx="3320800" cy="6960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a:lvl1pPr>
            <a:lvl2pPr lvl="1" algn="ctr">
              <a:spcBef>
                <a:spcPts val="0"/>
              </a:spcBef>
              <a:spcAft>
                <a:spcPts val="0"/>
              </a:spcAft>
              <a:buSzPts val="1600"/>
              <a:buNone/>
              <a:defRPr/>
            </a:lvl2pPr>
            <a:lvl3pPr lvl="2" algn="ctr">
              <a:spcBef>
                <a:spcPts val="0"/>
              </a:spcBef>
              <a:spcAft>
                <a:spcPts val="0"/>
              </a:spcAft>
              <a:buSzPts val="1600"/>
              <a:buNone/>
              <a:defRPr/>
            </a:lvl3pPr>
            <a:lvl4pPr lvl="3" algn="ctr">
              <a:spcBef>
                <a:spcPts val="0"/>
              </a:spcBef>
              <a:spcAft>
                <a:spcPts val="0"/>
              </a:spcAft>
              <a:buSzPts val="1600"/>
              <a:buNone/>
              <a:defRPr/>
            </a:lvl4pPr>
            <a:lvl5pPr lvl="4" algn="ctr">
              <a:spcBef>
                <a:spcPts val="0"/>
              </a:spcBef>
              <a:spcAft>
                <a:spcPts val="0"/>
              </a:spcAft>
              <a:buSzPts val="1600"/>
              <a:buNone/>
              <a:defRPr/>
            </a:lvl5pPr>
            <a:lvl6pPr lvl="5" algn="ctr">
              <a:spcBef>
                <a:spcPts val="0"/>
              </a:spcBef>
              <a:spcAft>
                <a:spcPts val="0"/>
              </a:spcAft>
              <a:buSzPts val="1600"/>
              <a:buNone/>
              <a:defRPr/>
            </a:lvl6pPr>
            <a:lvl7pPr lvl="6" algn="ctr">
              <a:spcBef>
                <a:spcPts val="0"/>
              </a:spcBef>
              <a:spcAft>
                <a:spcPts val="0"/>
              </a:spcAft>
              <a:buSzPts val="1600"/>
              <a:buNone/>
              <a:defRPr/>
            </a:lvl7pPr>
            <a:lvl8pPr lvl="7" algn="ctr">
              <a:spcBef>
                <a:spcPts val="0"/>
              </a:spcBef>
              <a:spcAft>
                <a:spcPts val="0"/>
              </a:spcAft>
              <a:buSzPts val="1600"/>
              <a:buNone/>
              <a:defRPr/>
            </a:lvl8pPr>
            <a:lvl9pPr lvl="8" algn="ctr">
              <a:spcBef>
                <a:spcPts val="0"/>
              </a:spcBef>
              <a:spcAft>
                <a:spcPts val="0"/>
              </a:spcAft>
              <a:buSzPts val="1600"/>
              <a:buNone/>
              <a:defRPr/>
            </a:lvl9pPr>
          </a:lstStyle>
          <a:p>
            <a:endParaRPr/>
          </a:p>
        </p:txBody>
      </p:sp>
      <p:sp>
        <p:nvSpPr>
          <p:cNvPr id="30" name="Google Shape;30;p3"/>
          <p:cNvSpPr txBox="1">
            <a:spLocks noGrp="1"/>
          </p:cNvSpPr>
          <p:nvPr>
            <p:ph type="title" idx="2" hasCustomPrompt="1"/>
          </p:nvPr>
        </p:nvSpPr>
        <p:spPr>
          <a:xfrm>
            <a:off x="8452967" y="1187200"/>
            <a:ext cx="2779200" cy="2005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2000"/>
              <a:buNone/>
              <a:defRPr sz="160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1" name="Google Shape;31;p3"/>
          <p:cNvSpPr/>
          <p:nvPr/>
        </p:nvSpPr>
        <p:spPr>
          <a:xfrm flipH="1">
            <a:off x="10166825" y="52063"/>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3"/>
          <p:cNvSpPr/>
          <p:nvPr/>
        </p:nvSpPr>
        <p:spPr>
          <a:xfrm flipH="1">
            <a:off x="232425" y="1157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3"/>
          <p:cNvSpPr/>
          <p:nvPr/>
        </p:nvSpPr>
        <p:spPr>
          <a:xfrm flipH="1">
            <a:off x="7575243" y="4887673"/>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3"/>
          <p:cNvSpPr/>
          <p:nvPr/>
        </p:nvSpPr>
        <p:spPr>
          <a:xfrm flipH="1">
            <a:off x="333260" y="3670095"/>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3"/>
          <p:cNvSpPr/>
          <p:nvPr/>
        </p:nvSpPr>
        <p:spPr>
          <a:xfrm flipH="1">
            <a:off x="10824384" y="5464875"/>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3"/>
          <p:cNvSpPr/>
          <p:nvPr/>
        </p:nvSpPr>
        <p:spPr>
          <a:xfrm flipH="1">
            <a:off x="4152082" y="4440395"/>
            <a:ext cx="2111993" cy="1580836"/>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3"/>
          <p:cNvSpPr/>
          <p:nvPr/>
        </p:nvSpPr>
        <p:spPr>
          <a:xfrm flipH="1">
            <a:off x="2511544" y="3932395"/>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38;p3"/>
          <p:cNvGrpSpPr/>
          <p:nvPr/>
        </p:nvGrpSpPr>
        <p:grpSpPr>
          <a:xfrm flipH="1">
            <a:off x="-36206" y="4745219"/>
            <a:ext cx="10571148" cy="2229759"/>
            <a:chOff x="1691672" y="4955436"/>
            <a:chExt cx="2621552" cy="552961"/>
          </a:xfrm>
        </p:grpSpPr>
        <p:sp>
          <p:nvSpPr>
            <p:cNvPr id="39" name="Google Shape;39;p3"/>
            <p:cNvSpPr/>
            <p:nvPr/>
          </p:nvSpPr>
          <p:spPr>
            <a:xfrm>
              <a:off x="1691672" y="4955436"/>
              <a:ext cx="2621533" cy="552958"/>
            </a:xfrm>
            <a:custGeom>
              <a:avLst/>
              <a:gdLst/>
              <a:ahLst/>
              <a:cxnLst/>
              <a:rect l="l" t="t" r="r" b="b"/>
              <a:pathLst>
                <a:path w="58759" h="12394" extrusionOk="0">
                  <a:moveTo>
                    <a:pt x="50305" y="0"/>
                  </a:moveTo>
                  <a:cubicBezTo>
                    <a:pt x="39301" y="0"/>
                    <a:pt x="19201" y="1727"/>
                    <a:pt x="1" y="12394"/>
                  </a:cubicBezTo>
                  <a:lnTo>
                    <a:pt x="58758" y="12394"/>
                  </a:lnTo>
                  <a:lnTo>
                    <a:pt x="58758" y="396"/>
                  </a:lnTo>
                  <a:cubicBezTo>
                    <a:pt x="58758" y="396"/>
                    <a:pt x="55575" y="0"/>
                    <a:pt x="50305" y="0"/>
                  </a:cubicBezTo>
                  <a:close/>
                </a:path>
              </a:pathLst>
            </a:custGeom>
            <a:solidFill>
              <a:srgbClr val="CD68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3"/>
            <p:cNvSpPr/>
            <p:nvPr/>
          </p:nvSpPr>
          <p:spPr>
            <a:xfrm>
              <a:off x="3591174" y="4965029"/>
              <a:ext cx="722049" cy="543366"/>
            </a:xfrm>
            <a:custGeom>
              <a:avLst/>
              <a:gdLst/>
              <a:ahLst/>
              <a:cxnLst/>
              <a:rect l="l" t="t" r="r" b="b"/>
              <a:pathLst>
                <a:path w="16184" h="12179" extrusionOk="0">
                  <a:moveTo>
                    <a:pt x="13424" y="0"/>
                  </a:moveTo>
                  <a:cubicBezTo>
                    <a:pt x="11705" y="3132"/>
                    <a:pt x="9341" y="5824"/>
                    <a:pt x="6401" y="8165"/>
                  </a:cubicBezTo>
                  <a:cubicBezTo>
                    <a:pt x="4388" y="9759"/>
                    <a:pt x="2240" y="11071"/>
                    <a:pt x="1" y="12179"/>
                  </a:cubicBezTo>
                  <a:lnTo>
                    <a:pt x="16183" y="12179"/>
                  </a:lnTo>
                  <a:lnTo>
                    <a:pt x="16183" y="181"/>
                  </a:lnTo>
                  <a:cubicBezTo>
                    <a:pt x="15279" y="114"/>
                    <a:pt x="14351" y="57"/>
                    <a:pt x="13424" y="0"/>
                  </a:cubicBezTo>
                  <a:close/>
                </a:path>
              </a:pathLst>
            </a:custGeom>
            <a:solidFill>
              <a:srgbClr val="A42C3D">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3"/>
            <p:cNvSpPr/>
            <p:nvPr/>
          </p:nvSpPr>
          <p:spPr>
            <a:xfrm>
              <a:off x="2349571" y="4985552"/>
              <a:ext cx="1963640" cy="513296"/>
            </a:xfrm>
            <a:custGeom>
              <a:avLst/>
              <a:gdLst/>
              <a:ahLst/>
              <a:cxnLst/>
              <a:rect l="l" t="t" r="r" b="b"/>
              <a:pathLst>
                <a:path w="44013" h="11505" extrusionOk="0">
                  <a:moveTo>
                    <a:pt x="35221" y="1"/>
                  </a:moveTo>
                  <a:cubicBezTo>
                    <a:pt x="33560" y="1"/>
                    <a:pt x="31899" y="54"/>
                    <a:pt x="30239" y="174"/>
                  </a:cubicBezTo>
                  <a:cubicBezTo>
                    <a:pt x="27151" y="388"/>
                    <a:pt x="24065" y="840"/>
                    <a:pt x="21057" y="1599"/>
                  </a:cubicBezTo>
                  <a:cubicBezTo>
                    <a:pt x="18489" y="2254"/>
                    <a:pt x="15934" y="3057"/>
                    <a:pt x="13435" y="3951"/>
                  </a:cubicBezTo>
                  <a:cubicBezTo>
                    <a:pt x="8628" y="5680"/>
                    <a:pt x="3902" y="7919"/>
                    <a:pt x="1" y="11278"/>
                  </a:cubicBezTo>
                  <a:lnTo>
                    <a:pt x="1" y="11505"/>
                  </a:lnTo>
                  <a:cubicBezTo>
                    <a:pt x="3336" y="8598"/>
                    <a:pt x="7362" y="6506"/>
                    <a:pt x="11467" y="4878"/>
                  </a:cubicBezTo>
                  <a:cubicBezTo>
                    <a:pt x="13910" y="3916"/>
                    <a:pt x="16420" y="3102"/>
                    <a:pt x="18942" y="2368"/>
                  </a:cubicBezTo>
                  <a:cubicBezTo>
                    <a:pt x="21882" y="1519"/>
                    <a:pt x="24856" y="897"/>
                    <a:pt x="27909" y="558"/>
                  </a:cubicBezTo>
                  <a:cubicBezTo>
                    <a:pt x="30302" y="288"/>
                    <a:pt x="32714" y="179"/>
                    <a:pt x="35127" y="179"/>
                  </a:cubicBezTo>
                  <a:cubicBezTo>
                    <a:pt x="35850" y="179"/>
                    <a:pt x="36573" y="189"/>
                    <a:pt x="37295" y="207"/>
                  </a:cubicBezTo>
                  <a:cubicBezTo>
                    <a:pt x="38833" y="242"/>
                    <a:pt x="40371" y="332"/>
                    <a:pt x="41909" y="423"/>
                  </a:cubicBezTo>
                  <a:cubicBezTo>
                    <a:pt x="42610" y="456"/>
                    <a:pt x="43311" y="501"/>
                    <a:pt x="44012" y="581"/>
                  </a:cubicBezTo>
                  <a:lnTo>
                    <a:pt x="44012" y="411"/>
                  </a:lnTo>
                  <a:cubicBezTo>
                    <a:pt x="43990" y="400"/>
                    <a:pt x="43967" y="400"/>
                    <a:pt x="43944" y="400"/>
                  </a:cubicBezTo>
                  <a:cubicBezTo>
                    <a:pt x="42520" y="230"/>
                    <a:pt x="41072" y="185"/>
                    <a:pt x="39635" y="117"/>
                  </a:cubicBezTo>
                  <a:cubicBezTo>
                    <a:pt x="38164" y="42"/>
                    <a:pt x="36693" y="1"/>
                    <a:pt x="352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1988364" y="4995769"/>
              <a:ext cx="1316276" cy="503079"/>
            </a:xfrm>
            <a:custGeom>
              <a:avLst/>
              <a:gdLst/>
              <a:ahLst/>
              <a:cxnLst/>
              <a:rect l="l" t="t" r="r" b="b"/>
              <a:pathLst>
                <a:path w="29503" h="11276" extrusionOk="0">
                  <a:moveTo>
                    <a:pt x="29503" y="1"/>
                  </a:moveTo>
                  <a:lnTo>
                    <a:pt x="26585" y="317"/>
                  </a:lnTo>
                  <a:cubicBezTo>
                    <a:pt x="24720" y="566"/>
                    <a:pt x="22876" y="917"/>
                    <a:pt x="21067" y="1370"/>
                  </a:cubicBezTo>
                  <a:cubicBezTo>
                    <a:pt x="18489" y="2025"/>
                    <a:pt x="15945" y="2828"/>
                    <a:pt x="13445" y="3722"/>
                  </a:cubicBezTo>
                  <a:cubicBezTo>
                    <a:pt x="8628" y="5451"/>
                    <a:pt x="3901" y="7690"/>
                    <a:pt x="0" y="11049"/>
                  </a:cubicBezTo>
                  <a:lnTo>
                    <a:pt x="0" y="11276"/>
                  </a:lnTo>
                  <a:cubicBezTo>
                    <a:pt x="3347" y="8369"/>
                    <a:pt x="7361" y="6277"/>
                    <a:pt x="11477" y="4649"/>
                  </a:cubicBezTo>
                  <a:cubicBezTo>
                    <a:pt x="13920" y="3687"/>
                    <a:pt x="16420" y="2873"/>
                    <a:pt x="18941" y="2139"/>
                  </a:cubicBezTo>
                  <a:cubicBezTo>
                    <a:pt x="21881" y="1290"/>
                    <a:pt x="26461" y="340"/>
                    <a:pt x="295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2765788" y="5062469"/>
              <a:ext cx="1547427" cy="445927"/>
            </a:xfrm>
            <a:custGeom>
              <a:avLst/>
              <a:gdLst/>
              <a:ahLst/>
              <a:cxnLst/>
              <a:rect l="l" t="t" r="r" b="b"/>
              <a:pathLst>
                <a:path w="34684" h="9995" extrusionOk="0">
                  <a:moveTo>
                    <a:pt x="31317" y="0"/>
                  </a:moveTo>
                  <a:cubicBezTo>
                    <a:pt x="28523" y="0"/>
                    <a:pt x="25719" y="318"/>
                    <a:pt x="22979" y="745"/>
                  </a:cubicBezTo>
                  <a:cubicBezTo>
                    <a:pt x="20684" y="1096"/>
                    <a:pt x="18422" y="1548"/>
                    <a:pt x="16183" y="2170"/>
                  </a:cubicBezTo>
                  <a:cubicBezTo>
                    <a:pt x="14012" y="2769"/>
                    <a:pt x="11874" y="3527"/>
                    <a:pt x="9793" y="4409"/>
                  </a:cubicBezTo>
                  <a:cubicBezTo>
                    <a:pt x="6333" y="5891"/>
                    <a:pt x="3031" y="7756"/>
                    <a:pt x="1" y="9995"/>
                  </a:cubicBezTo>
                  <a:lnTo>
                    <a:pt x="306" y="9995"/>
                  </a:lnTo>
                  <a:cubicBezTo>
                    <a:pt x="2873" y="8118"/>
                    <a:pt x="5632" y="6501"/>
                    <a:pt x="8516" y="5167"/>
                  </a:cubicBezTo>
                  <a:cubicBezTo>
                    <a:pt x="12666" y="3244"/>
                    <a:pt x="17076" y="1910"/>
                    <a:pt x="21577" y="1141"/>
                  </a:cubicBezTo>
                  <a:cubicBezTo>
                    <a:pt x="24760" y="605"/>
                    <a:pt x="28025" y="180"/>
                    <a:pt x="31278" y="180"/>
                  </a:cubicBezTo>
                  <a:cubicBezTo>
                    <a:pt x="32416" y="180"/>
                    <a:pt x="33552" y="232"/>
                    <a:pt x="34683" y="350"/>
                  </a:cubicBezTo>
                  <a:lnTo>
                    <a:pt x="34683" y="169"/>
                  </a:lnTo>
                  <a:cubicBezTo>
                    <a:pt x="33566" y="52"/>
                    <a:pt x="32442" y="0"/>
                    <a:pt x="313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3253703" y="5107798"/>
              <a:ext cx="1059517" cy="400598"/>
            </a:xfrm>
            <a:custGeom>
              <a:avLst/>
              <a:gdLst/>
              <a:ahLst/>
              <a:cxnLst/>
              <a:rect l="l" t="t" r="r" b="b"/>
              <a:pathLst>
                <a:path w="23748" h="8979" extrusionOk="0">
                  <a:moveTo>
                    <a:pt x="23747" y="0"/>
                  </a:moveTo>
                  <a:cubicBezTo>
                    <a:pt x="20931" y="170"/>
                    <a:pt x="18138" y="826"/>
                    <a:pt x="15424" y="1583"/>
                  </a:cubicBezTo>
                  <a:cubicBezTo>
                    <a:pt x="12178" y="2500"/>
                    <a:pt x="9024" y="3676"/>
                    <a:pt x="6027" y="5225"/>
                  </a:cubicBezTo>
                  <a:cubicBezTo>
                    <a:pt x="3924" y="6310"/>
                    <a:pt x="1900" y="7577"/>
                    <a:pt x="0" y="8979"/>
                  </a:cubicBezTo>
                  <a:lnTo>
                    <a:pt x="294" y="8979"/>
                  </a:lnTo>
                  <a:cubicBezTo>
                    <a:pt x="1865" y="7837"/>
                    <a:pt x="3494" y="6797"/>
                    <a:pt x="5202" y="5870"/>
                  </a:cubicBezTo>
                  <a:cubicBezTo>
                    <a:pt x="8130" y="4264"/>
                    <a:pt x="11240" y="2986"/>
                    <a:pt x="14440" y="2047"/>
                  </a:cubicBezTo>
                  <a:cubicBezTo>
                    <a:pt x="17471" y="1165"/>
                    <a:pt x="20581" y="362"/>
                    <a:pt x="23747" y="170"/>
                  </a:cubicBezTo>
                  <a:lnTo>
                    <a:pt x="237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3649710" y="5186500"/>
              <a:ext cx="663514" cy="321897"/>
            </a:xfrm>
            <a:custGeom>
              <a:avLst/>
              <a:gdLst/>
              <a:ahLst/>
              <a:cxnLst/>
              <a:rect l="l" t="t" r="r" b="b"/>
              <a:pathLst>
                <a:path w="14872" h="7215" extrusionOk="0">
                  <a:moveTo>
                    <a:pt x="14871" y="0"/>
                  </a:moveTo>
                  <a:cubicBezTo>
                    <a:pt x="13107" y="407"/>
                    <a:pt x="11377" y="939"/>
                    <a:pt x="9692" y="1595"/>
                  </a:cubicBezTo>
                  <a:cubicBezTo>
                    <a:pt x="6684" y="2771"/>
                    <a:pt x="3823" y="4332"/>
                    <a:pt x="1234" y="6254"/>
                  </a:cubicBezTo>
                  <a:cubicBezTo>
                    <a:pt x="815" y="6571"/>
                    <a:pt x="408" y="6887"/>
                    <a:pt x="1" y="7215"/>
                  </a:cubicBezTo>
                  <a:lnTo>
                    <a:pt x="284" y="7215"/>
                  </a:lnTo>
                  <a:cubicBezTo>
                    <a:pt x="1832" y="5971"/>
                    <a:pt x="3495" y="4852"/>
                    <a:pt x="5237" y="3890"/>
                  </a:cubicBezTo>
                  <a:cubicBezTo>
                    <a:pt x="8064" y="2307"/>
                    <a:pt x="11117" y="1120"/>
                    <a:pt x="14261" y="329"/>
                  </a:cubicBezTo>
                  <a:cubicBezTo>
                    <a:pt x="14464" y="272"/>
                    <a:pt x="14668" y="226"/>
                    <a:pt x="14871" y="181"/>
                  </a:cubicBezTo>
                  <a:lnTo>
                    <a:pt x="148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15957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203"/>
        <p:cNvGrpSpPr/>
        <p:nvPr/>
      </p:nvGrpSpPr>
      <p:grpSpPr>
        <a:xfrm>
          <a:off x="0" y="0"/>
          <a:ext cx="0" cy="0"/>
          <a:chOff x="0" y="0"/>
          <a:chExt cx="0" cy="0"/>
        </a:xfrm>
      </p:grpSpPr>
      <p:sp>
        <p:nvSpPr>
          <p:cNvPr id="204" name="Google Shape;204;p18"/>
          <p:cNvSpPr/>
          <p:nvPr/>
        </p:nvSpPr>
        <p:spPr>
          <a:xfrm>
            <a:off x="10386586" y="4560157"/>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18"/>
          <p:cNvSpPr/>
          <p:nvPr/>
        </p:nvSpPr>
        <p:spPr>
          <a:xfrm>
            <a:off x="5421976" y="4422741"/>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6" name="Google Shape;206;p18"/>
          <p:cNvSpPr/>
          <p:nvPr/>
        </p:nvSpPr>
        <p:spPr>
          <a:xfrm>
            <a:off x="35368" y="4557175"/>
            <a:ext cx="2111993" cy="1580836"/>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7" name="Google Shape;207;p18"/>
          <p:cNvSpPr/>
          <p:nvPr/>
        </p:nvSpPr>
        <p:spPr>
          <a:xfrm>
            <a:off x="131543" y="168697"/>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18"/>
          <p:cNvSpPr/>
          <p:nvPr/>
        </p:nvSpPr>
        <p:spPr>
          <a:xfrm>
            <a:off x="10162171" y="2295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9" name="Google Shape;209;p18"/>
          <p:cNvSpPr/>
          <p:nvPr/>
        </p:nvSpPr>
        <p:spPr>
          <a:xfrm>
            <a:off x="3538396" y="229583"/>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0" name="Google Shape;210;p18"/>
          <p:cNvSpPr/>
          <p:nvPr/>
        </p:nvSpPr>
        <p:spPr>
          <a:xfrm>
            <a:off x="6369290" y="49978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1" name="Google Shape;211;p18"/>
          <p:cNvSpPr/>
          <p:nvPr/>
        </p:nvSpPr>
        <p:spPr>
          <a:xfrm flipH="1">
            <a:off x="7" y="51029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2" name="Google Shape;212;p18"/>
          <p:cNvSpPr/>
          <p:nvPr/>
        </p:nvSpPr>
        <p:spPr>
          <a:xfrm flipH="1">
            <a:off x="10162173" y="51029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3" name="Google Shape;213;p18"/>
          <p:cNvSpPr/>
          <p:nvPr/>
        </p:nvSpPr>
        <p:spPr>
          <a:xfrm>
            <a:off x="-34933" y="5578733"/>
            <a:ext cx="12268800" cy="12792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4" name="Google Shape;214;p18"/>
          <p:cNvSpPr txBox="1">
            <a:spLocks noGrp="1"/>
          </p:cNvSpPr>
          <p:nvPr>
            <p:ph type="title"/>
          </p:nvPr>
        </p:nvSpPr>
        <p:spPr>
          <a:xfrm>
            <a:off x="6411633" y="1934833"/>
            <a:ext cx="41808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5" name="Google Shape;215;p18"/>
          <p:cNvSpPr txBox="1">
            <a:spLocks noGrp="1"/>
          </p:cNvSpPr>
          <p:nvPr>
            <p:ph type="subTitle" idx="1"/>
          </p:nvPr>
        </p:nvSpPr>
        <p:spPr>
          <a:xfrm>
            <a:off x="6419900" y="2815500"/>
            <a:ext cx="4180800" cy="15252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1636369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25"/>
        <p:cNvGrpSpPr/>
        <p:nvPr/>
      </p:nvGrpSpPr>
      <p:grpSpPr>
        <a:xfrm>
          <a:off x="0" y="0"/>
          <a:ext cx="0" cy="0"/>
          <a:chOff x="0" y="0"/>
          <a:chExt cx="0" cy="0"/>
        </a:xfrm>
      </p:grpSpPr>
      <p:sp>
        <p:nvSpPr>
          <p:cNvPr id="226" name="Google Shape;226;p20"/>
          <p:cNvSpPr/>
          <p:nvPr/>
        </p:nvSpPr>
        <p:spPr>
          <a:xfrm>
            <a:off x="10742851" y="5270724"/>
            <a:ext cx="1373176" cy="1163795"/>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7" name="Google Shape;227;p20"/>
          <p:cNvSpPr/>
          <p:nvPr/>
        </p:nvSpPr>
        <p:spPr>
          <a:xfrm>
            <a:off x="172048" y="5144351"/>
            <a:ext cx="1291033" cy="1416540"/>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8" name="Google Shape;228;p20"/>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9" name="Google Shape;229;p20"/>
          <p:cNvSpPr/>
          <p:nvPr/>
        </p:nvSpPr>
        <p:spPr>
          <a:xfrm flipH="1">
            <a:off x="-919291" y="306897"/>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0" name="Google Shape;230;p20"/>
          <p:cNvSpPr/>
          <p:nvPr/>
        </p:nvSpPr>
        <p:spPr>
          <a:xfrm>
            <a:off x="8253138" y="1849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 name="Google Shape;231;p20"/>
          <p:cNvSpPr/>
          <p:nvPr/>
        </p:nvSpPr>
        <p:spPr>
          <a:xfrm>
            <a:off x="9650729" y="781316"/>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2" name="Google Shape;232;p20"/>
          <p:cNvSpPr/>
          <p:nvPr/>
        </p:nvSpPr>
        <p:spPr>
          <a:xfrm>
            <a:off x="-34933" y="6300467"/>
            <a:ext cx="12268800" cy="5576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51726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258"/>
        <p:cNvGrpSpPr/>
        <p:nvPr/>
      </p:nvGrpSpPr>
      <p:grpSpPr>
        <a:xfrm>
          <a:off x="0" y="0"/>
          <a:ext cx="0" cy="0"/>
          <a:chOff x="0" y="0"/>
          <a:chExt cx="0" cy="0"/>
        </a:xfrm>
      </p:grpSpPr>
      <p:sp>
        <p:nvSpPr>
          <p:cNvPr id="259" name="Google Shape;259;p23"/>
          <p:cNvSpPr/>
          <p:nvPr/>
        </p:nvSpPr>
        <p:spPr>
          <a:xfrm>
            <a:off x="8172073" y="5324365"/>
            <a:ext cx="977756" cy="828688"/>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1" name="Google Shape;261;p23"/>
          <p:cNvSpPr/>
          <p:nvPr/>
        </p:nvSpPr>
        <p:spPr>
          <a:xfrm flipH="1">
            <a:off x="-149461" y="5324365"/>
            <a:ext cx="977756" cy="828688"/>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23"/>
          <p:cNvSpPr/>
          <p:nvPr/>
        </p:nvSpPr>
        <p:spPr>
          <a:xfrm flipH="1">
            <a:off x="879644" y="4813875"/>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23"/>
          <p:cNvSpPr/>
          <p:nvPr/>
        </p:nvSpPr>
        <p:spPr>
          <a:xfrm flipH="1">
            <a:off x="9378971" y="5176498"/>
            <a:ext cx="2768928" cy="2072567"/>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23"/>
          <p:cNvSpPr/>
          <p:nvPr/>
        </p:nvSpPr>
        <p:spPr>
          <a:xfrm flipH="1">
            <a:off x="-34933" y="5969867"/>
            <a:ext cx="12268800" cy="12792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23"/>
          <p:cNvSpPr/>
          <p:nvPr/>
        </p:nvSpPr>
        <p:spPr>
          <a:xfrm>
            <a:off x="-341324" y="-260404"/>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23"/>
          <p:cNvSpPr/>
          <p:nvPr/>
        </p:nvSpPr>
        <p:spPr>
          <a:xfrm>
            <a:off x="11011638" y="14183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23"/>
          <p:cNvSpPr/>
          <p:nvPr/>
        </p:nvSpPr>
        <p:spPr>
          <a:xfrm>
            <a:off x="9458062" y="1157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23"/>
          <p:cNvSpPr txBox="1">
            <a:spLocks noGrp="1"/>
          </p:cNvSpPr>
          <p:nvPr>
            <p:ph type="subTitle" idx="1"/>
          </p:nvPr>
        </p:nvSpPr>
        <p:spPr>
          <a:xfrm>
            <a:off x="960000" y="3333663"/>
            <a:ext cx="3345200" cy="426000"/>
          </a:xfrm>
          <a:prstGeom prst="rect">
            <a:avLst/>
          </a:prstGeom>
        </p:spPr>
        <p:txBody>
          <a:bodyPr spcFirstLastPara="1" wrap="square" lIns="91425" tIns="0" rIns="91425" bIns="0" anchor="b"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269" name="Google Shape;269;p23"/>
          <p:cNvSpPr txBox="1">
            <a:spLocks noGrp="1"/>
          </p:cNvSpPr>
          <p:nvPr>
            <p:ph type="subTitle" idx="2"/>
          </p:nvPr>
        </p:nvSpPr>
        <p:spPr>
          <a:xfrm>
            <a:off x="960000" y="4070483"/>
            <a:ext cx="3345200" cy="6812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70" name="Google Shape;270;p23"/>
          <p:cNvSpPr txBox="1">
            <a:spLocks noGrp="1"/>
          </p:cNvSpPr>
          <p:nvPr>
            <p:ph type="subTitle" idx="3"/>
          </p:nvPr>
        </p:nvSpPr>
        <p:spPr>
          <a:xfrm>
            <a:off x="4423400" y="3333663"/>
            <a:ext cx="3345200" cy="426000"/>
          </a:xfrm>
          <a:prstGeom prst="rect">
            <a:avLst/>
          </a:prstGeom>
        </p:spPr>
        <p:txBody>
          <a:bodyPr spcFirstLastPara="1" wrap="square" lIns="91425" tIns="0" rIns="91425" bIns="0" anchor="b"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271" name="Google Shape;271;p23"/>
          <p:cNvSpPr txBox="1">
            <a:spLocks noGrp="1"/>
          </p:cNvSpPr>
          <p:nvPr>
            <p:ph type="subTitle" idx="4"/>
          </p:nvPr>
        </p:nvSpPr>
        <p:spPr>
          <a:xfrm>
            <a:off x="4423400" y="4070483"/>
            <a:ext cx="3345200" cy="6812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72" name="Google Shape;272;p23"/>
          <p:cNvSpPr txBox="1">
            <a:spLocks noGrp="1"/>
          </p:cNvSpPr>
          <p:nvPr>
            <p:ph type="subTitle" idx="5"/>
          </p:nvPr>
        </p:nvSpPr>
        <p:spPr>
          <a:xfrm>
            <a:off x="7886800" y="3333663"/>
            <a:ext cx="3345200" cy="426000"/>
          </a:xfrm>
          <a:prstGeom prst="rect">
            <a:avLst/>
          </a:prstGeom>
        </p:spPr>
        <p:txBody>
          <a:bodyPr spcFirstLastPara="1" wrap="square" lIns="91425" tIns="0" rIns="91425" bIns="0" anchor="b"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273" name="Google Shape;273;p23"/>
          <p:cNvSpPr txBox="1">
            <a:spLocks noGrp="1"/>
          </p:cNvSpPr>
          <p:nvPr>
            <p:ph type="subTitle" idx="6"/>
          </p:nvPr>
        </p:nvSpPr>
        <p:spPr>
          <a:xfrm>
            <a:off x="7886800" y="4070483"/>
            <a:ext cx="3345200" cy="681200"/>
          </a:xfrm>
          <a:prstGeom prst="rect">
            <a:avLst/>
          </a:prstGeom>
        </p:spPr>
        <p:txBody>
          <a:bodyPr spcFirstLastPara="1" wrap="square" lIns="91425" tIns="0" rIns="91425" bIns="0"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646078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292"/>
        <p:cNvGrpSpPr/>
        <p:nvPr/>
      </p:nvGrpSpPr>
      <p:grpSpPr>
        <a:xfrm>
          <a:off x="0" y="0"/>
          <a:ext cx="0" cy="0"/>
          <a:chOff x="0" y="0"/>
          <a:chExt cx="0" cy="0"/>
        </a:xfrm>
      </p:grpSpPr>
      <p:sp>
        <p:nvSpPr>
          <p:cNvPr id="293" name="Google Shape;293;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4" name="Google Shape;294;p25"/>
          <p:cNvSpPr/>
          <p:nvPr/>
        </p:nvSpPr>
        <p:spPr>
          <a:xfrm>
            <a:off x="-341324" y="-260404"/>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5" name="Google Shape;295;p25"/>
          <p:cNvSpPr/>
          <p:nvPr/>
        </p:nvSpPr>
        <p:spPr>
          <a:xfrm>
            <a:off x="11011638" y="14183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6" name="Google Shape;296;p25"/>
          <p:cNvSpPr/>
          <p:nvPr/>
        </p:nvSpPr>
        <p:spPr>
          <a:xfrm>
            <a:off x="9458062" y="1157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7" name="Google Shape;297;p25"/>
          <p:cNvSpPr txBox="1">
            <a:spLocks noGrp="1"/>
          </p:cNvSpPr>
          <p:nvPr>
            <p:ph type="subTitle" idx="1"/>
          </p:nvPr>
        </p:nvSpPr>
        <p:spPr>
          <a:xfrm>
            <a:off x="3868876" y="1574433"/>
            <a:ext cx="5678800" cy="4252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298" name="Google Shape;298;p25"/>
          <p:cNvSpPr txBox="1">
            <a:spLocks noGrp="1"/>
          </p:cNvSpPr>
          <p:nvPr>
            <p:ph type="subTitle" idx="2"/>
          </p:nvPr>
        </p:nvSpPr>
        <p:spPr>
          <a:xfrm>
            <a:off x="3868876" y="1999633"/>
            <a:ext cx="5678800" cy="356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99" name="Google Shape;299;p25"/>
          <p:cNvSpPr txBox="1">
            <a:spLocks noGrp="1"/>
          </p:cNvSpPr>
          <p:nvPr>
            <p:ph type="subTitle" idx="3"/>
          </p:nvPr>
        </p:nvSpPr>
        <p:spPr>
          <a:xfrm>
            <a:off x="3868876" y="2503972"/>
            <a:ext cx="5678800" cy="4252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300" name="Google Shape;300;p25"/>
          <p:cNvSpPr txBox="1">
            <a:spLocks noGrp="1"/>
          </p:cNvSpPr>
          <p:nvPr>
            <p:ph type="subTitle" idx="4"/>
          </p:nvPr>
        </p:nvSpPr>
        <p:spPr>
          <a:xfrm>
            <a:off x="3868876" y="2929172"/>
            <a:ext cx="5678800" cy="356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01" name="Google Shape;301;p25"/>
          <p:cNvSpPr txBox="1">
            <a:spLocks noGrp="1"/>
          </p:cNvSpPr>
          <p:nvPr>
            <p:ph type="subTitle" idx="5"/>
          </p:nvPr>
        </p:nvSpPr>
        <p:spPr>
          <a:xfrm>
            <a:off x="3868876" y="3433511"/>
            <a:ext cx="5678800" cy="4252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302" name="Google Shape;302;p25"/>
          <p:cNvSpPr txBox="1">
            <a:spLocks noGrp="1"/>
          </p:cNvSpPr>
          <p:nvPr>
            <p:ph type="subTitle" idx="6"/>
          </p:nvPr>
        </p:nvSpPr>
        <p:spPr>
          <a:xfrm>
            <a:off x="3868876" y="3858711"/>
            <a:ext cx="5678800" cy="356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03" name="Google Shape;303;p25"/>
          <p:cNvSpPr txBox="1">
            <a:spLocks noGrp="1"/>
          </p:cNvSpPr>
          <p:nvPr>
            <p:ph type="subTitle" idx="7"/>
          </p:nvPr>
        </p:nvSpPr>
        <p:spPr>
          <a:xfrm>
            <a:off x="3868876" y="4363049"/>
            <a:ext cx="5678800" cy="4252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304" name="Google Shape;304;p25"/>
          <p:cNvSpPr txBox="1">
            <a:spLocks noGrp="1"/>
          </p:cNvSpPr>
          <p:nvPr>
            <p:ph type="subTitle" idx="8"/>
          </p:nvPr>
        </p:nvSpPr>
        <p:spPr>
          <a:xfrm>
            <a:off x="3868876" y="4788249"/>
            <a:ext cx="5678800" cy="356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05" name="Google Shape;305;p25"/>
          <p:cNvSpPr txBox="1">
            <a:spLocks noGrp="1"/>
          </p:cNvSpPr>
          <p:nvPr>
            <p:ph type="subTitle" idx="9"/>
          </p:nvPr>
        </p:nvSpPr>
        <p:spPr>
          <a:xfrm>
            <a:off x="3868876" y="5292588"/>
            <a:ext cx="5678800" cy="4252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306" name="Google Shape;306;p25"/>
          <p:cNvSpPr txBox="1">
            <a:spLocks noGrp="1"/>
          </p:cNvSpPr>
          <p:nvPr>
            <p:ph type="subTitle" idx="13"/>
          </p:nvPr>
        </p:nvSpPr>
        <p:spPr>
          <a:xfrm>
            <a:off x="3868876" y="5717788"/>
            <a:ext cx="5678800" cy="3568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07" name="Google Shape;307;p25"/>
          <p:cNvSpPr/>
          <p:nvPr/>
        </p:nvSpPr>
        <p:spPr>
          <a:xfrm flipH="1">
            <a:off x="2934578" y="6126765"/>
            <a:ext cx="977756" cy="828688"/>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8" name="Google Shape;308;p25"/>
          <p:cNvSpPr/>
          <p:nvPr/>
        </p:nvSpPr>
        <p:spPr>
          <a:xfrm>
            <a:off x="11256111" y="6126765"/>
            <a:ext cx="977756" cy="828688"/>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9" name="Google Shape;309;p25"/>
          <p:cNvSpPr/>
          <p:nvPr/>
        </p:nvSpPr>
        <p:spPr>
          <a:xfrm>
            <a:off x="9800932" y="5616275"/>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0" name="Google Shape;310;p25"/>
          <p:cNvSpPr/>
          <p:nvPr/>
        </p:nvSpPr>
        <p:spPr>
          <a:xfrm>
            <a:off x="-63493" y="5978898"/>
            <a:ext cx="2768928" cy="2072567"/>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36770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spTree>
      <p:nvGrpSpPr>
        <p:cNvPr id="1" name="Shape 331"/>
        <p:cNvGrpSpPr/>
        <p:nvPr/>
      </p:nvGrpSpPr>
      <p:grpSpPr>
        <a:xfrm>
          <a:off x="0" y="0"/>
          <a:ext cx="0" cy="0"/>
          <a:chOff x="0" y="0"/>
          <a:chExt cx="0" cy="0"/>
        </a:xfrm>
      </p:grpSpPr>
      <p:sp>
        <p:nvSpPr>
          <p:cNvPr id="332" name="Google Shape;332;p27"/>
          <p:cNvSpPr/>
          <p:nvPr/>
        </p:nvSpPr>
        <p:spPr>
          <a:xfrm>
            <a:off x="8184754" y="6151232"/>
            <a:ext cx="977756" cy="828688"/>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2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4" name="Google Shape;334;p27"/>
          <p:cNvSpPr/>
          <p:nvPr/>
        </p:nvSpPr>
        <p:spPr>
          <a:xfrm flipH="1">
            <a:off x="-136779" y="6151232"/>
            <a:ext cx="977756" cy="828688"/>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27"/>
          <p:cNvSpPr/>
          <p:nvPr/>
        </p:nvSpPr>
        <p:spPr>
          <a:xfrm flipH="1">
            <a:off x="892335" y="5640732"/>
            <a:ext cx="1227117"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27"/>
          <p:cNvSpPr/>
          <p:nvPr/>
        </p:nvSpPr>
        <p:spPr>
          <a:xfrm flipH="1">
            <a:off x="9391652" y="6003365"/>
            <a:ext cx="2768928" cy="2072567"/>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27"/>
          <p:cNvSpPr/>
          <p:nvPr/>
        </p:nvSpPr>
        <p:spPr>
          <a:xfrm>
            <a:off x="-341324" y="-260404"/>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27"/>
          <p:cNvSpPr/>
          <p:nvPr/>
        </p:nvSpPr>
        <p:spPr>
          <a:xfrm>
            <a:off x="11011638" y="14183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27"/>
          <p:cNvSpPr/>
          <p:nvPr/>
        </p:nvSpPr>
        <p:spPr>
          <a:xfrm>
            <a:off x="9458062" y="1157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27"/>
          <p:cNvSpPr txBox="1">
            <a:spLocks noGrp="1"/>
          </p:cNvSpPr>
          <p:nvPr>
            <p:ph type="subTitle" idx="1"/>
          </p:nvPr>
        </p:nvSpPr>
        <p:spPr>
          <a:xfrm>
            <a:off x="951500" y="3035767"/>
            <a:ext cx="2473200" cy="569200"/>
          </a:xfrm>
          <a:prstGeom prst="rect">
            <a:avLst/>
          </a:prstGeom>
        </p:spPr>
        <p:txBody>
          <a:bodyPr spcFirstLastPara="1" wrap="square" lIns="91425" tIns="0" rIns="91425" bIns="0" anchor="t"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algn="r" rtl="0">
              <a:spcBef>
                <a:spcPts val="0"/>
              </a:spcBef>
              <a:spcAft>
                <a:spcPts val="0"/>
              </a:spcAft>
              <a:buSzPts val="2000"/>
              <a:buFont typeface="Arvo"/>
              <a:buNone/>
              <a:defRPr sz="2667" b="1">
                <a:latin typeface="Arvo"/>
                <a:ea typeface="Arvo"/>
                <a:cs typeface="Arvo"/>
                <a:sym typeface="Arvo"/>
              </a:defRPr>
            </a:lvl2pPr>
            <a:lvl3pPr lvl="2" algn="r" rtl="0">
              <a:spcBef>
                <a:spcPts val="0"/>
              </a:spcBef>
              <a:spcAft>
                <a:spcPts val="0"/>
              </a:spcAft>
              <a:buSzPts val="2000"/>
              <a:buFont typeface="Arvo"/>
              <a:buNone/>
              <a:defRPr sz="2667" b="1">
                <a:latin typeface="Arvo"/>
                <a:ea typeface="Arvo"/>
                <a:cs typeface="Arvo"/>
                <a:sym typeface="Arvo"/>
              </a:defRPr>
            </a:lvl3pPr>
            <a:lvl4pPr lvl="3" algn="r" rtl="0">
              <a:spcBef>
                <a:spcPts val="0"/>
              </a:spcBef>
              <a:spcAft>
                <a:spcPts val="0"/>
              </a:spcAft>
              <a:buSzPts val="2000"/>
              <a:buFont typeface="Arvo"/>
              <a:buNone/>
              <a:defRPr sz="2667" b="1">
                <a:latin typeface="Arvo"/>
                <a:ea typeface="Arvo"/>
                <a:cs typeface="Arvo"/>
                <a:sym typeface="Arvo"/>
              </a:defRPr>
            </a:lvl4pPr>
            <a:lvl5pPr lvl="4" algn="r" rtl="0">
              <a:spcBef>
                <a:spcPts val="0"/>
              </a:spcBef>
              <a:spcAft>
                <a:spcPts val="0"/>
              </a:spcAft>
              <a:buSzPts val="2000"/>
              <a:buFont typeface="Arvo"/>
              <a:buNone/>
              <a:defRPr sz="2667" b="1">
                <a:latin typeface="Arvo"/>
                <a:ea typeface="Arvo"/>
                <a:cs typeface="Arvo"/>
                <a:sym typeface="Arvo"/>
              </a:defRPr>
            </a:lvl5pPr>
            <a:lvl6pPr lvl="5" algn="r" rtl="0">
              <a:spcBef>
                <a:spcPts val="0"/>
              </a:spcBef>
              <a:spcAft>
                <a:spcPts val="0"/>
              </a:spcAft>
              <a:buSzPts val="2000"/>
              <a:buFont typeface="Arvo"/>
              <a:buNone/>
              <a:defRPr sz="2667" b="1">
                <a:latin typeface="Arvo"/>
                <a:ea typeface="Arvo"/>
                <a:cs typeface="Arvo"/>
                <a:sym typeface="Arvo"/>
              </a:defRPr>
            </a:lvl6pPr>
            <a:lvl7pPr lvl="6" algn="r" rtl="0">
              <a:spcBef>
                <a:spcPts val="0"/>
              </a:spcBef>
              <a:spcAft>
                <a:spcPts val="0"/>
              </a:spcAft>
              <a:buSzPts val="2000"/>
              <a:buFont typeface="Arvo"/>
              <a:buNone/>
              <a:defRPr sz="2667" b="1">
                <a:latin typeface="Arvo"/>
                <a:ea typeface="Arvo"/>
                <a:cs typeface="Arvo"/>
                <a:sym typeface="Arvo"/>
              </a:defRPr>
            </a:lvl7pPr>
            <a:lvl8pPr lvl="7" algn="r" rtl="0">
              <a:spcBef>
                <a:spcPts val="0"/>
              </a:spcBef>
              <a:spcAft>
                <a:spcPts val="0"/>
              </a:spcAft>
              <a:buSzPts val="2000"/>
              <a:buFont typeface="Arvo"/>
              <a:buNone/>
              <a:defRPr sz="2667" b="1">
                <a:latin typeface="Arvo"/>
                <a:ea typeface="Arvo"/>
                <a:cs typeface="Arvo"/>
                <a:sym typeface="Arvo"/>
              </a:defRPr>
            </a:lvl8pPr>
            <a:lvl9pPr lvl="8" algn="r" rtl="0">
              <a:spcBef>
                <a:spcPts val="0"/>
              </a:spcBef>
              <a:spcAft>
                <a:spcPts val="0"/>
              </a:spcAft>
              <a:buSzPts val="2000"/>
              <a:buFont typeface="Arvo"/>
              <a:buNone/>
              <a:defRPr sz="2667" b="1">
                <a:latin typeface="Arvo"/>
                <a:ea typeface="Arvo"/>
                <a:cs typeface="Arvo"/>
                <a:sym typeface="Arvo"/>
              </a:defRPr>
            </a:lvl9pPr>
          </a:lstStyle>
          <a:p>
            <a:endParaRPr/>
          </a:p>
        </p:txBody>
      </p:sp>
      <p:sp>
        <p:nvSpPr>
          <p:cNvPr id="341" name="Google Shape;341;p27"/>
          <p:cNvSpPr txBox="1">
            <a:spLocks noGrp="1"/>
          </p:cNvSpPr>
          <p:nvPr>
            <p:ph type="subTitle" idx="2"/>
          </p:nvPr>
        </p:nvSpPr>
        <p:spPr>
          <a:xfrm>
            <a:off x="951500" y="2222900"/>
            <a:ext cx="2473200" cy="6848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342" name="Google Shape;342;p27"/>
          <p:cNvSpPr txBox="1">
            <a:spLocks noGrp="1"/>
          </p:cNvSpPr>
          <p:nvPr>
            <p:ph type="subTitle" idx="3"/>
          </p:nvPr>
        </p:nvSpPr>
        <p:spPr>
          <a:xfrm>
            <a:off x="951500" y="4944499"/>
            <a:ext cx="2473200" cy="569200"/>
          </a:xfrm>
          <a:prstGeom prst="rect">
            <a:avLst/>
          </a:prstGeom>
        </p:spPr>
        <p:txBody>
          <a:bodyPr spcFirstLastPara="1" wrap="square" lIns="91425" tIns="0" rIns="91425" bIns="0" anchor="t"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algn="r" rtl="0">
              <a:spcBef>
                <a:spcPts val="0"/>
              </a:spcBef>
              <a:spcAft>
                <a:spcPts val="0"/>
              </a:spcAft>
              <a:buSzPts val="2000"/>
              <a:buFont typeface="Arvo"/>
              <a:buNone/>
              <a:defRPr sz="2667" b="1">
                <a:latin typeface="Arvo"/>
                <a:ea typeface="Arvo"/>
                <a:cs typeface="Arvo"/>
                <a:sym typeface="Arvo"/>
              </a:defRPr>
            </a:lvl2pPr>
            <a:lvl3pPr lvl="2" algn="r" rtl="0">
              <a:spcBef>
                <a:spcPts val="0"/>
              </a:spcBef>
              <a:spcAft>
                <a:spcPts val="0"/>
              </a:spcAft>
              <a:buSzPts val="2000"/>
              <a:buFont typeface="Arvo"/>
              <a:buNone/>
              <a:defRPr sz="2667" b="1">
                <a:latin typeface="Arvo"/>
                <a:ea typeface="Arvo"/>
                <a:cs typeface="Arvo"/>
                <a:sym typeface="Arvo"/>
              </a:defRPr>
            </a:lvl3pPr>
            <a:lvl4pPr lvl="3" algn="r" rtl="0">
              <a:spcBef>
                <a:spcPts val="0"/>
              </a:spcBef>
              <a:spcAft>
                <a:spcPts val="0"/>
              </a:spcAft>
              <a:buSzPts val="2000"/>
              <a:buFont typeface="Arvo"/>
              <a:buNone/>
              <a:defRPr sz="2667" b="1">
                <a:latin typeface="Arvo"/>
                <a:ea typeface="Arvo"/>
                <a:cs typeface="Arvo"/>
                <a:sym typeface="Arvo"/>
              </a:defRPr>
            </a:lvl4pPr>
            <a:lvl5pPr lvl="4" algn="r" rtl="0">
              <a:spcBef>
                <a:spcPts val="0"/>
              </a:spcBef>
              <a:spcAft>
                <a:spcPts val="0"/>
              </a:spcAft>
              <a:buSzPts val="2000"/>
              <a:buFont typeface="Arvo"/>
              <a:buNone/>
              <a:defRPr sz="2667" b="1">
                <a:latin typeface="Arvo"/>
                <a:ea typeface="Arvo"/>
                <a:cs typeface="Arvo"/>
                <a:sym typeface="Arvo"/>
              </a:defRPr>
            </a:lvl5pPr>
            <a:lvl6pPr lvl="5" algn="r" rtl="0">
              <a:spcBef>
                <a:spcPts val="0"/>
              </a:spcBef>
              <a:spcAft>
                <a:spcPts val="0"/>
              </a:spcAft>
              <a:buSzPts val="2000"/>
              <a:buFont typeface="Arvo"/>
              <a:buNone/>
              <a:defRPr sz="2667" b="1">
                <a:latin typeface="Arvo"/>
                <a:ea typeface="Arvo"/>
                <a:cs typeface="Arvo"/>
                <a:sym typeface="Arvo"/>
              </a:defRPr>
            </a:lvl6pPr>
            <a:lvl7pPr lvl="6" algn="r" rtl="0">
              <a:spcBef>
                <a:spcPts val="0"/>
              </a:spcBef>
              <a:spcAft>
                <a:spcPts val="0"/>
              </a:spcAft>
              <a:buSzPts val="2000"/>
              <a:buFont typeface="Arvo"/>
              <a:buNone/>
              <a:defRPr sz="2667" b="1">
                <a:latin typeface="Arvo"/>
                <a:ea typeface="Arvo"/>
                <a:cs typeface="Arvo"/>
                <a:sym typeface="Arvo"/>
              </a:defRPr>
            </a:lvl7pPr>
            <a:lvl8pPr lvl="7" algn="r" rtl="0">
              <a:spcBef>
                <a:spcPts val="0"/>
              </a:spcBef>
              <a:spcAft>
                <a:spcPts val="0"/>
              </a:spcAft>
              <a:buSzPts val="2000"/>
              <a:buFont typeface="Arvo"/>
              <a:buNone/>
              <a:defRPr sz="2667" b="1">
                <a:latin typeface="Arvo"/>
                <a:ea typeface="Arvo"/>
                <a:cs typeface="Arvo"/>
                <a:sym typeface="Arvo"/>
              </a:defRPr>
            </a:lvl8pPr>
            <a:lvl9pPr lvl="8" algn="r" rtl="0">
              <a:spcBef>
                <a:spcPts val="0"/>
              </a:spcBef>
              <a:spcAft>
                <a:spcPts val="0"/>
              </a:spcAft>
              <a:buSzPts val="2000"/>
              <a:buFont typeface="Arvo"/>
              <a:buNone/>
              <a:defRPr sz="2667" b="1">
                <a:latin typeface="Arvo"/>
                <a:ea typeface="Arvo"/>
                <a:cs typeface="Arvo"/>
                <a:sym typeface="Arvo"/>
              </a:defRPr>
            </a:lvl9pPr>
          </a:lstStyle>
          <a:p>
            <a:endParaRPr/>
          </a:p>
        </p:txBody>
      </p:sp>
      <p:sp>
        <p:nvSpPr>
          <p:cNvPr id="343" name="Google Shape;343;p27"/>
          <p:cNvSpPr txBox="1">
            <a:spLocks noGrp="1"/>
          </p:cNvSpPr>
          <p:nvPr>
            <p:ph type="subTitle" idx="4"/>
          </p:nvPr>
        </p:nvSpPr>
        <p:spPr>
          <a:xfrm>
            <a:off x="951500" y="4131635"/>
            <a:ext cx="2473200" cy="6848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344" name="Google Shape;344;p27"/>
          <p:cNvSpPr txBox="1">
            <a:spLocks noGrp="1"/>
          </p:cNvSpPr>
          <p:nvPr>
            <p:ph type="subTitle" idx="5"/>
          </p:nvPr>
        </p:nvSpPr>
        <p:spPr>
          <a:xfrm>
            <a:off x="3551067" y="3035767"/>
            <a:ext cx="2473200" cy="569200"/>
          </a:xfrm>
          <a:prstGeom prst="rect">
            <a:avLst/>
          </a:prstGeom>
        </p:spPr>
        <p:txBody>
          <a:bodyPr spcFirstLastPara="1" wrap="square" lIns="91425" tIns="0" rIns="91425" bIns="0" anchor="t"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algn="r" rtl="0">
              <a:spcBef>
                <a:spcPts val="0"/>
              </a:spcBef>
              <a:spcAft>
                <a:spcPts val="0"/>
              </a:spcAft>
              <a:buSzPts val="2000"/>
              <a:buFont typeface="Arvo"/>
              <a:buNone/>
              <a:defRPr sz="2667" b="1">
                <a:latin typeface="Arvo"/>
                <a:ea typeface="Arvo"/>
                <a:cs typeface="Arvo"/>
                <a:sym typeface="Arvo"/>
              </a:defRPr>
            </a:lvl2pPr>
            <a:lvl3pPr lvl="2" algn="r" rtl="0">
              <a:spcBef>
                <a:spcPts val="0"/>
              </a:spcBef>
              <a:spcAft>
                <a:spcPts val="0"/>
              </a:spcAft>
              <a:buSzPts val="2000"/>
              <a:buFont typeface="Arvo"/>
              <a:buNone/>
              <a:defRPr sz="2667" b="1">
                <a:latin typeface="Arvo"/>
                <a:ea typeface="Arvo"/>
                <a:cs typeface="Arvo"/>
                <a:sym typeface="Arvo"/>
              </a:defRPr>
            </a:lvl3pPr>
            <a:lvl4pPr lvl="3" algn="r" rtl="0">
              <a:spcBef>
                <a:spcPts val="0"/>
              </a:spcBef>
              <a:spcAft>
                <a:spcPts val="0"/>
              </a:spcAft>
              <a:buSzPts val="2000"/>
              <a:buFont typeface="Arvo"/>
              <a:buNone/>
              <a:defRPr sz="2667" b="1">
                <a:latin typeface="Arvo"/>
                <a:ea typeface="Arvo"/>
                <a:cs typeface="Arvo"/>
                <a:sym typeface="Arvo"/>
              </a:defRPr>
            </a:lvl4pPr>
            <a:lvl5pPr lvl="4" algn="r" rtl="0">
              <a:spcBef>
                <a:spcPts val="0"/>
              </a:spcBef>
              <a:spcAft>
                <a:spcPts val="0"/>
              </a:spcAft>
              <a:buSzPts val="2000"/>
              <a:buFont typeface="Arvo"/>
              <a:buNone/>
              <a:defRPr sz="2667" b="1">
                <a:latin typeface="Arvo"/>
                <a:ea typeface="Arvo"/>
                <a:cs typeface="Arvo"/>
                <a:sym typeface="Arvo"/>
              </a:defRPr>
            </a:lvl5pPr>
            <a:lvl6pPr lvl="5" algn="r" rtl="0">
              <a:spcBef>
                <a:spcPts val="0"/>
              </a:spcBef>
              <a:spcAft>
                <a:spcPts val="0"/>
              </a:spcAft>
              <a:buSzPts val="2000"/>
              <a:buFont typeface="Arvo"/>
              <a:buNone/>
              <a:defRPr sz="2667" b="1">
                <a:latin typeface="Arvo"/>
                <a:ea typeface="Arvo"/>
                <a:cs typeface="Arvo"/>
                <a:sym typeface="Arvo"/>
              </a:defRPr>
            </a:lvl6pPr>
            <a:lvl7pPr lvl="6" algn="r" rtl="0">
              <a:spcBef>
                <a:spcPts val="0"/>
              </a:spcBef>
              <a:spcAft>
                <a:spcPts val="0"/>
              </a:spcAft>
              <a:buSzPts val="2000"/>
              <a:buFont typeface="Arvo"/>
              <a:buNone/>
              <a:defRPr sz="2667" b="1">
                <a:latin typeface="Arvo"/>
                <a:ea typeface="Arvo"/>
                <a:cs typeface="Arvo"/>
                <a:sym typeface="Arvo"/>
              </a:defRPr>
            </a:lvl7pPr>
            <a:lvl8pPr lvl="7" algn="r" rtl="0">
              <a:spcBef>
                <a:spcPts val="0"/>
              </a:spcBef>
              <a:spcAft>
                <a:spcPts val="0"/>
              </a:spcAft>
              <a:buSzPts val="2000"/>
              <a:buFont typeface="Arvo"/>
              <a:buNone/>
              <a:defRPr sz="2667" b="1">
                <a:latin typeface="Arvo"/>
                <a:ea typeface="Arvo"/>
                <a:cs typeface="Arvo"/>
                <a:sym typeface="Arvo"/>
              </a:defRPr>
            </a:lvl8pPr>
            <a:lvl9pPr lvl="8" algn="r" rtl="0">
              <a:spcBef>
                <a:spcPts val="0"/>
              </a:spcBef>
              <a:spcAft>
                <a:spcPts val="0"/>
              </a:spcAft>
              <a:buSzPts val="2000"/>
              <a:buFont typeface="Arvo"/>
              <a:buNone/>
              <a:defRPr sz="2667" b="1">
                <a:latin typeface="Arvo"/>
                <a:ea typeface="Arvo"/>
                <a:cs typeface="Arvo"/>
                <a:sym typeface="Arvo"/>
              </a:defRPr>
            </a:lvl9pPr>
          </a:lstStyle>
          <a:p>
            <a:endParaRPr/>
          </a:p>
        </p:txBody>
      </p:sp>
      <p:sp>
        <p:nvSpPr>
          <p:cNvPr id="345" name="Google Shape;345;p27"/>
          <p:cNvSpPr txBox="1">
            <a:spLocks noGrp="1"/>
          </p:cNvSpPr>
          <p:nvPr>
            <p:ph type="subTitle" idx="6"/>
          </p:nvPr>
        </p:nvSpPr>
        <p:spPr>
          <a:xfrm>
            <a:off x="3551063" y="2222900"/>
            <a:ext cx="2473200" cy="6848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346" name="Google Shape;346;p27"/>
          <p:cNvSpPr txBox="1">
            <a:spLocks noGrp="1"/>
          </p:cNvSpPr>
          <p:nvPr>
            <p:ph type="subTitle" idx="7"/>
          </p:nvPr>
        </p:nvSpPr>
        <p:spPr>
          <a:xfrm>
            <a:off x="3551067" y="4944499"/>
            <a:ext cx="2473200" cy="569200"/>
          </a:xfrm>
          <a:prstGeom prst="rect">
            <a:avLst/>
          </a:prstGeom>
        </p:spPr>
        <p:txBody>
          <a:bodyPr spcFirstLastPara="1" wrap="square" lIns="91425" tIns="0" rIns="91425" bIns="0" anchor="t"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algn="r" rtl="0">
              <a:spcBef>
                <a:spcPts val="0"/>
              </a:spcBef>
              <a:spcAft>
                <a:spcPts val="0"/>
              </a:spcAft>
              <a:buSzPts val="2000"/>
              <a:buFont typeface="Arvo"/>
              <a:buNone/>
              <a:defRPr sz="2667" b="1">
                <a:latin typeface="Arvo"/>
                <a:ea typeface="Arvo"/>
                <a:cs typeface="Arvo"/>
                <a:sym typeface="Arvo"/>
              </a:defRPr>
            </a:lvl2pPr>
            <a:lvl3pPr lvl="2" algn="r" rtl="0">
              <a:spcBef>
                <a:spcPts val="0"/>
              </a:spcBef>
              <a:spcAft>
                <a:spcPts val="0"/>
              </a:spcAft>
              <a:buSzPts val="2000"/>
              <a:buFont typeface="Arvo"/>
              <a:buNone/>
              <a:defRPr sz="2667" b="1">
                <a:latin typeface="Arvo"/>
                <a:ea typeface="Arvo"/>
                <a:cs typeface="Arvo"/>
                <a:sym typeface="Arvo"/>
              </a:defRPr>
            </a:lvl3pPr>
            <a:lvl4pPr lvl="3" algn="r" rtl="0">
              <a:spcBef>
                <a:spcPts val="0"/>
              </a:spcBef>
              <a:spcAft>
                <a:spcPts val="0"/>
              </a:spcAft>
              <a:buSzPts val="2000"/>
              <a:buFont typeface="Arvo"/>
              <a:buNone/>
              <a:defRPr sz="2667" b="1">
                <a:latin typeface="Arvo"/>
                <a:ea typeface="Arvo"/>
                <a:cs typeface="Arvo"/>
                <a:sym typeface="Arvo"/>
              </a:defRPr>
            </a:lvl4pPr>
            <a:lvl5pPr lvl="4" algn="r" rtl="0">
              <a:spcBef>
                <a:spcPts val="0"/>
              </a:spcBef>
              <a:spcAft>
                <a:spcPts val="0"/>
              </a:spcAft>
              <a:buSzPts val="2000"/>
              <a:buFont typeface="Arvo"/>
              <a:buNone/>
              <a:defRPr sz="2667" b="1">
                <a:latin typeface="Arvo"/>
                <a:ea typeface="Arvo"/>
                <a:cs typeface="Arvo"/>
                <a:sym typeface="Arvo"/>
              </a:defRPr>
            </a:lvl5pPr>
            <a:lvl6pPr lvl="5" algn="r" rtl="0">
              <a:spcBef>
                <a:spcPts val="0"/>
              </a:spcBef>
              <a:spcAft>
                <a:spcPts val="0"/>
              </a:spcAft>
              <a:buSzPts val="2000"/>
              <a:buFont typeface="Arvo"/>
              <a:buNone/>
              <a:defRPr sz="2667" b="1">
                <a:latin typeface="Arvo"/>
                <a:ea typeface="Arvo"/>
                <a:cs typeface="Arvo"/>
                <a:sym typeface="Arvo"/>
              </a:defRPr>
            </a:lvl6pPr>
            <a:lvl7pPr lvl="6" algn="r" rtl="0">
              <a:spcBef>
                <a:spcPts val="0"/>
              </a:spcBef>
              <a:spcAft>
                <a:spcPts val="0"/>
              </a:spcAft>
              <a:buSzPts val="2000"/>
              <a:buFont typeface="Arvo"/>
              <a:buNone/>
              <a:defRPr sz="2667" b="1">
                <a:latin typeface="Arvo"/>
                <a:ea typeface="Arvo"/>
                <a:cs typeface="Arvo"/>
                <a:sym typeface="Arvo"/>
              </a:defRPr>
            </a:lvl7pPr>
            <a:lvl8pPr lvl="7" algn="r" rtl="0">
              <a:spcBef>
                <a:spcPts val="0"/>
              </a:spcBef>
              <a:spcAft>
                <a:spcPts val="0"/>
              </a:spcAft>
              <a:buSzPts val="2000"/>
              <a:buFont typeface="Arvo"/>
              <a:buNone/>
              <a:defRPr sz="2667" b="1">
                <a:latin typeface="Arvo"/>
                <a:ea typeface="Arvo"/>
                <a:cs typeface="Arvo"/>
                <a:sym typeface="Arvo"/>
              </a:defRPr>
            </a:lvl8pPr>
            <a:lvl9pPr lvl="8" algn="r" rtl="0">
              <a:spcBef>
                <a:spcPts val="0"/>
              </a:spcBef>
              <a:spcAft>
                <a:spcPts val="0"/>
              </a:spcAft>
              <a:buSzPts val="2000"/>
              <a:buFont typeface="Arvo"/>
              <a:buNone/>
              <a:defRPr sz="2667" b="1">
                <a:latin typeface="Arvo"/>
                <a:ea typeface="Arvo"/>
                <a:cs typeface="Arvo"/>
                <a:sym typeface="Arvo"/>
              </a:defRPr>
            </a:lvl9pPr>
          </a:lstStyle>
          <a:p>
            <a:endParaRPr/>
          </a:p>
        </p:txBody>
      </p:sp>
      <p:sp>
        <p:nvSpPr>
          <p:cNvPr id="347" name="Google Shape;347;p27"/>
          <p:cNvSpPr txBox="1">
            <a:spLocks noGrp="1"/>
          </p:cNvSpPr>
          <p:nvPr>
            <p:ph type="subTitle" idx="8"/>
          </p:nvPr>
        </p:nvSpPr>
        <p:spPr>
          <a:xfrm>
            <a:off x="3551063" y="4131635"/>
            <a:ext cx="2473200" cy="6848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348" name="Google Shape;348;p27"/>
          <p:cNvSpPr txBox="1">
            <a:spLocks noGrp="1"/>
          </p:cNvSpPr>
          <p:nvPr>
            <p:ph type="subTitle" idx="9"/>
          </p:nvPr>
        </p:nvSpPr>
        <p:spPr>
          <a:xfrm>
            <a:off x="6150632" y="3035767"/>
            <a:ext cx="2473200" cy="569200"/>
          </a:xfrm>
          <a:prstGeom prst="rect">
            <a:avLst/>
          </a:prstGeom>
        </p:spPr>
        <p:txBody>
          <a:bodyPr spcFirstLastPara="1" wrap="square" lIns="91425" tIns="0" rIns="91425" bIns="0" anchor="t"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algn="r" rtl="0">
              <a:spcBef>
                <a:spcPts val="0"/>
              </a:spcBef>
              <a:spcAft>
                <a:spcPts val="0"/>
              </a:spcAft>
              <a:buSzPts val="2000"/>
              <a:buFont typeface="Arvo"/>
              <a:buNone/>
              <a:defRPr sz="2667" b="1">
                <a:latin typeface="Arvo"/>
                <a:ea typeface="Arvo"/>
                <a:cs typeface="Arvo"/>
                <a:sym typeface="Arvo"/>
              </a:defRPr>
            </a:lvl2pPr>
            <a:lvl3pPr lvl="2" algn="r" rtl="0">
              <a:spcBef>
                <a:spcPts val="0"/>
              </a:spcBef>
              <a:spcAft>
                <a:spcPts val="0"/>
              </a:spcAft>
              <a:buSzPts val="2000"/>
              <a:buFont typeface="Arvo"/>
              <a:buNone/>
              <a:defRPr sz="2667" b="1">
                <a:latin typeface="Arvo"/>
                <a:ea typeface="Arvo"/>
                <a:cs typeface="Arvo"/>
                <a:sym typeface="Arvo"/>
              </a:defRPr>
            </a:lvl3pPr>
            <a:lvl4pPr lvl="3" algn="r" rtl="0">
              <a:spcBef>
                <a:spcPts val="0"/>
              </a:spcBef>
              <a:spcAft>
                <a:spcPts val="0"/>
              </a:spcAft>
              <a:buSzPts val="2000"/>
              <a:buFont typeface="Arvo"/>
              <a:buNone/>
              <a:defRPr sz="2667" b="1">
                <a:latin typeface="Arvo"/>
                <a:ea typeface="Arvo"/>
                <a:cs typeface="Arvo"/>
                <a:sym typeface="Arvo"/>
              </a:defRPr>
            </a:lvl4pPr>
            <a:lvl5pPr lvl="4" algn="r" rtl="0">
              <a:spcBef>
                <a:spcPts val="0"/>
              </a:spcBef>
              <a:spcAft>
                <a:spcPts val="0"/>
              </a:spcAft>
              <a:buSzPts val="2000"/>
              <a:buFont typeface="Arvo"/>
              <a:buNone/>
              <a:defRPr sz="2667" b="1">
                <a:latin typeface="Arvo"/>
                <a:ea typeface="Arvo"/>
                <a:cs typeface="Arvo"/>
                <a:sym typeface="Arvo"/>
              </a:defRPr>
            </a:lvl5pPr>
            <a:lvl6pPr lvl="5" algn="r" rtl="0">
              <a:spcBef>
                <a:spcPts val="0"/>
              </a:spcBef>
              <a:spcAft>
                <a:spcPts val="0"/>
              </a:spcAft>
              <a:buSzPts val="2000"/>
              <a:buFont typeface="Arvo"/>
              <a:buNone/>
              <a:defRPr sz="2667" b="1">
                <a:latin typeface="Arvo"/>
                <a:ea typeface="Arvo"/>
                <a:cs typeface="Arvo"/>
                <a:sym typeface="Arvo"/>
              </a:defRPr>
            </a:lvl6pPr>
            <a:lvl7pPr lvl="6" algn="r" rtl="0">
              <a:spcBef>
                <a:spcPts val="0"/>
              </a:spcBef>
              <a:spcAft>
                <a:spcPts val="0"/>
              </a:spcAft>
              <a:buSzPts val="2000"/>
              <a:buFont typeface="Arvo"/>
              <a:buNone/>
              <a:defRPr sz="2667" b="1">
                <a:latin typeface="Arvo"/>
                <a:ea typeface="Arvo"/>
                <a:cs typeface="Arvo"/>
                <a:sym typeface="Arvo"/>
              </a:defRPr>
            </a:lvl7pPr>
            <a:lvl8pPr lvl="7" algn="r" rtl="0">
              <a:spcBef>
                <a:spcPts val="0"/>
              </a:spcBef>
              <a:spcAft>
                <a:spcPts val="0"/>
              </a:spcAft>
              <a:buSzPts val="2000"/>
              <a:buFont typeface="Arvo"/>
              <a:buNone/>
              <a:defRPr sz="2667" b="1">
                <a:latin typeface="Arvo"/>
                <a:ea typeface="Arvo"/>
                <a:cs typeface="Arvo"/>
                <a:sym typeface="Arvo"/>
              </a:defRPr>
            </a:lvl8pPr>
            <a:lvl9pPr lvl="8" algn="r" rtl="0">
              <a:spcBef>
                <a:spcPts val="0"/>
              </a:spcBef>
              <a:spcAft>
                <a:spcPts val="0"/>
              </a:spcAft>
              <a:buSzPts val="2000"/>
              <a:buFont typeface="Arvo"/>
              <a:buNone/>
              <a:defRPr sz="2667" b="1">
                <a:latin typeface="Arvo"/>
                <a:ea typeface="Arvo"/>
                <a:cs typeface="Arvo"/>
                <a:sym typeface="Arvo"/>
              </a:defRPr>
            </a:lvl9pPr>
          </a:lstStyle>
          <a:p>
            <a:endParaRPr/>
          </a:p>
        </p:txBody>
      </p:sp>
      <p:sp>
        <p:nvSpPr>
          <p:cNvPr id="349" name="Google Shape;349;p27"/>
          <p:cNvSpPr txBox="1">
            <a:spLocks noGrp="1"/>
          </p:cNvSpPr>
          <p:nvPr>
            <p:ph type="subTitle" idx="13"/>
          </p:nvPr>
        </p:nvSpPr>
        <p:spPr>
          <a:xfrm>
            <a:off x="6150624" y="2222900"/>
            <a:ext cx="2473200" cy="6848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350" name="Google Shape;350;p27"/>
          <p:cNvSpPr txBox="1">
            <a:spLocks noGrp="1"/>
          </p:cNvSpPr>
          <p:nvPr>
            <p:ph type="subTitle" idx="14"/>
          </p:nvPr>
        </p:nvSpPr>
        <p:spPr>
          <a:xfrm>
            <a:off x="6150632" y="4944499"/>
            <a:ext cx="2473200" cy="569200"/>
          </a:xfrm>
          <a:prstGeom prst="rect">
            <a:avLst/>
          </a:prstGeom>
        </p:spPr>
        <p:txBody>
          <a:bodyPr spcFirstLastPara="1" wrap="square" lIns="91425" tIns="0" rIns="91425" bIns="0" anchor="t"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algn="r" rtl="0">
              <a:spcBef>
                <a:spcPts val="0"/>
              </a:spcBef>
              <a:spcAft>
                <a:spcPts val="0"/>
              </a:spcAft>
              <a:buSzPts val="2000"/>
              <a:buFont typeface="Arvo"/>
              <a:buNone/>
              <a:defRPr sz="2667" b="1">
                <a:latin typeface="Arvo"/>
                <a:ea typeface="Arvo"/>
                <a:cs typeface="Arvo"/>
                <a:sym typeface="Arvo"/>
              </a:defRPr>
            </a:lvl2pPr>
            <a:lvl3pPr lvl="2" algn="r" rtl="0">
              <a:spcBef>
                <a:spcPts val="0"/>
              </a:spcBef>
              <a:spcAft>
                <a:spcPts val="0"/>
              </a:spcAft>
              <a:buSzPts val="2000"/>
              <a:buFont typeface="Arvo"/>
              <a:buNone/>
              <a:defRPr sz="2667" b="1">
                <a:latin typeface="Arvo"/>
                <a:ea typeface="Arvo"/>
                <a:cs typeface="Arvo"/>
                <a:sym typeface="Arvo"/>
              </a:defRPr>
            </a:lvl3pPr>
            <a:lvl4pPr lvl="3" algn="r" rtl="0">
              <a:spcBef>
                <a:spcPts val="0"/>
              </a:spcBef>
              <a:spcAft>
                <a:spcPts val="0"/>
              </a:spcAft>
              <a:buSzPts val="2000"/>
              <a:buFont typeface="Arvo"/>
              <a:buNone/>
              <a:defRPr sz="2667" b="1">
                <a:latin typeface="Arvo"/>
                <a:ea typeface="Arvo"/>
                <a:cs typeface="Arvo"/>
                <a:sym typeface="Arvo"/>
              </a:defRPr>
            </a:lvl4pPr>
            <a:lvl5pPr lvl="4" algn="r" rtl="0">
              <a:spcBef>
                <a:spcPts val="0"/>
              </a:spcBef>
              <a:spcAft>
                <a:spcPts val="0"/>
              </a:spcAft>
              <a:buSzPts val="2000"/>
              <a:buFont typeface="Arvo"/>
              <a:buNone/>
              <a:defRPr sz="2667" b="1">
                <a:latin typeface="Arvo"/>
                <a:ea typeface="Arvo"/>
                <a:cs typeface="Arvo"/>
                <a:sym typeface="Arvo"/>
              </a:defRPr>
            </a:lvl5pPr>
            <a:lvl6pPr lvl="5" algn="r" rtl="0">
              <a:spcBef>
                <a:spcPts val="0"/>
              </a:spcBef>
              <a:spcAft>
                <a:spcPts val="0"/>
              </a:spcAft>
              <a:buSzPts val="2000"/>
              <a:buFont typeface="Arvo"/>
              <a:buNone/>
              <a:defRPr sz="2667" b="1">
                <a:latin typeface="Arvo"/>
                <a:ea typeface="Arvo"/>
                <a:cs typeface="Arvo"/>
                <a:sym typeface="Arvo"/>
              </a:defRPr>
            </a:lvl6pPr>
            <a:lvl7pPr lvl="6" algn="r" rtl="0">
              <a:spcBef>
                <a:spcPts val="0"/>
              </a:spcBef>
              <a:spcAft>
                <a:spcPts val="0"/>
              </a:spcAft>
              <a:buSzPts val="2000"/>
              <a:buFont typeface="Arvo"/>
              <a:buNone/>
              <a:defRPr sz="2667" b="1">
                <a:latin typeface="Arvo"/>
                <a:ea typeface="Arvo"/>
                <a:cs typeface="Arvo"/>
                <a:sym typeface="Arvo"/>
              </a:defRPr>
            </a:lvl7pPr>
            <a:lvl8pPr lvl="7" algn="r" rtl="0">
              <a:spcBef>
                <a:spcPts val="0"/>
              </a:spcBef>
              <a:spcAft>
                <a:spcPts val="0"/>
              </a:spcAft>
              <a:buSzPts val="2000"/>
              <a:buFont typeface="Arvo"/>
              <a:buNone/>
              <a:defRPr sz="2667" b="1">
                <a:latin typeface="Arvo"/>
                <a:ea typeface="Arvo"/>
                <a:cs typeface="Arvo"/>
                <a:sym typeface="Arvo"/>
              </a:defRPr>
            </a:lvl8pPr>
            <a:lvl9pPr lvl="8" algn="r" rtl="0">
              <a:spcBef>
                <a:spcPts val="0"/>
              </a:spcBef>
              <a:spcAft>
                <a:spcPts val="0"/>
              </a:spcAft>
              <a:buSzPts val="2000"/>
              <a:buFont typeface="Arvo"/>
              <a:buNone/>
              <a:defRPr sz="2667" b="1">
                <a:latin typeface="Arvo"/>
                <a:ea typeface="Arvo"/>
                <a:cs typeface="Arvo"/>
                <a:sym typeface="Arvo"/>
              </a:defRPr>
            </a:lvl9pPr>
          </a:lstStyle>
          <a:p>
            <a:endParaRPr/>
          </a:p>
        </p:txBody>
      </p:sp>
      <p:sp>
        <p:nvSpPr>
          <p:cNvPr id="351" name="Google Shape;351;p27"/>
          <p:cNvSpPr txBox="1">
            <a:spLocks noGrp="1"/>
          </p:cNvSpPr>
          <p:nvPr>
            <p:ph type="subTitle" idx="15"/>
          </p:nvPr>
        </p:nvSpPr>
        <p:spPr>
          <a:xfrm>
            <a:off x="6150624" y="4131635"/>
            <a:ext cx="2473200" cy="6848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352" name="Google Shape;352;p27"/>
          <p:cNvSpPr txBox="1">
            <a:spLocks noGrp="1"/>
          </p:cNvSpPr>
          <p:nvPr>
            <p:ph type="subTitle" idx="16"/>
          </p:nvPr>
        </p:nvSpPr>
        <p:spPr>
          <a:xfrm>
            <a:off x="8750216" y="3035767"/>
            <a:ext cx="2473200" cy="569200"/>
          </a:xfrm>
          <a:prstGeom prst="rect">
            <a:avLst/>
          </a:prstGeom>
        </p:spPr>
        <p:txBody>
          <a:bodyPr spcFirstLastPara="1" wrap="square" lIns="91425" tIns="0" rIns="91425" bIns="0" anchor="t"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algn="r" rtl="0">
              <a:spcBef>
                <a:spcPts val="0"/>
              </a:spcBef>
              <a:spcAft>
                <a:spcPts val="0"/>
              </a:spcAft>
              <a:buSzPts val="2000"/>
              <a:buFont typeface="Arvo"/>
              <a:buNone/>
              <a:defRPr sz="2667" b="1">
                <a:latin typeface="Arvo"/>
                <a:ea typeface="Arvo"/>
                <a:cs typeface="Arvo"/>
                <a:sym typeface="Arvo"/>
              </a:defRPr>
            </a:lvl2pPr>
            <a:lvl3pPr lvl="2" algn="r" rtl="0">
              <a:spcBef>
                <a:spcPts val="0"/>
              </a:spcBef>
              <a:spcAft>
                <a:spcPts val="0"/>
              </a:spcAft>
              <a:buSzPts val="2000"/>
              <a:buFont typeface="Arvo"/>
              <a:buNone/>
              <a:defRPr sz="2667" b="1">
                <a:latin typeface="Arvo"/>
                <a:ea typeface="Arvo"/>
                <a:cs typeface="Arvo"/>
                <a:sym typeface="Arvo"/>
              </a:defRPr>
            </a:lvl3pPr>
            <a:lvl4pPr lvl="3" algn="r" rtl="0">
              <a:spcBef>
                <a:spcPts val="0"/>
              </a:spcBef>
              <a:spcAft>
                <a:spcPts val="0"/>
              </a:spcAft>
              <a:buSzPts val="2000"/>
              <a:buFont typeface="Arvo"/>
              <a:buNone/>
              <a:defRPr sz="2667" b="1">
                <a:latin typeface="Arvo"/>
                <a:ea typeface="Arvo"/>
                <a:cs typeface="Arvo"/>
                <a:sym typeface="Arvo"/>
              </a:defRPr>
            </a:lvl4pPr>
            <a:lvl5pPr lvl="4" algn="r" rtl="0">
              <a:spcBef>
                <a:spcPts val="0"/>
              </a:spcBef>
              <a:spcAft>
                <a:spcPts val="0"/>
              </a:spcAft>
              <a:buSzPts val="2000"/>
              <a:buFont typeface="Arvo"/>
              <a:buNone/>
              <a:defRPr sz="2667" b="1">
                <a:latin typeface="Arvo"/>
                <a:ea typeface="Arvo"/>
                <a:cs typeface="Arvo"/>
                <a:sym typeface="Arvo"/>
              </a:defRPr>
            </a:lvl5pPr>
            <a:lvl6pPr lvl="5" algn="r" rtl="0">
              <a:spcBef>
                <a:spcPts val="0"/>
              </a:spcBef>
              <a:spcAft>
                <a:spcPts val="0"/>
              </a:spcAft>
              <a:buSzPts val="2000"/>
              <a:buFont typeface="Arvo"/>
              <a:buNone/>
              <a:defRPr sz="2667" b="1">
                <a:latin typeface="Arvo"/>
                <a:ea typeface="Arvo"/>
                <a:cs typeface="Arvo"/>
                <a:sym typeface="Arvo"/>
              </a:defRPr>
            </a:lvl6pPr>
            <a:lvl7pPr lvl="6" algn="r" rtl="0">
              <a:spcBef>
                <a:spcPts val="0"/>
              </a:spcBef>
              <a:spcAft>
                <a:spcPts val="0"/>
              </a:spcAft>
              <a:buSzPts val="2000"/>
              <a:buFont typeface="Arvo"/>
              <a:buNone/>
              <a:defRPr sz="2667" b="1">
                <a:latin typeface="Arvo"/>
                <a:ea typeface="Arvo"/>
                <a:cs typeface="Arvo"/>
                <a:sym typeface="Arvo"/>
              </a:defRPr>
            </a:lvl7pPr>
            <a:lvl8pPr lvl="7" algn="r" rtl="0">
              <a:spcBef>
                <a:spcPts val="0"/>
              </a:spcBef>
              <a:spcAft>
                <a:spcPts val="0"/>
              </a:spcAft>
              <a:buSzPts val="2000"/>
              <a:buFont typeface="Arvo"/>
              <a:buNone/>
              <a:defRPr sz="2667" b="1">
                <a:latin typeface="Arvo"/>
                <a:ea typeface="Arvo"/>
                <a:cs typeface="Arvo"/>
                <a:sym typeface="Arvo"/>
              </a:defRPr>
            </a:lvl8pPr>
            <a:lvl9pPr lvl="8" algn="r" rtl="0">
              <a:spcBef>
                <a:spcPts val="0"/>
              </a:spcBef>
              <a:spcAft>
                <a:spcPts val="0"/>
              </a:spcAft>
              <a:buSzPts val="2000"/>
              <a:buFont typeface="Arvo"/>
              <a:buNone/>
              <a:defRPr sz="2667" b="1">
                <a:latin typeface="Arvo"/>
                <a:ea typeface="Arvo"/>
                <a:cs typeface="Arvo"/>
                <a:sym typeface="Arvo"/>
              </a:defRPr>
            </a:lvl9pPr>
          </a:lstStyle>
          <a:p>
            <a:endParaRPr/>
          </a:p>
        </p:txBody>
      </p:sp>
      <p:sp>
        <p:nvSpPr>
          <p:cNvPr id="353" name="Google Shape;353;p27"/>
          <p:cNvSpPr txBox="1">
            <a:spLocks noGrp="1"/>
          </p:cNvSpPr>
          <p:nvPr>
            <p:ph type="subTitle" idx="17"/>
          </p:nvPr>
        </p:nvSpPr>
        <p:spPr>
          <a:xfrm>
            <a:off x="8750204" y="2222900"/>
            <a:ext cx="2473200" cy="6848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354" name="Google Shape;354;p27"/>
          <p:cNvSpPr txBox="1">
            <a:spLocks noGrp="1"/>
          </p:cNvSpPr>
          <p:nvPr>
            <p:ph type="subTitle" idx="18"/>
          </p:nvPr>
        </p:nvSpPr>
        <p:spPr>
          <a:xfrm>
            <a:off x="8750216" y="4944499"/>
            <a:ext cx="2473200" cy="569200"/>
          </a:xfrm>
          <a:prstGeom prst="rect">
            <a:avLst/>
          </a:prstGeom>
        </p:spPr>
        <p:txBody>
          <a:bodyPr spcFirstLastPara="1" wrap="square" lIns="91425" tIns="0" rIns="91425" bIns="0" anchor="t" anchorCtr="0">
            <a:noAutofit/>
          </a:bodyPr>
          <a:lstStyle>
            <a:lvl1pPr lvl="0" algn="ctr" rtl="0">
              <a:spcBef>
                <a:spcPts val="0"/>
              </a:spcBef>
              <a:spcAft>
                <a:spcPts val="0"/>
              </a:spcAft>
              <a:buSzPts val="2000"/>
              <a:buFont typeface="Arvo"/>
              <a:buNone/>
              <a:defRPr sz="2667" b="1">
                <a:latin typeface="Arvo"/>
                <a:ea typeface="Arvo"/>
                <a:cs typeface="Arvo"/>
                <a:sym typeface="Arvo"/>
              </a:defRPr>
            </a:lvl1pPr>
            <a:lvl2pPr lvl="1" algn="r" rtl="0">
              <a:spcBef>
                <a:spcPts val="0"/>
              </a:spcBef>
              <a:spcAft>
                <a:spcPts val="0"/>
              </a:spcAft>
              <a:buSzPts val="2000"/>
              <a:buFont typeface="Arvo"/>
              <a:buNone/>
              <a:defRPr sz="2667" b="1">
                <a:latin typeface="Arvo"/>
                <a:ea typeface="Arvo"/>
                <a:cs typeface="Arvo"/>
                <a:sym typeface="Arvo"/>
              </a:defRPr>
            </a:lvl2pPr>
            <a:lvl3pPr lvl="2" algn="r" rtl="0">
              <a:spcBef>
                <a:spcPts val="0"/>
              </a:spcBef>
              <a:spcAft>
                <a:spcPts val="0"/>
              </a:spcAft>
              <a:buSzPts val="2000"/>
              <a:buFont typeface="Arvo"/>
              <a:buNone/>
              <a:defRPr sz="2667" b="1">
                <a:latin typeface="Arvo"/>
                <a:ea typeface="Arvo"/>
                <a:cs typeface="Arvo"/>
                <a:sym typeface="Arvo"/>
              </a:defRPr>
            </a:lvl3pPr>
            <a:lvl4pPr lvl="3" algn="r" rtl="0">
              <a:spcBef>
                <a:spcPts val="0"/>
              </a:spcBef>
              <a:spcAft>
                <a:spcPts val="0"/>
              </a:spcAft>
              <a:buSzPts val="2000"/>
              <a:buFont typeface="Arvo"/>
              <a:buNone/>
              <a:defRPr sz="2667" b="1">
                <a:latin typeface="Arvo"/>
                <a:ea typeface="Arvo"/>
                <a:cs typeface="Arvo"/>
                <a:sym typeface="Arvo"/>
              </a:defRPr>
            </a:lvl4pPr>
            <a:lvl5pPr lvl="4" algn="r" rtl="0">
              <a:spcBef>
                <a:spcPts val="0"/>
              </a:spcBef>
              <a:spcAft>
                <a:spcPts val="0"/>
              </a:spcAft>
              <a:buSzPts val="2000"/>
              <a:buFont typeface="Arvo"/>
              <a:buNone/>
              <a:defRPr sz="2667" b="1">
                <a:latin typeface="Arvo"/>
                <a:ea typeface="Arvo"/>
                <a:cs typeface="Arvo"/>
                <a:sym typeface="Arvo"/>
              </a:defRPr>
            </a:lvl5pPr>
            <a:lvl6pPr lvl="5" algn="r" rtl="0">
              <a:spcBef>
                <a:spcPts val="0"/>
              </a:spcBef>
              <a:spcAft>
                <a:spcPts val="0"/>
              </a:spcAft>
              <a:buSzPts val="2000"/>
              <a:buFont typeface="Arvo"/>
              <a:buNone/>
              <a:defRPr sz="2667" b="1">
                <a:latin typeface="Arvo"/>
                <a:ea typeface="Arvo"/>
                <a:cs typeface="Arvo"/>
                <a:sym typeface="Arvo"/>
              </a:defRPr>
            </a:lvl6pPr>
            <a:lvl7pPr lvl="6" algn="r" rtl="0">
              <a:spcBef>
                <a:spcPts val="0"/>
              </a:spcBef>
              <a:spcAft>
                <a:spcPts val="0"/>
              </a:spcAft>
              <a:buSzPts val="2000"/>
              <a:buFont typeface="Arvo"/>
              <a:buNone/>
              <a:defRPr sz="2667" b="1">
                <a:latin typeface="Arvo"/>
                <a:ea typeface="Arvo"/>
                <a:cs typeface="Arvo"/>
                <a:sym typeface="Arvo"/>
              </a:defRPr>
            </a:lvl7pPr>
            <a:lvl8pPr lvl="7" algn="r" rtl="0">
              <a:spcBef>
                <a:spcPts val="0"/>
              </a:spcBef>
              <a:spcAft>
                <a:spcPts val="0"/>
              </a:spcAft>
              <a:buSzPts val="2000"/>
              <a:buFont typeface="Arvo"/>
              <a:buNone/>
              <a:defRPr sz="2667" b="1">
                <a:latin typeface="Arvo"/>
                <a:ea typeface="Arvo"/>
                <a:cs typeface="Arvo"/>
                <a:sym typeface="Arvo"/>
              </a:defRPr>
            </a:lvl8pPr>
            <a:lvl9pPr lvl="8" algn="r" rtl="0">
              <a:spcBef>
                <a:spcPts val="0"/>
              </a:spcBef>
              <a:spcAft>
                <a:spcPts val="0"/>
              </a:spcAft>
              <a:buSzPts val="2000"/>
              <a:buFont typeface="Arvo"/>
              <a:buNone/>
              <a:defRPr sz="2667" b="1">
                <a:latin typeface="Arvo"/>
                <a:ea typeface="Arvo"/>
                <a:cs typeface="Arvo"/>
                <a:sym typeface="Arvo"/>
              </a:defRPr>
            </a:lvl9pPr>
          </a:lstStyle>
          <a:p>
            <a:endParaRPr/>
          </a:p>
        </p:txBody>
      </p:sp>
      <p:sp>
        <p:nvSpPr>
          <p:cNvPr id="355" name="Google Shape;355;p27"/>
          <p:cNvSpPr txBox="1">
            <a:spLocks noGrp="1"/>
          </p:cNvSpPr>
          <p:nvPr>
            <p:ph type="subTitle" idx="19"/>
          </p:nvPr>
        </p:nvSpPr>
        <p:spPr>
          <a:xfrm>
            <a:off x="8750204" y="4131635"/>
            <a:ext cx="2473200" cy="684800"/>
          </a:xfrm>
          <a:prstGeom prst="rect">
            <a:avLst/>
          </a:prstGeom>
        </p:spPr>
        <p:txBody>
          <a:bodyPr spcFirstLastPara="1" wrap="square" lIns="91425" tIns="0" rIns="91425" bIns="0" anchor="b" anchorCtr="0">
            <a:noAutofit/>
          </a:bodyPr>
          <a:lstStyle>
            <a:lvl1pPr lvl="0" algn="ct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Tree>
    <p:extLst>
      <p:ext uri="{BB962C8B-B14F-4D97-AF65-F5344CB8AC3E}">
        <p14:creationId xmlns:p14="http://schemas.microsoft.com/office/powerpoint/2010/main" val="2637971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10"/>
        <p:cNvGrpSpPr/>
        <p:nvPr/>
      </p:nvGrpSpPr>
      <p:grpSpPr>
        <a:xfrm>
          <a:off x="0" y="0"/>
          <a:ext cx="0" cy="0"/>
          <a:chOff x="0" y="0"/>
          <a:chExt cx="0" cy="0"/>
        </a:xfrm>
      </p:grpSpPr>
      <p:sp>
        <p:nvSpPr>
          <p:cNvPr id="411" name="Google Shape;411;p31"/>
          <p:cNvSpPr/>
          <p:nvPr/>
        </p:nvSpPr>
        <p:spPr>
          <a:xfrm>
            <a:off x="-34933" y="5394000"/>
            <a:ext cx="12268800" cy="15404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2" name="Google Shape;412;p31"/>
          <p:cNvSpPr/>
          <p:nvPr/>
        </p:nvSpPr>
        <p:spPr>
          <a:xfrm flipH="1">
            <a:off x="-341323" y="14183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3" name="Google Shape;413;p31"/>
          <p:cNvSpPr/>
          <p:nvPr/>
        </p:nvSpPr>
        <p:spPr>
          <a:xfrm flipH="1">
            <a:off x="442103" y="1157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4" name="Google Shape;414;p31"/>
          <p:cNvSpPr/>
          <p:nvPr/>
        </p:nvSpPr>
        <p:spPr>
          <a:xfrm>
            <a:off x="10496819" y="5"/>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5" name="Google Shape;415;p31"/>
          <p:cNvSpPr/>
          <p:nvPr/>
        </p:nvSpPr>
        <p:spPr>
          <a:xfrm>
            <a:off x="8965410" y="8765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89389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16"/>
        <p:cNvGrpSpPr/>
        <p:nvPr/>
      </p:nvGrpSpPr>
      <p:grpSpPr>
        <a:xfrm>
          <a:off x="0" y="0"/>
          <a:ext cx="0" cy="0"/>
          <a:chOff x="0" y="0"/>
          <a:chExt cx="0" cy="0"/>
        </a:xfrm>
      </p:grpSpPr>
      <p:sp>
        <p:nvSpPr>
          <p:cNvPr id="417" name="Google Shape;417;p32"/>
          <p:cNvSpPr/>
          <p:nvPr/>
        </p:nvSpPr>
        <p:spPr>
          <a:xfrm>
            <a:off x="10386586" y="5835657"/>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8" name="Google Shape;418;p32"/>
          <p:cNvSpPr/>
          <p:nvPr/>
        </p:nvSpPr>
        <p:spPr>
          <a:xfrm>
            <a:off x="2992594" y="5698241"/>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9" name="Google Shape;419;p32"/>
          <p:cNvSpPr/>
          <p:nvPr/>
        </p:nvSpPr>
        <p:spPr>
          <a:xfrm>
            <a:off x="35368" y="5832675"/>
            <a:ext cx="2111993" cy="1580836"/>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0" name="Google Shape;420;p32"/>
          <p:cNvSpPr/>
          <p:nvPr/>
        </p:nvSpPr>
        <p:spPr>
          <a:xfrm>
            <a:off x="3939907" y="62733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1" name="Google Shape;421;p32"/>
          <p:cNvSpPr/>
          <p:nvPr/>
        </p:nvSpPr>
        <p:spPr>
          <a:xfrm flipH="1">
            <a:off x="7" y="63784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2" name="Google Shape;422;p32"/>
          <p:cNvSpPr/>
          <p:nvPr/>
        </p:nvSpPr>
        <p:spPr>
          <a:xfrm flipH="1">
            <a:off x="10162173" y="63784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3" name="Google Shape;423;p32"/>
          <p:cNvSpPr/>
          <p:nvPr/>
        </p:nvSpPr>
        <p:spPr>
          <a:xfrm flipH="1">
            <a:off x="9960071" y="232197"/>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4" name="Google Shape;424;p32"/>
          <p:cNvSpPr/>
          <p:nvPr/>
        </p:nvSpPr>
        <p:spPr>
          <a:xfrm flipH="1">
            <a:off x="-341323" y="14183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5" name="Google Shape;425;p32"/>
          <p:cNvSpPr/>
          <p:nvPr/>
        </p:nvSpPr>
        <p:spPr>
          <a:xfrm flipH="1">
            <a:off x="442103" y="1157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90632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F0FC81-E11D-47C9-8F99-AFC068A3EAA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921672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197528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F0FC81-E11D-47C9-8F99-AFC068A3EAA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345391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9"/>
        <p:cNvGrpSpPr/>
        <p:nvPr/>
      </p:nvGrpSpPr>
      <p:grpSpPr>
        <a:xfrm>
          <a:off x="0" y="0"/>
          <a:ext cx="0" cy="0"/>
          <a:chOff x="0" y="0"/>
          <a:chExt cx="0" cy="0"/>
        </a:xfrm>
      </p:grpSpPr>
      <p:sp>
        <p:nvSpPr>
          <p:cNvPr id="70" name="Google Shape;70;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1" name="Google Shape;71;p6"/>
          <p:cNvSpPr/>
          <p:nvPr/>
        </p:nvSpPr>
        <p:spPr>
          <a:xfrm flipH="1">
            <a:off x="-341324" y="-260404"/>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6"/>
          <p:cNvSpPr/>
          <p:nvPr/>
        </p:nvSpPr>
        <p:spPr>
          <a:xfrm>
            <a:off x="11011638" y="14183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6"/>
          <p:cNvSpPr/>
          <p:nvPr/>
        </p:nvSpPr>
        <p:spPr>
          <a:xfrm>
            <a:off x="9458062" y="1157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6"/>
          <p:cNvSpPr/>
          <p:nvPr/>
        </p:nvSpPr>
        <p:spPr>
          <a:xfrm>
            <a:off x="9676800" y="5917369"/>
            <a:ext cx="3424821" cy="2563481"/>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6"/>
          <p:cNvSpPr/>
          <p:nvPr/>
        </p:nvSpPr>
        <p:spPr>
          <a:xfrm>
            <a:off x="4" y="5751973"/>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787624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F0FC81-E11D-47C9-8F99-AFC068A3EAAC}"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55725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F0FC81-E11D-47C9-8F99-AFC068A3EAAC}" type="datetimeFigureOut">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4506378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F0FC81-E11D-47C9-8F99-AFC068A3EAAC}" type="datetimeFigureOut">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8771714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0FC81-E11D-47C9-8F99-AFC068A3EAAC}" type="datetimeFigureOut">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40324927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22099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2726211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065899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1696551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93484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8777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6"/>
        <p:cNvGrpSpPr/>
        <p:nvPr/>
      </p:nvGrpSpPr>
      <p:grpSpPr>
        <a:xfrm>
          <a:off x="0" y="0"/>
          <a:ext cx="0" cy="0"/>
          <a:chOff x="0" y="0"/>
          <a:chExt cx="0" cy="0"/>
        </a:xfrm>
      </p:grpSpPr>
      <p:sp>
        <p:nvSpPr>
          <p:cNvPr id="77" name="Google Shape;77;p7"/>
          <p:cNvSpPr txBox="1">
            <a:spLocks noGrp="1"/>
          </p:cNvSpPr>
          <p:nvPr>
            <p:ph type="body" idx="1"/>
          </p:nvPr>
        </p:nvSpPr>
        <p:spPr>
          <a:xfrm>
            <a:off x="960000" y="2131400"/>
            <a:ext cx="5551200" cy="3297600"/>
          </a:xfrm>
          <a:prstGeom prst="rect">
            <a:avLst/>
          </a:prstGeom>
        </p:spPr>
        <p:txBody>
          <a:bodyPr spcFirstLastPara="1" wrap="square" lIns="91425" tIns="91425" rIns="91425" bIns="91425" anchor="b" anchorCtr="0">
            <a:noAutofit/>
          </a:bodyPr>
          <a:lstStyle>
            <a:lvl1pPr marL="609585" lvl="0" indent="-440256">
              <a:spcBef>
                <a:spcPts val="0"/>
              </a:spcBef>
              <a:spcAft>
                <a:spcPts val="0"/>
              </a:spcAft>
              <a:buSzPts val="1600"/>
              <a:buChar char="●"/>
              <a:defRPr/>
            </a:lvl1pPr>
            <a:lvl2pPr marL="1219170" lvl="1" indent="-440256">
              <a:spcBef>
                <a:spcPts val="0"/>
              </a:spcBef>
              <a:spcAft>
                <a:spcPts val="0"/>
              </a:spcAft>
              <a:buSzPts val="1600"/>
              <a:buChar char="○"/>
              <a:defRPr/>
            </a:lvl2pPr>
            <a:lvl3pPr marL="1828754" lvl="2" indent="-440256">
              <a:spcBef>
                <a:spcPts val="0"/>
              </a:spcBef>
              <a:spcAft>
                <a:spcPts val="0"/>
              </a:spcAft>
              <a:buSzPts val="1600"/>
              <a:buChar char="■"/>
              <a:defRPr/>
            </a:lvl3pPr>
            <a:lvl4pPr marL="2438339" lvl="3" indent="-440256">
              <a:spcBef>
                <a:spcPts val="0"/>
              </a:spcBef>
              <a:spcAft>
                <a:spcPts val="0"/>
              </a:spcAft>
              <a:buSzPts val="1600"/>
              <a:buChar char="●"/>
              <a:defRPr/>
            </a:lvl4pPr>
            <a:lvl5pPr marL="3047924" lvl="4" indent="-440256">
              <a:spcBef>
                <a:spcPts val="0"/>
              </a:spcBef>
              <a:spcAft>
                <a:spcPts val="0"/>
              </a:spcAft>
              <a:buSzPts val="1600"/>
              <a:buChar char="○"/>
              <a:defRPr/>
            </a:lvl5pPr>
            <a:lvl6pPr marL="3657509" lvl="5" indent="-440256">
              <a:spcBef>
                <a:spcPts val="0"/>
              </a:spcBef>
              <a:spcAft>
                <a:spcPts val="0"/>
              </a:spcAft>
              <a:buSzPts val="1600"/>
              <a:buChar char="■"/>
              <a:defRPr/>
            </a:lvl6pPr>
            <a:lvl7pPr marL="4267093" lvl="6" indent="-440256">
              <a:spcBef>
                <a:spcPts val="0"/>
              </a:spcBef>
              <a:spcAft>
                <a:spcPts val="0"/>
              </a:spcAft>
              <a:buSzPts val="1600"/>
              <a:buChar char="●"/>
              <a:defRPr/>
            </a:lvl7pPr>
            <a:lvl8pPr marL="4876678" lvl="7" indent="-440256">
              <a:spcBef>
                <a:spcPts val="0"/>
              </a:spcBef>
              <a:spcAft>
                <a:spcPts val="0"/>
              </a:spcAft>
              <a:buSzPts val="1600"/>
              <a:buChar char="○"/>
              <a:defRPr/>
            </a:lvl8pPr>
            <a:lvl9pPr marL="5486263" lvl="8" indent="-440256">
              <a:spcBef>
                <a:spcPts val="0"/>
              </a:spcBef>
              <a:spcAft>
                <a:spcPts val="0"/>
              </a:spcAft>
              <a:buSzPts val="1600"/>
              <a:buChar char="■"/>
              <a:defRPr/>
            </a:lvl9pPr>
          </a:lstStyle>
          <a:p>
            <a:endParaRPr/>
          </a:p>
        </p:txBody>
      </p:sp>
      <p:sp>
        <p:nvSpPr>
          <p:cNvPr id="78" name="Google Shape;78;p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9" name="Google Shape;79;p7"/>
          <p:cNvSpPr/>
          <p:nvPr/>
        </p:nvSpPr>
        <p:spPr>
          <a:xfrm flipH="1">
            <a:off x="6773406" y="5324365"/>
            <a:ext cx="977756" cy="828688"/>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7"/>
          <p:cNvSpPr/>
          <p:nvPr/>
        </p:nvSpPr>
        <p:spPr>
          <a:xfrm flipH="1">
            <a:off x="7802511" y="4813875"/>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7"/>
          <p:cNvSpPr/>
          <p:nvPr/>
        </p:nvSpPr>
        <p:spPr>
          <a:xfrm flipH="1">
            <a:off x="9378971" y="5176498"/>
            <a:ext cx="2768928" cy="2072567"/>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7"/>
          <p:cNvSpPr/>
          <p:nvPr/>
        </p:nvSpPr>
        <p:spPr>
          <a:xfrm flipH="1">
            <a:off x="-34933" y="5969867"/>
            <a:ext cx="12268800" cy="12792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7"/>
          <p:cNvSpPr/>
          <p:nvPr/>
        </p:nvSpPr>
        <p:spPr>
          <a:xfrm>
            <a:off x="-341324" y="-260404"/>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7"/>
          <p:cNvSpPr/>
          <p:nvPr/>
        </p:nvSpPr>
        <p:spPr>
          <a:xfrm>
            <a:off x="11011638" y="14183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7"/>
          <p:cNvSpPr/>
          <p:nvPr/>
        </p:nvSpPr>
        <p:spPr>
          <a:xfrm>
            <a:off x="9458062" y="1157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447541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7778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65111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1375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1210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701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463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92020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15817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7053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108433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98"/>
        <p:cNvGrpSpPr/>
        <p:nvPr/>
      </p:nvGrpSpPr>
      <p:grpSpPr>
        <a:xfrm>
          <a:off x="0" y="0"/>
          <a:ext cx="0" cy="0"/>
          <a:chOff x="0" y="0"/>
          <a:chExt cx="0" cy="0"/>
        </a:xfrm>
      </p:grpSpPr>
      <p:sp>
        <p:nvSpPr>
          <p:cNvPr id="99" name="Google Shape;99;p9"/>
          <p:cNvSpPr txBox="1">
            <a:spLocks noGrp="1"/>
          </p:cNvSpPr>
          <p:nvPr>
            <p:ph type="title"/>
          </p:nvPr>
        </p:nvSpPr>
        <p:spPr>
          <a:xfrm>
            <a:off x="4993000" y="1795633"/>
            <a:ext cx="5393600" cy="17724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9333"/>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00" name="Google Shape;100;p9"/>
          <p:cNvSpPr txBox="1">
            <a:spLocks noGrp="1"/>
          </p:cNvSpPr>
          <p:nvPr>
            <p:ph type="subTitle" idx="1"/>
          </p:nvPr>
        </p:nvSpPr>
        <p:spPr>
          <a:xfrm>
            <a:off x="4993000" y="3568033"/>
            <a:ext cx="5912400" cy="921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01" name="Google Shape;101;p9"/>
          <p:cNvSpPr/>
          <p:nvPr/>
        </p:nvSpPr>
        <p:spPr>
          <a:xfrm>
            <a:off x="10386586" y="4560157"/>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9"/>
          <p:cNvSpPr/>
          <p:nvPr/>
        </p:nvSpPr>
        <p:spPr>
          <a:xfrm>
            <a:off x="2992594" y="4422741"/>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9"/>
          <p:cNvSpPr/>
          <p:nvPr/>
        </p:nvSpPr>
        <p:spPr>
          <a:xfrm>
            <a:off x="35368" y="4557175"/>
            <a:ext cx="2111993" cy="1580836"/>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9"/>
          <p:cNvSpPr/>
          <p:nvPr/>
        </p:nvSpPr>
        <p:spPr>
          <a:xfrm>
            <a:off x="131543" y="168697"/>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9"/>
          <p:cNvSpPr/>
          <p:nvPr/>
        </p:nvSpPr>
        <p:spPr>
          <a:xfrm>
            <a:off x="10162171" y="2295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9"/>
          <p:cNvSpPr/>
          <p:nvPr/>
        </p:nvSpPr>
        <p:spPr>
          <a:xfrm>
            <a:off x="3538396" y="229583"/>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9"/>
          <p:cNvSpPr/>
          <p:nvPr/>
        </p:nvSpPr>
        <p:spPr>
          <a:xfrm>
            <a:off x="3939907" y="49978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 name="Google Shape;108;p9"/>
          <p:cNvSpPr/>
          <p:nvPr/>
        </p:nvSpPr>
        <p:spPr>
          <a:xfrm flipH="1">
            <a:off x="7" y="51029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9"/>
          <p:cNvSpPr/>
          <p:nvPr/>
        </p:nvSpPr>
        <p:spPr>
          <a:xfrm flipH="1">
            <a:off x="10162173" y="51029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9"/>
          <p:cNvSpPr/>
          <p:nvPr/>
        </p:nvSpPr>
        <p:spPr>
          <a:xfrm>
            <a:off x="-34933" y="5578733"/>
            <a:ext cx="12268800" cy="12792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0276249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2023/10/13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1674893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2023/10/13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74670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2023/10/13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998859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2023/10/13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94593243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7067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2023/10/13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85553854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2023/10/13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09672212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2023/10/13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124354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2023/10/13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1774372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97639106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13"/>
        <p:cNvGrpSpPr/>
        <p:nvPr/>
      </p:nvGrpSpPr>
      <p:grpSpPr>
        <a:xfrm>
          <a:off x="0" y="0"/>
          <a:ext cx="0" cy="0"/>
          <a:chOff x="0" y="0"/>
          <a:chExt cx="0" cy="0"/>
        </a:xfrm>
      </p:grpSpPr>
      <p:sp>
        <p:nvSpPr>
          <p:cNvPr id="114" name="Google Shape;114;p11"/>
          <p:cNvSpPr txBox="1">
            <a:spLocks noGrp="1"/>
          </p:cNvSpPr>
          <p:nvPr>
            <p:ph type="title" hasCustomPrompt="1"/>
          </p:nvPr>
        </p:nvSpPr>
        <p:spPr>
          <a:xfrm>
            <a:off x="960000" y="1514300"/>
            <a:ext cx="8322400" cy="2372400"/>
          </a:xfrm>
          <a:prstGeom prst="rect">
            <a:avLst/>
          </a:prstGeom>
        </p:spPr>
        <p:txBody>
          <a:bodyPr spcFirstLastPara="1" wrap="square" lIns="91425" tIns="91425" rIns="91425" bIns="91425" anchor="b" anchorCtr="0">
            <a:noAutofit/>
          </a:bodyPr>
          <a:lstStyle>
            <a:lvl1pPr lvl="0">
              <a:spcBef>
                <a:spcPts val="0"/>
              </a:spcBef>
              <a:spcAft>
                <a:spcPts val="0"/>
              </a:spcAft>
              <a:buSzPts val="12000"/>
              <a:buNone/>
              <a:defRPr sz="16000">
                <a:solidFill>
                  <a:schemeClr val="accent3"/>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15" name="Google Shape;115;p11"/>
          <p:cNvSpPr txBox="1">
            <a:spLocks noGrp="1"/>
          </p:cNvSpPr>
          <p:nvPr>
            <p:ph type="subTitle" idx="1"/>
          </p:nvPr>
        </p:nvSpPr>
        <p:spPr>
          <a:xfrm>
            <a:off x="960000" y="3886700"/>
            <a:ext cx="6377600" cy="5672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116" name="Google Shape;116;p11"/>
          <p:cNvSpPr/>
          <p:nvPr/>
        </p:nvSpPr>
        <p:spPr>
          <a:xfrm flipH="1">
            <a:off x="319204" y="4560157"/>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 name="Google Shape;117;p11"/>
          <p:cNvSpPr/>
          <p:nvPr/>
        </p:nvSpPr>
        <p:spPr>
          <a:xfrm flipH="1">
            <a:off x="7802511" y="4422741"/>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11"/>
          <p:cNvSpPr/>
          <p:nvPr/>
        </p:nvSpPr>
        <p:spPr>
          <a:xfrm flipH="1">
            <a:off x="10051576" y="4557175"/>
            <a:ext cx="2111993" cy="1580836"/>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1"/>
          <p:cNvSpPr/>
          <p:nvPr/>
        </p:nvSpPr>
        <p:spPr>
          <a:xfrm flipH="1">
            <a:off x="10147719" y="168697"/>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11"/>
          <p:cNvSpPr/>
          <p:nvPr/>
        </p:nvSpPr>
        <p:spPr>
          <a:xfrm flipH="1">
            <a:off x="341591" y="2295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11"/>
          <p:cNvSpPr/>
          <p:nvPr/>
        </p:nvSpPr>
        <p:spPr>
          <a:xfrm flipH="1">
            <a:off x="6195218" y="229583"/>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 name="Google Shape;122;p11"/>
          <p:cNvSpPr/>
          <p:nvPr/>
        </p:nvSpPr>
        <p:spPr>
          <a:xfrm flipH="1">
            <a:off x="7516320" y="49978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 name="Google Shape;123;p11"/>
          <p:cNvSpPr/>
          <p:nvPr/>
        </p:nvSpPr>
        <p:spPr>
          <a:xfrm>
            <a:off x="11456220" y="51029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11"/>
          <p:cNvSpPr/>
          <p:nvPr/>
        </p:nvSpPr>
        <p:spPr>
          <a:xfrm>
            <a:off x="1294053" y="51029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 name="Google Shape;125;p11"/>
          <p:cNvSpPr/>
          <p:nvPr/>
        </p:nvSpPr>
        <p:spPr>
          <a:xfrm flipH="1">
            <a:off x="-34933" y="5578733"/>
            <a:ext cx="12268800" cy="12792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486239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7754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26"/>
        <p:cNvGrpSpPr/>
        <p:nvPr/>
      </p:nvGrpSpPr>
      <p:grpSpPr>
        <a:xfrm>
          <a:off x="0" y="0"/>
          <a:ext cx="0" cy="0"/>
          <a:chOff x="0" y="0"/>
          <a:chExt cx="0" cy="0"/>
        </a:xfrm>
      </p:grpSpPr>
    </p:spTree>
    <p:extLst>
      <p:ext uri="{BB962C8B-B14F-4D97-AF65-F5344CB8AC3E}">
        <p14:creationId xmlns:p14="http://schemas.microsoft.com/office/powerpoint/2010/main" val="363894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27"/>
        <p:cNvGrpSpPr/>
        <p:nvPr/>
      </p:nvGrpSpPr>
      <p:grpSpPr>
        <a:xfrm>
          <a:off x="0" y="0"/>
          <a:ext cx="0" cy="0"/>
          <a:chOff x="0" y="0"/>
          <a:chExt cx="0" cy="0"/>
        </a:xfrm>
      </p:grpSpPr>
      <p:sp>
        <p:nvSpPr>
          <p:cNvPr id="128" name="Google Shape;128;p1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 name="Google Shape;129;p13"/>
          <p:cNvSpPr txBox="1">
            <a:spLocks noGrp="1"/>
          </p:cNvSpPr>
          <p:nvPr>
            <p:ph type="title" idx="2" hasCustomPrompt="1"/>
          </p:nvPr>
        </p:nvSpPr>
        <p:spPr>
          <a:xfrm>
            <a:off x="1056033" y="1753667"/>
            <a:ext cx="3345200" cy="849600"/>
          </a:xfrm>
          <a:prstGeom prst="rect">
            <a:avLst/>
          </a:prstGeom>
        </p:spPr>
        <p:txBody>
          <a:bodyPr spcFirstLastPara="1" wrap="square" lIns="91425" tIns="0" rIns="91425" bIns="0" anchor="b" anchorCtr="0">
            <a:noAutofit/>
          </a:bodyPr>
          <a:lstStyle>
            <a:lvl1pPr lvl="0" rtl="0">
              <a:spcBef>
                <a:spcPts val="0"/>
              </a:spcBef>
              <a:spcAft>
                <a:spcPts val="0"/>
              </a:spcAft>
              <a:buSzPts val="6000"/>
              <a:buNone/>
              <a:defRPr sz="5467">
                <a:solidFill>
                  <a:schemeClr val="accent3"/>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30" name="Google Shape;130;p13"/>
          <p:cNvSpPr txBox="1">
            <a:spLocks noGrp="1"/>
          </p:cNvSpPr>
          <p:nvPr>
            <p:ph type="subTitle" idx="1"/>
          </p:nvPr>
        </p:nvSpPr>
        <p:spPr>
          <a:xfrm>
            <a:off x="1056033" y="2592600"/>
            <a:ext cx="3345200" cy="422400"/>
          </a:xfrm>
          <a:prstGeom prst="rect">
            <a:avLst/>
          </a:prstGeom>
        </p:spPr>
        <p:txBody>
          <a:bodyPr spcFirstLastPara="1" wrap="square" lIns="91425" tIns="0" rIns="91425" bIns="0" anchor="t" anchorCtr="0">
            <a:noAutofit/>
          </a:bodyPr>
          <a:lstStyle>
            <a:lvl1pPr lvl="0">
              <a:spcBef>
                <a:spcPts val="0"/>
              </a:spcBef>
              <a:spcAft>
                <a:spcPts val="0"/>
              </a:spcAft>
              <a:buSzPts val="2000"/>
              <a:buFont typeface="Arvo"/>
              <a:buNone/>
              <a:defRPr sz="2667" b="1">
                <a:latin typeface="Arvo"/>
                <a:ea typeface="Arvo"/>
                <a:cs typeface="Arvo"/>
                <a:sym typeface="Arvo"/>
              </a:defRPr>
            </a:lvl1pPr>
            <a:lvl2pPr lvl="1">
              <a:spcBef>
                <a:spcPts val="0"/>
              </a:spcBef>
              <a:spcAft>
                <a:spcPts val="0"/>
              </a:spcAft>
              <a:buSzPts val="2000"/>
              <a:buFont typeface="Arvo"/>
              <a:buNone/>
              <a:defRPr sz="2667" b="1">
                <a:latin typeface="Arvo"/>
                <a:ea typeface="Arvo"/>
                <a:cs typeface="Arvo"/>
                <a:sym typeface="Arvo"/>
              </a:defRPr>
            </a:lvl2pPr>
            <a:lvl3pPr lvl="2">
              <a:spcBef>
                <a:spcPts val="0"/>
              </a:spcBef>
              <a:spcAft>
                <a:spcPts val="0"/>
              </a:spcAft>
              <a:buSzPts val="2000"/>
              <a:buFont typeface="Arvo"/>
              <a:buNone/>
              <a:defRPr sz="2667" b="1">
                <a:latin typeface="Arvo"/>
                <a:ea typeface="Arvo"/>
                <a:cs typeface="Arvo"/>
                <a:sym typeface="Arvo"/>
              </a:defRPr>
            </a:lvl3pPr>
            <a:lvl4pPr lvl="3">
              <a:spcBef>
                <a:spcPts val="0"/>
              </a:spcBef>
              <a:spcAft>
                <a:spcPts val="0"/>
              </a:spcAft>
              <a:buSzPts val="2000"/>
              <a:buFont typeface="Arvo"/>
              <a:buNone/>
              <a:defRPr sz="2667" b="1">
                <a:latin typeface="Arvo"/>
                <a:ea typeface="Arvo"/>
                <a:cs typeface="Arvo"/>
                <a:sym typeface="Arvo"/>
              </a:defRPr>
            </a:lvl4pPr>
            <a:lvl5pPr lvl="4">
              <a:spcBef>
                <a:spcPts val="0"/>
              </a:spcBef>
              <a:spcAft>
                <a:spcPts val="0"/>
              </a:spcAft>
              <a:buSzPts val="2000"/>
              <a:buFont typeface="Arvo"/>
              <a:buNone/>
              <a:defRPr sz="2667" b="1">
                <a:latin typeface="Arvo"/>
                <a:ea typeface="Arvo"/>
                <a:cs typeface="Arvo"/>
                <a:sym typeface="Arvo"/>
              </a:defRPr>
            </a:lvl5pPr>
            <a:lvl6pPr lvl="5">
              <a:spcBef>
                <a:spcPts val="0"/>
              </a:spcBef>
              <a:spcAft>
                <a:spcPts val="0"/>
              </a:spcAft>
              <a:buSzPts val="2000"/>
              <a:buFont typeface="Arvo"/>
              <a:buNone/>
              <a:defRPr sz="2667" b="1">
                <a:latin typeface="Arvo"/>
                <a:ea typeface="Arvo"/>
                <a:cs typeface="Arvo"/>
                <a:sym typeface="Arvo"/>
              </a:defRPr>
            </a:lvl6pPr>
            <a:lvl7pPr lvl="6">
              <a:spcBef>
                <a:spcPts val="0"/>
              </a:spcBef>
              <a:spcAft>
                <a:spcPts val="0"/>
              </a:spcAft>
              <a:buSzPts val="2000"/>
              <a:buFont typeface="Arvo"/>
              <a:buNone/>
              <a:defRPr sz="2667" b="1">
                <a:latin typeface="Arvo"/>
                <a:ea typeface="Arvo"/>
                <a:cs typeface="Arvo"/>
                <a:sym typeface="Arvo"/>
              </a:defRPr>
            </a:lvl7pPr>
            <a:lvl8pPr lvl="7">
              <a:spcBef>
                <a:spcPts val="0"/>
              </a:spcBef>
              <a:spcAft>
                <a:spcPts val="0"/>
              </a:spcAft>
              <a:buSzPts val="2000"/>
              <a:buFont typeface="Arvo"/>
              <a:buNone/>
              <a:defRPr sz="2667" b="1">
                <a:latin typeface="Arvo"/>
                <a:ea typeface="Arvo"/>
                <a:cs typeface="Arvo"/>
                <a:sym typeface="Arvo"/>
              </a:defRPr>
            </a:lvl8pPr>
            <a:lvl9pPr lvl="8">
              <a:spcBef>
                <a:spcPts val="0"/>
              </a:spcBef>
              <a:spcAft>
                <a:spcPts val="0"/>
              </a:spcAft>
              <a:buSzPts val="2000"/>
              <a:buFont typeface="Arvo"/>
              <a:buNone/>
              <a:defRPr sz="2667" b="1">
                <a:latin typeface="Arvo"/>
                <a:ea typeface="Arvo"/>
                <a:cs typeface="Arvo"/>
                <a:sym typeface="Arvo"/>
              </a:defRPr>
            </a:lvl9pPr>
          </a:lstStyle>
          <a:p>
            <a:endParaRPr/>
          </a:p>
        </p:txBody>
      </p:sp>
      <p:sp>
        <p:nvSpPr>
          <p:cNvPr id="131" name="Google Shape;131;p13"/>
          <p:cNvSpPr txBox="1">
            <a:spLocks noGrp="1"/>
          </p:cNvSpPr>
          <p:nvPr>
            <p:ph type="subTitle" idx="3"/>
          </p:nvPr>
        </p:nvSpPr>
        <p:spPr>
          <a:xfrm>
            <a:off x="1056033" y="3113533"/>
            <a:ext cx="3345200" cy="7084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32" name="Google Shape;132;p13"/>
          <p:cNvSpPr txBox="1">
            <a:spLocks noGrp="1"/>
          </p:cNvSpPr>
          <p:nvPr>
            <p:ph type="title" idx="4" hasCustomPrompt="1"/>
          </p:nvPr>
        </p:nvSpPr>
        <p:spPr>
          <a:xfrm>
            <a:off x="5005533" y="1753667"/>
            <a:ext cx="3345200" cy="849600"/>
          </a:xfrm>
          <a:prstGeom prst="rect">
            <a:avLst/>
          </a:prstGeom>
        </p:spPr>
        <p:txBody>
          <a:bodyPr spcFirstLastPara="1" wrap="square" lIns="91425" tIns="0" rIns="91425" bIns="0" anchor="b" anchorCtr="0">
            <a:noAutofit/>
          </a:bodyPr>
          <a:lstStyle>
            <a:lvl1pPr lvl="0" rtl="0">
              <a:spcBef>
                <a:spcPts val="0"/>
              </a:spcBef>
              <a:spcAft>
                <a:spcPts val="0"/>
              </a:spcAft>
              <a:buSzPts val="6000"/>
              <a:buNone/>
              <a:defRPr sz="5467">
                <a:solidFill>
                  <a:schemeClr val="accent3"/>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33" name="Google Shape;133;p13"/>
          <p:cNvSpPr txBox="1">
            <a:spLocks noGrp="1"/>
          </p:cNvSpPr>
          <p:nvPr>
            <p:ph type="subTitle" idx="5"/>
          </p:nvPr>
        </p:nvSpPr>
        <p:spPr>
          <a:xfrm>
            <a:off x="5005533" y="2592600"/>
            <a:ext cx="3345200" cy="4224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134" name="Google Shape;134;p13"/>
          <p:cNvSpPr txBox="1">
            <a:spLocks noGrp="1"/>
          </p:cNvSpPr>
          <p:nvPr>
            <p:ph type="subTitle" idx="6"/>
          </p:nvPr>
        </p:nvSpPr>
        <p:spPr>
          <a:xfrm>
            <a:off x="5005533" y="3113533"/>
            <a:ext cx="3345200" cy="7084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35" name="Google Shape;135;p13"/>
          <p:cNvSpPr txBox="1">
            <a:spLocks noGrp="1"/>
          </p:cNvSpPr>
          <p:nvPr>
            <p:ph type="title" idx="7" hasCustomPrompt="1"/>
          </p:nvPr>
        </p:nvSpPr>
        <p:spPr>
          <a:xfrm>
            <a:off x="1056033" y="4011200"/>
            <a:ext cx="3345200" cy="849600"/>
          </a:xfrm>
          <a:prstGeom prst="rect">
            <a:avLst/>
          </a:prstGeom>
        </p:spPr>
        <p:txBody>
          <a:bodyPr spcFirstLastPara="1" wrap="square" lIns="91425" tIns="0" rIns="91425" bIns="0" anchor="b" anchorCtr="0">
            <a:noAutofit/>
          </a:bodyPr>
          <a:lstStyle>
            <a:lvl1pPr lvl="0" rtl="0">
              <a:spcBef>
                <a:spcPts val="0"/>
              </a:spcBef>
              <a:spcAft>
                <a:spcPts val="0"/>
              </a:spcAft>
              <a:buSzPts val="6000"/>
              <a:buNone/>
              <a:defRPr sz="5467">
                <a:solidFill>
                  <a:schemeClr val="accent3"/>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36" name="Google Shape;136;p13"/>
          <p:cNvSpPr txBox="1">
            <a:spLocks noGrp="1"/>
          </p:cNvSpPr>
          <p:nvPr>
            <p:ph type="subTitle" idx="8"/>
          </p:nvPr>
        </p:nvSpPr>
        <p:spPr>
          <a:xfrm>
            <a:off x="1056033" y="4850000"/>
            <a:ext cx="3345200" cy="4224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137" name="Google Shape;137;p13"/>
          <p:cNvSpPr txBox="1">
            <a:spLocks noGrp="1"/>
          </p:cNvSpPr>
          <p:nvPr>
            <p:ph type="subTitle" idx="9"/>
          </p:nvPr>
        </p:nvSpPr>
        <p:spPr>
          <a:xfrm>
            <a:off x="1056033" y="5370933"/>
            <a:ext cx="3345200" cy="7084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38" name="Google Shape;138;p13"/>
          <p:cNvSpPr txBox="1">
            <a:spLocks noGrp="1"/>
          </p:cNvSpPr>
          <p:nvPr>
            <p:ph type="title" idx="13" hasCustomPrompt="1"/>
          </p:nvPr>
        </p:nvSpPr>
        <p:spPr>
          <a:xfrm>
            <a:off x="5005533" y="4011200"/>
            <a:ext cx="3345200" cy="849600"/>
          </a:xfrm>
          <a:prstGeom prst="rect">
            <a:avLst/>
          </a:prstGeom>
        </p:spPr>
        <p:txBody>
          <a:bodyPr spcFirstLastPara="1" wrap="square" lIns="91425" tIns="0" rIns="91425" bIns="0" anchor="b" anchorCtr="0">
            <a:noAutofit/>
          </a:bodyPr>
          <a:lstStyle>
            <a:lvl1pPr lvl="0" rtl="0">
              <a:spcBef>
                <a:spcPts val="0"/>
              </a:spcBef>
              <a:spcAft>
                <a:spcPts val="0"/>
              </a:spcAft>
              <a:buSzPts val="6000"/>
              <a:buNone/>
              <a:defRPr sz="5467">
                <a:solidFill>
                  <a:schemeClr val="accent3"/>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39" name="Google Shape;139;p13"/>
          <p:cNvSpPr txBox="1">
            <a:spLocks noGrp="1"/>
          </p:cNvSpPr>
          <p:nvPr>
            <p:ph type="subTitle" idx="14"/>
          </p:nvPr>
        </p:nvSpPr>
        <p:spPr>
          <a:xfrm>
            <a:off x="5005533" y="4850000"/>
            <a:ext cx="3345200" cy="4224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140" name="Google Shape;140;p13"/>
          <p:cNvSpPr txBox="1">
            <a:spLocks noGrp="1"/>
          </p:cNvSpPr>
          <p:nvPr>
            <p:ph type="subTitle" idx="15"/>
          </p:nvPr>
        </p:nvSpPr>
        <p:spPr>
          <a:xfrm>
            <a:off x="5005533" y="5370933"/>
            <a:ext cx="3345200" cy="7084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41" name="Google Shape;141;p13"/>
          <p:cNvSpPr/>
          <p:nvPr/>
        </p:nvSpPr>
        <p:spPr>
          <a:xfrm flipH="1">
            <a:off x="-919291" y="306897"/>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 name="Google Shape;142;p13"/>
          <p:cNvSpPr/>
          <p:nvPr/>
        </p:nvSpPr>
        <p:spPr>
          <a:xfrm>
            <a:off x="8253138" y="1849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 name="Google Shape;143;p13"/>
          <p:cNvSpPr/>
          <p:nvPr/>
        </p:nvSpPr>
        <p:spPr>
          <a:xfrm>
            <a:off x="9650729" y="781316"/>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 name="Google Shape;144;p13"/>
          <p:cNvSpPr/>
          <p:nvPr/>
        </p:nvSpPr>
        <p:spPr>
          <a:xfrm>
            <a:off x="-34933" y="6300467"/>
            <a:ext cx="12268800" cy="5576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877318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45"/>
        <p:cNvGrpSpPr/>
        <p:nvPr/>
      </p:nvGrpSpPr>
      <p:grpSpPr>
        <a:xfrm>
          <a:off x="0" y="0"/>
          <a:ext cx="0" cy="0"/>
          <a:chOff x="0" y="0"/>
          <a:chExt cx="0" cy="0"/>
        </a:xfrm>
      </p:grpSpPr>
      <p:sp>
        <p:nvSpPr>
          <p:cNvPr id="146" name="Google Shape;146;p14"/>
          <p:cNvSpPr txBox="1">
            <a:spLocks noGrp="1"/>
          </p:cNvSpPr>
          <p:nvPr>
            <p:ph type="subTitle" idx="1"/>
          </p:nvPr>
        </p:nvSpPr>
        <p:spPr>
          <a:xfrm>
            <a:off x="960000" y="1358500"/>
            <a:ext cx="6943600" cy="26824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sz="40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147" name="Google Shape;147;p14"/>
          <p:cNvSpPr txBox="1">
            <a:spLocks noGrp="1"/>
          </p:cNvSpPr>
          <p:nvPr>
            <p:ph type="subTitle" idx="2"/>
          </p:nvPr>
        </p:nvSpPr>
        <p:spPr>
          <a:xfrm>
            <a:off x="960000" y="4084633"/>
            <a:ext cx="6943600" cy="6028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Arvo"/>
              <a:buNone/>
              <a:defRPr sz="2667" b="1">
                <a:latin typeface="Arvo"/>
                <a:ea typeface="Arvo"/>
                <a:cs typeface="Arvo"/>
                <a:sym typeface="Arvo"/>
              </a:defRPr>
            </a:lvl1pPr>
            <a:lvl2pPr lvl="1" rtl="0">
              <a:spcBef>
                <a:spcPts val="0"/>
              </a:spcBef>
              <a:spcAft>
                <a:spcPts val="0"/>
              </a:spcAft>
              <a:buSzPts val="2000"/>
              <a:buFont typeface="Arvo"/>
              <a:buNone/>
              <a:defRPr sz="2667" b="1">
                <a:latin typeface="Arvo"/>
                <a:ea typeface="Arvo"/>
                <a:cs typeface="Arvo"/>
                <a:sym typeface="Arvo"/>
              </a:defRPr>
            </a:lvl2pPr>
            <a:lvl3pPr lvl="2" rtl="0">
              <a:spcBef>
                <a:spcPts val="0"/>
              </a:spcBef>
              <a:spcAft>
                <a:spcPts val="0"/>
              </a:spcAft>
              <a:buSzPts val="2000"/>
              <a:buFont typeface="Arvo"/>
              <a:buNone/>
              <a:defRPr sz="2667" b="1">
                <a:latin typeface="Arvo"/>
                <a:ea typeface="Arvo"/>
                <a:cs typeface="Arvo"/>
                <a:sym typeface="Arvo"/>
              </a:defRPr>
            </a:lvl3pPr>
            <a:lvl4pPr lvl="3" rtl="0">
              <a:spcBef>
                <a:spcPts val="0"/>
              </a:spcBef>
              <a:spcAft>
                <a:spcPts val="0"/>
              </a:spcAft>
              <a:buSzPts val="2000"/>
              <a:buFont typeface="Arvo"/>
              <a:buNone/>
              <a:defRPr sz="2667" b="1">
                <a:latin typeface="Arvo"/>
                <a:ea typeface="Arvo"/>
                <a:cs typeface="Arvo"/>
                <a:sym typeface="Arvo"/>
              </a:defRPr>
            </a:lvl4pPr>
            <a:lvl5pPr lvl="4" rtl="0">
              <a:spcBef>
                <a:spcPts val="0"/>
              </a:spcBef>
              <a:spcAft>
                <a:spcPts val="0"/>
              </a:spcAft>
              <a:buSzPts val="2000"/>
              <a:buFont typeface="Arvo"/>
              <a:buNone/>
              <a:defRPr sz="2667" b="1">
                <a:latin typeface="Arvo"/>
                <a:ea typeface="Arvo"/>
                <a:cs typeface="Arvo"/>
                <a:sym typeface="Arvo"/>
              </a:defRPr>
            </a:lvl5pPr>
            <a:lvl6pPr lvl="5" rtl="0">
              <a:spcBef>
                <a:spcPts val="0"/>
              </a:spcBef>
              <a:spcAft>
                <a:spcPts val="0"/>
              </a:spcAft>
              <a:buSzPts val="2000"/>
              <a:buFont typeface="Arvo"/>
              <a:buNone/>
              <a:defRPr sz="2667" b="1">
                <a:latin typeface="Arvo"/>
                <a:ea typeface="Arvo"/>
                <a:cs typeface="Arvo"/>
                <a:sym typeface="Arvo"/>
              </a:defRPr>
            </a:lvl6pPr>
            <a:lvl7pPr lvl="6" rtl="0">
              <a:spcBef>
                <a:spcPts val="0"/>
              </a:spcBef>
              <a:spcAft>
                <a:spcPts val="0"/>
              </a:spcAft>
              <a:buSzPts val="2000"/>
              <a:buFont typeface="Arvo"/>
              <a:buNone/>
              <a:defRPr sz="2667" b="1">
                <a:latin typeface="Arvo"/>
                <a:ea typeface="Arvo"/>
                <a:cs typeface="Arvo"/>
                <a:sym typeface="Arvo"/>
              </a:defRPr>
            </a:lvl7pPr>
            <a:lvl8pPr lvl="7" rtl="0">
              <a:spcBef>
                <a:spcPts val="0"/>
              </a:spcBef>
              <a:spcAft>
                <a:spcPts val="0"/>
              </a:spcAft>
              <a:buSzPts val="2000"/>
              <a:buFont typeface="Arvo"/>
              <a:buNone/>
              <a:defRPr sz="2667" b="1">
                <a:latin typeface="Arvo"/>
                <a:ea typeface="Arvo"/>
                <a:cs typeface="Arvo"/>
                <a:sym typeface="Arvo"/>
              </a:defRPr>
            </a:lvl8pPr>
            <a:lvl9pPr lvl="8" rtl="0">
              <a:spcBef>
                <a:spcPts val="0"/>
              </a:spcBef>
              <a:spcAft>
                <a:spcPts val="0"/>
              </a:spcAft>
              <a:buSzPts val="2000"/>
              <a:buFont typeface="Arvo"/>
              <a:buNone/>
              <a:defRPr sz="2667" b="1">
                <a:latin typeface="Arvo"/>
                <a:ea typeface="Arvo"/>
                <a:cs typeface="Arvo"/>
                <a:sym typeface="Arvo"/>
              </a:defRPr>
            </a:lvl9pPr>
          </a:lstStyle>
          <a:p>
            <a:endParaRPr/>
          </a:p>
        </p:txBody>
      </p:sp>
      <p:sp>
        <p:nvSpPr>
          <p:cNvPr id="148" name="Google Shape;148;p14"/>
          <p:cNvSpPr/>
          <p:nvPr/>
        </p:nvSpPr>
        <p:spPr>
          <a:xfrm flipH="1">
            <a:off x="319204" y="4560157"/>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 name="Google Shape;149;p14"/>
          <p:cNvSpPr/>
          <p:nvPr/>
        </p:nvSpPr>
        <p:spPr>
          <a:xfrm flipH="1">
            <a:off x="7802511" y="4422741"/>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0" name="Google Shape;150;p14"/>
          <p:cNvSpPr/>
          <p:nvPr/>
        </p:nvSpPr>
        <p:spPr>
          <a:xfrm flipH="1">
            <a:off x="10051576" y="4557175"/>
            <a:ext cx="2111993" cy="1580836"/>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 name="Google Shape;151;p14"/>
          <p:cNvSpPr/>
          <p:nvPr/>
        </p:nvSpPr>
        <p:spPr>
          <a:xfrm flipH="1">
            <a:off x="10147719" y="168697"/>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14"/>
          <p:cNvSpPr/>
          <p:nvPr/>
        </p:nvSpPr>
        <p:spPr>
          <a:xfrm flipH="1">
            <a:off x="341591" y="229572"/>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3" name="Google Shape;153;p14"/>
          <p:cNvSpPr/>
          <p:nvPr/>
        </p:nvSpPr>
        <p:spPr>
          <a:xfrm flipH="1">
            <a:off x="6195218" y="229583"/>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4" name="Google Shape;154;p14"/>
          <p:cNvSpPr/>
          <p:nvPr/>
        </p:nvSpPr>
        <p:spPr>
          <a:xfrm flipH="1">
            <a:off x="7516320" y="49978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 name="Google Shape;155;p14"/>
          <p:cNvSpPr/>
          <p:nvPr/>
        </p:nvSpPr>
        <p:spPr>
          <a:xfrm>
            <a:off x="11456220" y="51029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6" name="Google Shape;156;p14"/>
          <p:cNvSpPr/>
          <p:nvPr/>
        </p:nvSpPr>
        <p:spPr>
          <a:xfrm>
            <a:off x="1294053" y="5102914"/>
            <a:ext cx="742707" cy="629473"/>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 name="Google Shape;157;p14"/>
          <p:cNvSpPr/>
          <p:nvPr/>
        </p:nvSpPr>
        <p:spPr>
          <a:xfrm flipH="1">
            <a:off x="-34933" y="5578733"/>
            <a:ext cx="12268800" cy="12792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350218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58"/>
        <p:cNvGrpSpPr/>
        <p:nvPr/>
      </p:nvGrpSpPr>
      <p:grpSpPr>
        <a:xfrm>
          <a:off x="0" y="0"/>
          <a:ext cx="0" cy="0"/>
          <a:chOff x="0" y="0"/>
          <a:chExt cx="0" cy="0"/>
        </a:xfrm>
      </p:grpSpPr>
      <p:sp>
        <p:nvSpPr>
          <p:cNvPr id="159" name="Google Shape;159;p15"/>
          <p:cNvSpPr txBox="1">
            <a:spLocks noGrp="1"/>
          </p:cNvSpPr>
          <p:nvPr>
            <p:ph type="title"/>
          </p:nvPr>
        </p:nvSpPr>
        <p:spPr>
          <a:xfrm flipH="1">
            <a:off x="959833" y="3149751"/>
            <a:ext cx="3984400" cy="828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0" name="Google Shape;160;p15"/>
          <p:cNvSpPr txBox="1">
            <a:spLocks noGrp="1"/>
          </p:cNvSpPr>
          <p:nvPr>
            <p:ph type="subTitle" idx="1"/>
          </p:nvPr>
        </p:nvSpPr>
        <p:spPr>
          <a:xfrm flipH="1">
            <a:off x="959733" y="4125200"/>
            <a:ext cx="3444000" cy="752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161" name="Google Shape;161;p15"/>
          <p:cNvSpPr txBox="1">
            <a:spLocks noGrp="1"/>
          </p:cNvSpPr>
          <p:nvPr>
            <p:ph type="title" idx="2" hasCustomPrompt="1"/>
          </p:nvPr>
        </p:nvSpPr>
        <p:spPr>
          <a:xfrm flipH="1">
            <a:off x="960000" y="1125767"/>
            <a:ext cx="6087600" cy="2024000"/>
          </a:xfrm>
          <a:prstGeom prst="rect">
            <a:avLst/>
          </a:prstGeom>
        </p:spPr>
        <p:txBody>
          <a:bodyPr spcFirstLastPara="1" wrap="square" lIns="91425" tIns="91425" rIns="91425" bIns="91425" anchor="b" anchorCtr="0">
            <a:noAutofit/>
          </a:bodyPr>
          <a:lstStyle>
            <a:lvl1pPr lvl="0" rtl="0">
              <a:spcBef>
                <a:spcPts val="0"/>
              </a:spcBef>
              <a:spcAft>
                <a:spcPts val="0"/>
              </a:spcAft>
              <a:buSzPts val="12000"/>
              <a:buNone/>
              <a:defRPr sz="160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62" name="Google Shape;162;p15"/>
          <p:cNvSpPr/>
          <p:nvPr/>
        </p:nvSpPr>
        <p:spPr>
          <a:xfrm>
            <a:off x="105509" y="52063"/>
            <a:ext cx="1919672" cy="1102599"/>
          </a:xfrm>
          <a:custGeom>
            <a:avLst/>
            <a:gdLst/>
            <a:ahLst/>
            <a:cxnLst/>
            <a:rect l="l" t="t" r="r" b="b"/>
            <a:pathLst>
              <a:path w="6884" h="3954" extrusionOk="0">
                <a:moveTo>
                  <a:pt x="2984" y="0"/>
                </a:moveTo>
                <a:cubicBezTo>
                  <a:pt x="2957" y="0"/>
                  <a:pt x="2931" y="1"/>
                  <a:pt x="2906" y="3"/>
                </a:cubicBezTo>
                <a:cubicBezTo>
                  <a:pt x="1911" y="71"/>
                  <a:pt x="1617" y="1099"/>
                  <a:pt x="2182" y="1789"/>
                </a:cubicBezTo>
                <a:cubicBezTo>
                  <a:pt x="1924" y="1647"/>
                  <a:pt x="1666" y="1557"/>
                  <a:pt x="1401" y="1557"/>
                </a:cubicBezTo>
                <a:cubicBezTo>
                  <a:pt x="1225" y="1557"/>
                  <a:pt x="1045" y="1597"/>
                  <a:pt x="860" y="1687"/>
                </a:cubicBezTo>
                <a:cubicBezTo>
                  <a:pt x="498" y="1857"/>
                  <a:pt x="0" y="2287"/>
                  <a:pt x="169" y="2739"/>
                </a:cubicBezTo>
                <a:cubicBezTo>
                  <a:pt x="324" y="3122"/>
                  <a:pt x="746" y="3249"/>
                  <a:pt x="1226" y="3249"/>
                </a:cubicBezTo>
                <a:cubicBezTo>
                  <a:pt x="1866" y="3249"/>
                  <a:pt x="2612" y="3023"/>
                  <a:pt x="2974" y="2875"/>
                </a:cubicBezTo>
                <a:lnTo>
                  <a:pt x="2974" y="2875"/>
                </a:lnTo>
                <a:cubicBezTo>
                  <a:pt x="2561" y="3601"/>
                  <a:pt x="3053" y="3954"/>
                  <a:pt x="3652" y="3954"/>
                </a:cubicBezTo>
                <a:cubicBezTo>
                  <a:pt x="4201" y="3954"/>
                  <a:pt x="4839" y="3657"/>
                  <a:pt x="4953" y="3079"/>
                </a:cubicBezTo>
                <a:cubicBezTo>
                  <a:pt x="5149" y="3172"/>
                  <a:pt x="5393" y="3222"/>
                  <a:pt x="5639" y="3222"/>
                </a:cubicBezTo>
                <a:cubicBezTo>
                  <a:pt x="6257" y="3222"/>
                  <a:pt x="6883" y="2904"/>
                  <a:pt x="6762" y="2151"/>
                </a:cubicBezTo>
                <a:cubicBezTo>
                  <a:pt x="6693" y="1694"/>
                  <a:pt x="6328" y="1533"/>
                  <a:pt x="5926" y="1533"/>
                </a:cubicBezTo>
                <a:cubicBezTo>
                  <a:pt x="5541" y="1533"/>
                  <a:pt x="5123" y="1680"/>
                  <a:pt x="4896" y="1857"/>
                </a:cubicBezTo>
                <a:cubicBezTo>
                  <a:pt x="5247" y="892"/>
                  <a:pt x="3852" y="0"/>
                  <a:pt x="298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3" name="Google Shape;163;p15"/>
          <p:cNvSpPr/>
          <p:nvPr/>
        </p:nvSpPr>
        <p:spPr>
          <a:xfrm>
            <a:off x="9494262" y="115750"/>
            <a:ext cx="2465321" cy="1416525"/>
          </a:xfrm>
          <a:custGeom>
            <a:avLst/>
            <a:gdLst/>
            <a:ahLst/>
            <a:cxnLst/>
            <a:rect l="l" t="t" r="r" b="b"/>
            <a:pathLst>
              <a:path w="14794" h="8500" extrusionOk="0">
                <a:moveTo>
                  <a:pt x="8367" y="1"/>
                </a:moveTo>
                <a:cubicBezTo>
                  <a:pt x="6501" y="1"/>
                  <a:pt x="3499" y="1920"/>
                  <a:pt x="4254" y="3988"/>
                </a:cubicBezTo>
                <a:cubicBezTo>
                  <a:pt x="3775" y="3607"/>
                  <a:pt x="2879" y="3294"/>
                  <a:pt x="2054" y="3294"/>
                </a:cubicBezTo>
                <a:cubicBezTo>
                  <a:pt x="1186" y="3294"/>
                  <a:pt x="396" y="3641"/>
                  <a:pt x="251" y="4621"/>
                </a:cubicBezTo>
                <a:cubicBezTo>
                  <a:pt x="1" y="6243"/>
                  <a:pt x="1335" y="6921"/>
                  <a:pt x="2662" y="6921"/>
                </a:cubicBezTo>
                <a:cubicBezTo>
                  <a:pt x="3194" y="6921"/>
                  <a:pt x="3725" y="6812"/>
                  <a:pt x="4152" y="6611"/>
                </a:cubicBezTo>
                <a:cubicBezTo>
                  <a:pt x="4390" y="7863"/>
                  <a:pt x="5758" y="8500"/>
                  <a:pt x="6938" y="8500"/>
                </a:cubicBezTo>
                <a:cubicBezTo>
                  <a:pt x="8230" y="8500"/>
                  <a:pt x="9297" y="7736"/>
                  <a:pt x="8404" y="6181"/>
                </a:cubicBezTo>
                <a:lnTo>
                  <a:pt x="8404" y="6181"/>
                </a:lnTo>
                <a:cubicBezTo>
                  <a:pt x="9173" y="6505"/>
                  <a:pt x="10777" y="6990"/>
                  <a:pt x="12156" y="6990"/>
                </a:cubicBezTo>
                <a:cubicBezTo>
                  <a:pt x="13190" y="6990"/>
                  <a:pt x="14097" y="6717"/>
                  <a:pt x="14432" y="5898"/>
                </a:cubicBezTo>
                <a:cubicBezTo>
                  <a:pt x="14794" y="4903"/>
                  <a:pt x="13731" y="3988"/>
                  <a:pt x="12950" y="3626"/>
                </a:cubicBezTo>
                <a:cubicBezTo>
                  <a:pt x="12555" y="3428"/>
                  <a:pt x="12171" y="3343"/>
                  <a:pt x="11794" y="3343"/>
                </a:cubicBezTo>
                <a:cubicBezTo>
                  <a:pt x="11221" y="3343"/>
                  <a:pt x="10664" y="3540"/>
                  <a:pt x="10112" y="3840"/>
                </a:cubicBezTo>
                <a:cubicBezTo>
                  <a:pt x="11311" y="2347"/>
                  <a:pt x="10678" y="154"/>
                  <a:pt x="8552" y="7"/>
                </a:cubicBezTo>
                <a:cubicBezTo>
                  <a:pt x="8492" y="3"/>
                  <a:pt x="8430" y="1"/>
                  <a:pt x="836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 name="Google Shape;164;p15"/>
          <p:cNvSpPr/>
          <p:nvPr/>
        </p:nvSpPr>
        <p:spPr>
          <a:xfrm>
            <a:off x="3123620" y="4887673"/>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 name="Google Shape;165;p15"/>
          <p:cNvSpPr/>
          <p:nvPr/>
        </p:nvSpPr>
        <p:spPr>
          <a:xfrm>
            <a:off x="10365604" y="3670095"/>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 name="Google Shape;166;p15"/>
          <p:cNvSpPr/>
          <p:nvPr/>
        </p:nvSpPr>
        <p:spPr>
          <a:xfrm>
            <a:off x="-36207" y="5464875"/>
            <a:ext cx="1403829" cy="1540304"/>
          </a:xfrm>
          <a:custGeom>
            <a:avLst/>
            <a:gdLst/>
            <a:ahLst/>
            <a:cxnLst/>
            <a:rect l="l" t="t" r="r" b="b"/>
            <a:pathLst>
              <a:path w="4309" h="4728" extrusionOk="0">
                <a:moveTo>
                  <a:pt x="1793" y="1"/>
                </a:moveTo>
                <a:cubicBezTo>
                  <a:pt x="1178" y="1"/>
                  <a:pt x="1900" y="1889"/>
                  <a:pt x="1900" y="1889"/>
                </a:cubicBezTo>
                <a:cubicBezTo>
                  <a:pt x="1900" y="1889"/>
                  <a:pt x="1524" y="1480"/>
                  <a:pt x="1232" y="1480"/>
                </a:cubicBezTo>
                <a:cubicBezTo>
                  <a:pt x="1184" y="1480"/>
                  <a:pt x="1139" y="1491"/>
                  <a:pt x="1097" y="1516"/>
                </a:cubicBezTo>
                <a:cubicBezTo>
                  <a:pt x="792" y="1697"/>
                  <a:pt x="1776" y="3054"/>
                  <a:pt x="1776" y="3054"/>
                </a:cubicBezTo>
                <a:cubicBezTo>
                  <a:pt x="1776" y="3054"/>
                  <a:pt x="1328" y="2754"/>
                  <a:pt x="895" y="2754"/>
                </a:cubicBezTo>
                <a:cubicBezTo>
                  <a:pt x="752" y="2754"/>
                  <a:pt x="610" y="2786"/>
                  <a:pt x="487" y="2873"/>
                </a:cubicBezTo>
                <a:cubicBezTo>
                  <a:pt x="0" y="3213"/>
                  <a:pt x="1776" y="4648"/>
                  <a:pt x="1776" y="4648"/>
                </a:cubicBezTo>
                <a:lnTo>
                  <a:pt x="3789" y="4728"/>
                </a:lnTo>
                <a:cubicBezTo>
                  <a:pt x="3789" y="4728"/>
                  <a:pt x="4309" y="3484"/>
                  <a:pt x="4026" y="2670"/>
                </a:cubicBezTo>
                <a:cubicBezTo>
                  <a:pt x="3920" y="2377"/>
                  <a:pt x="3758" y="2283"/>
                  <a:pt x="3595" y="2283"/>
                </a:cubicBezTo>
                <a:cubicBezTo>
                  <a:pt x="3304" y="2283"/>
                  <a:pt x="3008" y="2579"/>
                  <a:pt x="3008" y="2579"/>
                </a:cubicBezTo>
                <a:cubicBezTo>
                  <a:pt x="3008" y="2579"/>
                  <a:pt x="3585" y="1426"/>
                  <a:pt x="3099" y="1132"/>
                </a:cubicBezTo>
                <a:cubicBezTo>
                  <a:pt x="3035" y="1093"/>
                  <a:pt x="2978" y="1077"/>
                  <a:pt x="2927" y="1077"/>
                </a:cubicBezTo>
                <a:cubicBezTo>
                  <a:pt x="2593" y="1077"/>
                  <a:pt x="2533" y="1810"/>
                  <a:pt x="2533" y="1810"/>
                </a:cubicBezTo>
                <a:cubicBezTo>
                  <a:pt x="2533" y="1810"/>
                  <a:pt x="2465" y="24"/>
                  <a:pt x="1809" y="1"/>
                </a:cubicBezTo>
                <a:cubicBezTo>
                  <a:pt x="1804" y="1"/>
                  <a:pt x="1798" y="1"/>
                  <a:pt x="1793"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7" name="Google Shape;167;p15"/>
          <p:cNvSpPr/>
          <p:nvPr/>
        </p:nvSpPr>
        <p:spPr>
          <a:xfrm>
            <a:off x="5927934" y="4440395"/>
            <a:ext cx="2111993" cy="1580836"/>
          </a:xfrm>
          <a:custGeom>
            <a:avLst/>
            <a:gdLst/>
            <a:ahLst/>
            <a:cxnLst/>
            <a:rect l="l" t="t" r="r" b="b"/>
            <a:pathLst>
              <a:path w="14204" h="10632" extrusionOk="0">
                <a:moveTo>
                  <a:pt x="8582" y="1"/>
                </a:moveTo>
                <a:cubicBezTo>
                  <a:pt x="8545" y="1"/>
                  <a:pt x="8508" y="15"/>
                  <a:pt x="8470" y="47"/>
                </a:cubicBezTo>
                <a:cubicBezTo>
                  <a:pt x="8141" y="335"/>
                  <a:pt x="8569" y="1314"/>
                  <a:pt x="8650" y="1490"/>
                </a:cubicBezTo>
                <a:lnTo>
                  <a:pt x="8650" y="1490"/>
                </a:lnTo>
                <a:cubicBezTo>
                  <a:pt x="8554" y="1289"/>
                  <a:pt x="7934" y="52"/>
                  <a:pt x="7141" y="52"/>
                </a:cubicBezTo>
                <a:cubicBezTo>
                  <a:pt x="7019" y="52"/>
                  <a:pt x="6892" y="81"/>
                  <a:pt x="6763" y="149"/>
                </a:cubicBezTo>
                <a:cubicBezTo>
                  <a:pt x="5711" y="703"/>
                  <a:pt x="5971" y="1890"/>
                  <a:pt x="5971" y="1890"/>
                </a:cubicBezTo>
                <a:cubicBezTo>
                  <a:pt x="5971" y="1890"/>
                  <a:pt x="5494" y="155"/>
                  <a:pt x="4896" y="155"/>
                </a:cubicBezTo>
                <a:cubicBezTo>
                  <a:pt x="4863" y="155"/>
                  <a:pt x="4829" y="160"/>
                  <a:pt x="4795" y="171"/>
                </a:cubicBezTo>
                <a:cubicBezTo>
                  <a:pt x="4139" y="375"/>
                  <a:pt x="4026" y="1393"/>
                  <a:pt x="4026" y="1393"/>
                </a:cubicBezTo>
                <a:cubicBezTo>
                  <a:pt x="4026" y="1393"/>
                  <a:pt x="3804" y="69"/>
                  <a:pt x="3510" y="69"/>
                </a:cubicBezTo>
                <a:cubicBezTo>
                  <a:pt x="3479" y="69"/>
                  <a:pt x="3448" y="83"/>
                  <a:pt x="3416" y="115"/>
                </a:cubicBezTo>
                <a:cubicBezTo>
                  <a:pt x="3087" y="465"/>
                  <a:pt x="3664" y="1551"/>
                  <a:pt x="3664" y="1551"/>
                </a:cubicBezTo>
                <a:cubicBezTo>
                  <a:pt x="3664" y="1551"/>
                  <a:pt x="2939" y="738"/>
                  <a:pt x="2552" y="738"/>
                </a:cubicBezTo>
                <a:cubicBezTo>
                  <a:pt x="2478" y="738"/>
                  <a:pt x="2417" y="768"/>
                  <a:pt x="2375" y="839"/>
                </a:cubicBezTo>
                <a:cubicBezTo>
                  <a:pt x="2115" y="1280"/>
                  <a:pt x="3370" y="1925"/>
                  <a:pt x="3370" y="1925"/>
                </a:cubicBezTo>
                <a:cubicBezTo>
                  <a:pt x="3370" y="1925"/>
                  <a:pt x="3181" y="1884"/>
                  <a:pt x="2898" y="1884"/>
                </a:cubicBezTo>
                <a:cubicBezTo>
                  <a:pt x="2250" y="1884"/>
                  <a:pt x="1113" y="2098"/>
                  <a:pt x="656" y="3508"/>
                </a:cubicBezTo>
                <a:cubicBezTo>
                  <a:pt x="0" y="5532"/>
                  <a:pt x="1810" y="10632"/>
                  <a:pt x="1810" y="10632"/>
                </a:cubicBezTo>
                <a:lnTo>
                  <a:pt x="14204" y="7511"/>
                </a:lnTo>
                <a:cubicBezTo>
                  <a:pt x="14204" y="7511"/>
                  <a:pt x="13464" y="1370"/>
                  <a:pt x="10635" y="1370"/>
                </a:cubicBezTo>
                <a:cubicBezTo>
                  <a:pt x="10239" y="1370"/>
                  <a:pt x="9801" y="1491"/>
                  <a:pt x="9318" y="1766"/>
                </a:cubicBezTo>
                <a:cubicBezTo>
                  <a:pt x="9318" y="1766"/>
                  <a:pt x="10453" y="222"/>
                  <a:pt x="9917" y="222"/>
                </a:cubicBezTo>
                <a:cubicBezTo>
                  <a:pt x="9897" y="222"/>
                  <a:pt x="9874" y="224"/>
                  <a:pt x="9849" y="228"/>
                </a:cubicBezTo>
                <a:cubicBezTo>
                  <a:pt x="9160" y="364"/>
                  <a:pt x="9138" y="1043"/>
                  <a:pt x="9138" y="1043"/>
                </a:cubicBezTo>
                <a:cubicBezTo>
                  <a:pt x="9138" y="1043"/>
                  <a:pt x="8893" y="1"/>
                  <a:pt x="8582"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 name="Google Shape;168;p15"/>
          <p:cNvSpPr/>
          <p:nvPr/>
        </p:nvSpPr>
        <p:spPr>
          <a:xfrm>
            <a:off x="8187320" y="3932395"/>
            <a:ext cx="1493145" cy="1265472"/>
          </a:xfrm>
          <a:custGeom>
            <a:avLst/>
            <a:gdLst/>
            <a:ahLst/>
            <a:cxnLst/>
            <a:rect l="l" t="t" r="r" b="b"/>
            <a:pathLst>
              <a:path w="10042" h="8511" extrusionOk="0">
                <a:moveTo>
                  <a:pt x="6179" y="1"/>
                </a:moveTo>
                <a:cubicBezTo>
                  <a:pt x="5320" y="1"/>
                  <a:pt x="4953" y="4451"/>
                  <a:pt x="4953" y="4451"/>
                </a:cubicBezTo>
                <a:cubicBezTo>
                  <a:pt x="4953" y="4451"/>
                  <a:pt x="5111" y="1850"/>
                  <a:pt x="3166" y="1205"/>
                </a:cubicBezTo>
                <a:cubicBezTo>
                  <a:pt x="3059" y="1169"/>
                  <a:pt x="2965" y="1152"/>
                  <a:pt x="2883" y="1152"/>
                </a:cubicBezTo>
                <a:cubicBezTo>
                  <a:pt x="1489" y="1152"/>
                  <a:pt x="3596" y="6034"/>
                  <a:pt x="3596" y="6034"/>
                </a:cubicBezTo>
                <a:cubicBezTo>
                  <a:pt x="3596" y="6034"/>
                  <a:pt x="2106" y="4099"/>
                  <a:pt x="1160" y="4099"/>
                </a:cubicBezTo>
                <a:cubicBezTo>
                  <a:pt x="1061" y="4099"/>
                  <a:pt x="967" y="4121"/>
                  <a:pt x="882" y="4168"/>
                </a:cubicBezTo>
                <a:cubicBezTo>
                  <a:pt x="0" y="4666"/>
                  <a:pt x="3483" y="8510"/>
                  <a:pt x="3483" y="8510"/>
                </a:cubicBezTo>
                <a:lnTo>
                  <a:pt x="8142" y="8510"/>
                </a:lnTo>
                <a:cubicBezTo>
                  <a:pt x="8142" y="8510"/>
                  <a:pt x="10042" y="4836"/>
                  <a:pt x="9556" y="3874"/>
                </a:cubicBezTo>
                <a:cubicBezTo>
                  <a:pt x="9401" y="3564"/>
                  <a:pt x="9139" y="3459"/>
                  <a:pt x="8855" y="3459"/>
                </a:cubicBezTo>
                <a:cubicBezTo>
                  <a:pt x="8246" y="3459"/>
                  <a:pt x="7531" y="3942"/>
                  <a:pt x="7531" y="3942"/>
                </a:cubicBezTo>
                <a:cubicBezTo>
                  <a:pt x="7531" y="3942"/>
                  <a:pt x="9285" y="1906"/>
                  <a:pt x="8436" y="1273"/>
                </a:cubicBezTo>
                <a:cubicBezTo>
                  <a:pt x="8341" y="1202"/>
                  <a:pt x="8236" y="1171"/>
                  <a:pt x="8124" y="1171"/>
                </a:cubicBezTo>
                <a:cubicBezTo>
                  <a:pt x="7257" y="1171"/>
                  <a:pt x="6005" y="3071"/>
                  <a:pt x="6005" y="3071"/>
                </a:cubicBezTo>
                <a:cubicBezTo>
                  <a:pt x="6005" y="3071"/>
                  <a:pt x="7272" y="561"/>
                  <a:pt x="6322" y="41"/>
                </a:cubicBezTo>
                <a:cubicBezTo>
                  <a:pt x="6273" y="14"/>
                  <a:pt x="6225" y="1"/>
                  <a:pt x="6179" y="1"/>
                </a:cubicBezTo>
                <a:close/>
              </a:path>
            </a:pathLst>
          </a:custGeom>
          <a:solidFill>
            <a:srgbClr val="EDB95C">
              <a:alpha val="473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9" name="Google Shape;169;p15"/>
          <p:cNvGrpSpPr/>
          <p:nvPr/>
        </p:nvGrpSpPr>
        <p:grpSpPr>
          <a:xfrm>
            <a:off x="1657067" y="4745219"/>
            <a:ext cx="10571148" cy="2229759"/>
            <a:chOff x="1691672" y="4955436"/>
            <a:chExt cx="2621552" cy="552961"/>
          </a:xfrm>
        </p:grpSpPr>
        <p:sp>
          <p:nvSpPr>
            <p:cNvPr id="170" name="Google Shape;170;p15"/>
            <p:cNvSpPr/>
            <p:nvPr/>
          </p:nvSpPr>
          <p:spPr>
            <a:xfrm>
              <a:off x="1691672" y="4955436"/>
              <a:ext cx="2621533" cy="552958"/>
            </a:xfrm>
            <a:custGeom>
              <a:avLst/>
              <a:gdLst/>
              <a:ahLst/>
              <a:cxnLst/>
              <a:rect l="l" t="t" r="r" b="b"/>
              <a:pathLst>
                <a:path w="58759" h="12394" extrusionOk="0">
                  <a:moveTo>
                    <a:pt x="50305" y="0"/>
                  </a:moveTo>
                  <a:cubicBezTo>
                    <a:pt x="39301" y="0"/>
                    <a:pt x="19201" y="1727"/>
                    <a:pt x="1" y="12394"/>
                  </a:cubicBezTo>
                  <a:lnTo>
                    <a:pt x="58758" y="12394"/>
                  </a:lnTo>
                  <a:lnTo>
                    <a:pt x="58758" y="396"/>
                  </a:lnTo>
                  <a:cubicBezTo>
                    <a:pt x="58758" y="396"/>
                    <a:pt x="55575" y="0"/>
                    <a:pt x="50305" y="0"/>
                  </a:cubicBezTo>
                  <a:close/>
                </a:path>
              </a:pathLst>
            </a:custGeom>
            <a:solidFill>
              <a:srgbClr val="CD68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15"/>
            <p:cNvSpPr/>
            <p:nvPr/>
          </p:nvSpPr>
          <p:spPr>
            <a:xfrm>
              <a:off x="3591174" y="4965029"/>
              <a:ext cx="722049" cy="543366"/>
            </a:xfrm>
            <a:custGeom>
              <a:avLst/>
              <a:gdLst/>
              <a:ahLst/>
              <a:cxnLst/>
              <a:rect l="l" t="t" r="r" b="b"/>
              <a:pathLst>
                <a:path w="16184" h="12179" extrusionOk="0">
                  <a:moveTo>
                    <a:pt x="13424" y="0"/>
                  </a:moveTo>
                  <a:cubicBezTo>
                    <a:pt x="11705" y="3132"/>
                    <a:pt x="9341" y="5824"/>
                    <a:pt x="6401" y="8165"/>
                  </a:cubicBezTo>
                  <a:cubicBezTo>
                    <a:pt x="4388" y="9759"/>
                    <a:pt x="2240" y="11071"/>
                    <a:pt x="1" y="12179"/>
                  </a:cubicBezTo>
                  <a:lnTo>
                    <a:pt x="16183" y="12179"/>
                  </a:lnTo>
                  <a:lnTo>
                    <a:pt x="16183" y="181"/>
                  </a:lnTo>
                  <a:cubicBezTo>
                    <a:pt x="15279" y="114"/>
                    <a:pt x="14351" y="57"/>
                    <a:pt x="13424" y="0"/>
                  </a:cubicBezTo>
                  <a:close/>
                </a:path>
              </a:pathLst>
            </a:custGeom>
            <a:solidFill>
              <a:srgbClr val="A42C3D">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15"/>
            <p:cNvSpPr/>
            <p:nvPr/>
          </p:nvSpPr>
          <p:spPr>
            <a:xfrm>
              <a:off x="2349571" y="4985552"/>
              <a:ext cx="1963640" cy="513296"/>
            </a:xfrm>
            <a:custGeom>
              <a:avLst/>
              <a:gdLst/>
              <a:ahLst/>
              <a:cxnLst/>
              <a:rect l="l" t="t" r="r" b="b"/>
              <a:pathLst>
                <a:path w="44013" h="11505" extrusionOk="0">
                  <a:moveTo>
                    <a:pt x="35221" y="1"/>
                  </a:moveTo>
                  <a:cubicBezTo>
                    <a:pt x="33560" y="1"/>
                    <a:pt x="31899" y="54"/>
                    <a:pt x="30239" y="174"/>
                  </a:cubicBezTo>
                  <a:cubicBezTo>
                    <a:pt x="27151" y="388"/>
                    <a:pt x="24065" y="840"/>
                    <a:pt x="21057" y="1599"/>
                  </a:cubicBezTo>
                  <a:cubicBezTo>
                    <a:pt x="18489" y="2254"/>
                    <a:pt x="15934" y="3057"/>
                    <a:pt x="13435" y="3951"/>
                  </a:cubicBezTo>
                  <a:cubicBezTo>
                    <a:pt x="8628" y="5680"/>
                    <a:pt x="3902" y="7919"/>
                    <a:pt x="1" y="11278"/>
                  </a:cubicBezTo>
                  <a:lnTo>
                    <a:pt x="1" y="11505"/>
                  </a:lnTo>
                  <a:cubicBezTo>
                    <a:pt x="3336" y="8598"/>
                    <a:pt x="7362" y="6506"/>
                    <a:pt x="11467" y="4878"/>
                  </a:cubicBezTo>
                  <a:cubicBezTo>
                    <a:pt x="13910" y="3916"/>
                    <a:pt x="16420" y="3102"/>
                    <a:pt x="18942" y="2368"/>
                  </a:cubicBezTo>
                  <a:cubicBezTo>
                    <a:pt x="21882" y="1519"/>
                    <a:pt x="24856" y="897"/>
                    <a:pt x="27909" y="558"/>
                  </a:cubicBezTo>
                  <a:cubicBezTo>
                    <a:pt x="30302" y="288"/>
                    <a:pt x="32714" y="179"/>
                    <a:pt x="35127" y="179"/>
                  </a:cubicBezTo>
                  <a:cubicBezTo>
                    <a:pt x="35850" y="179"/>
                    <a:pt x="36573" y="189"/>
                    <a:pt x="37295" y="207"/>
                  </a:cubicBezTo>
                  <a:cubicBezTo>
                    <a:pt x="38833" y="242"/>
                    <a:pt x="40371" y="332"/>
                    <a:pt x="41909" y="423"/>
                  </a:cubicBezTo>
                  <a:cubicBezTo>
                    <a:pt x="42610" y="456"/>
                    <a:pt x="43311" y="501"/>
                    <a:pt x="44012" y="581"/>
                  </a:cubicBezTo>
                  <a:lnTo>
                    <a:pt x="44012" y="411"/>
                  </a:lnTo>
                  <a:cubicBezTo>
                    <a:pt x="43990" y="400"/>
                    <a:pt x="43967" y="400"/>
                    <a:pt x="43944" y="400"/>
                  </a:cubicBezTo>
                  <a:cubicBezTo>
                    <a:pt x="42520" y="230"/>
                    <a:pt x="41072" y="185"/>
                    <a:pt x="39635" y="117"/>
                  </a:cubicBezTo>
                  <a:cubicBezTo>
                    <a:pt x="38164" y="42"/>
                    <a:pt x="36693" y="1"/>
                    <a:pt x="352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15"/>
            <p:cNvSpPr/>
            <p:nvPr/>
          </p:nvSpPr>
          <p:spPr>
            <a:xfrm>
              <a:off x="1988364" y="4995769"/>
              <a:ext cx="1316276" cy="503079"/>
            </a:xfrm>
            <a:custGeom>
              <a:avLst/>
              <a:gdLst/>
              <a:ahLst/>
              <a:cxnLst/>
              <a:rect l="l" t="t" r="r" b="b"/>
              <a:pathLst>
                <a:path w="29503" h="11276" extrusionOk="0">
                  <a:moveTo>
                    <a:pt x="29503" y="1"/>
                  </a:moveTo>
                  <a:lnTo>
                    <a:pt x="26585" y="317"/>
                  </a:lnTo>
                  <a:cubicBezTo>
                    <a:pt x="24720" y="566"/>
                    <a:pt x="22876" y="917"/>
                    <a:pt x="21067" y="1370"/>
                  </a:cubicBezTo>
                  <a:cubicBezTo>
                    <a:pt x="18489" y="2025"/>
                    <a:pt x="15945" y="2828"/>
                    <a:pt x="13445" y="3722"/>
                  </a:cubicBezTo>
                  <a:cubicBezTo>
                    <a:pt x="8628" y="5451"/>
                    <a:pt x="3901" y="7690"/>
                    <a:pt x="0" y="11049"/>
                  </a:cubicBezTo>
                  <a:lnTo>
                    <a:pt x="0" y="11276"/>
                  </a:lnTo>
                  <a:cubicBezTo>
                    <a:pt x="3347" y="8369"/>
                    <a:pt x="7361" y="6277"/>
                    <a:pt x="11477" y="4649"/>
                  </a:cubicBezTo>
                  <a:cubicBezTo>
                    <a:pt x="13920" y="3687"/>
                    <a:pt x="16420" y="2873"/>
                    <a:pt x="18941" y="2139"/>
                  </a:cubicBezTo>
                  <a:cubicBezTo>
                    <a:pt x="21881" y="1290"/>
                    <a:pt x="26461" y="340"/>
                    <a:pt x="295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15"/>
            <p:cNvSpPr/>
            <p:nvPr/>
          </p:nvSpPr>
          <p:spPr>
            <a:xfrm>
              <a:off x="2765788" y="5062469"/>
              <a:ext cx="1547427" cy="445927"/>
            </a:xfrm>
            <a:custGeom>
              <a:avLst/>
              <a:gdLst/>
              <a:ahLst/>
              <a:cxnLst/>
              <a:rect l="l" t="t" r="r" b="b"/>
              <a:pathLst>
                <a:path w="34684" h="9995" extrusionOk="0">
                  <a:moveTo>
                    <a:pt x="31317" y="0"/>
                  </a:moveTo>
                  <a:cubicBezTo>
                    <a:pt x="28523" y="0"/>
                    <a:pt x="25719" y="318"/>
                    <a:pt x="22979" y="745"/>
                  </a:cubicBezTo>
                  <a:cubicBezTo>
                    <a:pt x="20684" y="1096"/>
                    <a:pt x="18422" y="1548"/>
                    <a:pt x="16183" y="2170"/>
                  </a:cubicBezTo>
                  <a:cubicBezTo>
                    <a:pt x="14012" y="2769"/>
                    <a:pt x="11874" y="3527"/>
                    <a:pt x="9793" y="4409"/>
                  </a:cubicBezTo>
                  <a:cubicBezTo>
                    <a:pt x="6333" y="5891"/>
                    <a:pt x="3031" y="7756"/>
                    <a:pt x="1" y="9995"/>
                  </a:cubicBezTo>
                  <a:lnTo>
                    <a:pt x="306" y="9995"/>
                  </a:lnTo>
                  <a:cubicBezTo>
                    <a:pt x="2873" y="8118"/>
                    <a:pt x="5632" y="6501"/>
                    <a:pt x="8516" y="5167"/>
                  </a:cubicBezTo>
                  <a:cubicBezTo>
                    <a:pt x="12666" y="3244"/>
                    <a:pt x="17076" y="1910"/>
                    <a:pt x="21577" y="1141"/>
                  </a:cubicBezTo>
                  <a:cubicBezTo>
                    <a:pt x="24760" y="605"/>
                    <a:pt x="28025" y="180"/>
                    <a:pt x="31278" y="180"/>
                  </a:cubicBezTo>
                  <a:cubicBezTo>
                    <a:pt x="32416" y="180"/>
                    <a:pt x="33552" y="232"/>
                    <a:pt x="34683" y="350"/>
                  </a:cubicBezTo>
                  <a:lnTo>
                    <a:pt x="34683" y="169"/>
                  </a:lnTo>
                  <a:cubicBezTo>
                    <a:pt x="33566" y="52"/>
                    <a:pt x="32442" y="0"/>
                    <a:pt x="313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5"/>
            <p:cNvSpPr/>
            <p:nvPr/>
          </p:nvSpPr>
          <p:spPr>
            <a:xfrm>
              <a:off x="3253703" y="5107798"/>
              <a:ext cx="1059517" cy="400598"/>
            </a:xfrm>
            <a:custGeom>
              <a:avLst/>
              <a:gdLst/>
              <a:ahLst/>
              <a:cxnLst/>
              <a:rect l="l" t="t" r="r" b="b"/>
              <a:pathLst>
                <a:path w="23748" h="8979" extrusionOk="0">
                  <a:moveTo>
                    <a:pt x="23747" y="0"/>
                  </a:moveTo>
                  <a:cubicBezTo>
                    <a:pt x="20931" y="170"/>
                    <a:pt x="18138" y="826"/>
                    <a:pt x="15424" y="1583"/>
                  </a:cubicBezTo>
                  <a:cubicBezTo>
                    <a:pt x="12178" y="2500"/>
                    <a:pt x="9024" y="3676"/>
                    <a:pt x="6027" y="5225"/>
                  </a:cubicBezTo>
                  <a:cubicBezTo>
                    <a:pt x="3924" y="6310"/>
                    <a:pt x="1900" y="7577"/>
                    <a:pt x="0" y="8979"/>
                  </a:cubicBezTo>
                  <a:lnTo>
                    <a:pt x="294" y="8979"/>
                  </a:lnTo>
                  <a:cubicBezTo>
                    <a:pt x="1865" y="7837"/>
                    <a:pt x="3494" y="6797"/>
                    <a:pt x="5202" y="5870"/>
                  </a:cubicBezTo>
                  <a:cubicBezTo>
                    <a:pt x="8130" y="4264"/>
                    <a:pt x="11240" y="2986"/>
                    <a:pt x="14440" y="2047"/>
                  </a:cubicBezTo>
                  <a:cubicBezTo>
                    <a:pt x="17471" y="1165"/>
                    <a:pt x="20581" y="362"/>
                    <a:pt x="23747" y="170"/>
                  </a:cubicBezTo>
                  <a:lnTo>
                    <a:pt x="237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5"/>
            <p:cNvSpPr/>
            <p:nvPr/>
          </p:nvSpPr>
          <p:spPr>
            <a:xfrm>
              <a:off x="3649710" y="5186500"/>
              <a:ext cx="663514" cy="321897"/>
            </a:xfrm>
            <a:custGeom>
              <a:avLst/>
              <a:gdLst/>
              <a:ahLst/>
              <a:cxnLst/>
              <a:rect l="l" t="t" r="r" b="b"/>
              <a:pathLst>
                <a:path w="14872" h="7215" extrusionOk="0">
                  <a:moveTo>
                    <a:pt x="14871" y="0"/>
                  </a:moveTo>
                  <a:cubicBezTo>
                    <a:pt x="13107" y="407"/>
                    <a:pt x="11377" y="939"/>
                    <a:pt x="9692" y="1595"/>
                  </a:cubicBezTo>
                  <a:cubicBezTo>
                    <a:pt x="6684" y="2771"/>
                    <a:pt x="3823" y="4332"/>
                    <a:pt x="1234" y="6254"/>
                  </a:cubicBezTo>
                  <a:cubicBezTo>
                    <a:pt x="815" y="6571"/>
                    <a:pt x="408" y="6887"/>
                    <a:pt x="1" y="7215"/>
                  </a:cubicBezTo>
                  <a:lnTo>
                    <a:pt x="284" y="7215"/>
                  </a:lnTo>
                  <a:cubicBezTo>
                    <a:pt x="1832" y="5971"/>
                    <a:pt x="3495" y="4852"/>
                    <a:pt x="5237" y="3890"/>
                  </a:cubicBezTo>
                  <a:cubicBezTo>
                    <a:pt x="8064" y="2307"/>
                    <a:pt x="11117" y="1120"/>
                    <a:pt x="14261" y="329"/>
                  </a:cubicBezTo>
                  <a:cubicBezTo>
                    <a:pt x="14464" y="272"/>
                    <a:pt x="14668" y="226"/>
                    <a:pt x="14871" y="181"/>
                  </a:cubicBezTo>
                  <a:lnTo>
                    <a:pt x="148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36559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DF7E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93367"/>
            <a:ext cx="10272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Arvo"/>
              <a:buNone/>
              <a:defRPr sz="2800" b="1">
                <a:solidFill>
                  <a:schemeClr val="dk1"/>
                </a:solidFill>
                <a:latin typeface="Arvo"/>
                <a:ea typeface="Arvo"/>
                <a:cs typeface="Arvo"/>
                <a:sym typeface="Arvo"/>
              </a:defRPr>
            </a:lvl1pPr>
            <a:lvl2pPr lvl="1">
              <a:spcBef>
                <a:spcPts val="0"/>
              </a:spcBef>
              <a:spcAft>
                <a:spcPts val="0"/>
              </a:spcAft>
              <a:buClr>
                <a:schemeClr val="dk1"/>
              </a:buClr>
              <a:buSzPts val="2800"/>
              <a:buFont typeface="Arvo"/>
              <a:buNone/>
              <a:defRPr sz="2800" b="1">
                <a:solidFill>
                  <a:schemeClr val="dk1"/>
                </a:solidFill>
                <a:latin typeface="Arvo"/>
                <a:ea typeface="Arvo"/>
                <a:cs typeface="Arvo"/>
                <a:sym typeface="Arvo"/>
              </a:defRPr>
            </a:lvl2pPr>
            <a:lvl3pPr lvl="2">
              <a:spcBef>
                <a:spcPts val="0"/>
              </a:spcBef>
              <a:spcAft>
                <a:spcPts val="0"/>
              </a:spcAft>
              <a:buClr>
                <a:schemeClr val="dk1"/>
              </a:buClr>
              <a:buSzPts val="2800"/>
              <a:buFont typeface="Arvo"/>
              <a:buNone/>
              <a:defRPr sz="2800" b="1">
                <a:solidFill>
                  <a:schemeClr val="dk1"/>
                </a:solidFill>
                <a:latin typeface="Arvo"/>
                <a:ea typeface="Arvo"/>
                <a:cs typeface="Arvo"/>
                <a:sym typeface="Arvo"/>
              </a:defRPr>
            </a:lvl3pPr>
            <a:lvl4pPr lvl="3">
              <a:spcBef>
                <a:spcPts val="0"/>
              </a:spcBef>
              <a:spcAft>
                <a:spcPts val="0"/>
              </a:spcAft>
              <a:buClr>
                <a:schemeClr val="dk1"/>
              </a:buClr>
              <a:buSzPts val="2800"/>
              <a:buFont typeface="Arvo"/>
              <a:buNone/>
              <a:defRPr sz="2800" b="1">
                <a:solidFill>
                  <a:schemeClr val="dk1"/>
                </a:solidFill>
                <a:latin typeface="Arvo"/>
                <a:ea typeface="Arvo"/>
                <a:cs typeface="Arvo"/>
                <a:sym typeface="Arvo"/>
              </a:defRPr>
            </a:lvl4pPr>
            <a:lvl5pPr lvl="4">
              <a:spcBef>
                <a:spcPts val="0"/>
              </a:spcBef>
              <a:spcAft>
                <a:spcPts val="0"/>
              </a:spcAft>
              <a:buClr>
                <a:schemeClr val="dk1"/>
              </a:buClr>
              <a:buSzPts val="2800"/>
              <a:buFont typeface="Arvo"/>
              <a:buNone/>
              <a:defRPr sz="2800" b="1">
                <a:solidFill>
                  <a:schemeClr val="dk1"/>
                </a:solidFill>
                <a:latin typeface="Arvo"/>
                <a:ea typeface="Arvo"/>
                <a:cs typeface="Arvo"/>
                <a:sym typeface="Arvo"/>
              </a:defRPr>
            </a:lvl5pPr>
            <a:lvl6pPr lvl="5">
              <a:spcBef>
                <a:spcPts val="0"/>
              </a:spcBef>
              <a:spcAft>
                <a:spcPts val="0"/>
              </a:spcAft>
              <a:buClr>
                <a:schemeClr val="dk1"/>
              </a:buClr>
              <a:buSzPts val="2800"/>
              <a:buFont typeface="Arvo"/>
              <a:buNone/>
              <a:defRPr sz="2800" b="1">
                <a:solidFill>
                  <a:schemeClr val="dk1"/>
                </a:solidFill>
                <a:latin typeface="Arvo"/>
                <a:ea typeface="Arvo"/>
                <a:cs typeface="Arvo"/>
                <a:sym typeface="Arvo"/>
              </a:defRPr>
            </a:lvl6pPr>
            <a:lvl7pPr lvl="6">
              <a:spcBef>
                <a:spcPts val="0"/>
              </a:spcBef>
              <a:spcAft>
                <a:spcPts val="0"/>
              </a:spcAft>
              <a:buClr>
                <a:schemeClr val="dk1"/>
              </a:buClr>
              <a:buSzPts val="2800"/>
              <a:buFont typeface="Arvo"/>
              <a:buNone/>
              <a:defRPr sz="2800" b="1">
                <a:solidFill>
                  <a:schemeClr val="dk1"/>
                </a:solidFill>
                <a:latin typeface="Arvo"/>
                <a:ea typeface="Arvo"/>
                <a:cs typeface="Arvo"/>
                <a:sym typeface="Arvo"/>
              </a:defRPr>
            </a:lvl7pPr>
            <a:lvl8pPr lvl="7">
              <a:spcBef>
                <a:spcPts val="0"/>
              </a:spcBef>
              <a:spcAft>
                <a:spcPts val="0"/>
              </a:spcAft>
              <a:buClr>
                <a:schemeClr val="dk1"/>
              </a:buClr>
              <a:buSzPts val="2800"/>
              <a:buFont typeface="Arvo"/>
              <a:buNone/>
              <a:defRPr sz="2800" b="1">
                <a:solidFill>
                  <a:schemeClr val="dk1"/>
                </a:solidFill>
                <a:latin typeface="Arvo"/>
                <a:ea typeface="Arvo"/>
                <a:cs typeface="Arvo"/>
                <a:sym typeface="Arvo"/>
              </a:defRPr>
            </a:lvl8pPr>
            <a:lvl9pPr lvl="8">
              <a:spcBef>
                <a:spcPts val="0"/>
              </a:spcBef>
              <a:spcAft>
                <a:spcPts val="0"/>
              </a:spcAft>
              <a:buClr>
                <a:schemeClr val="dk1"/>
              </a:buClr>
              <a:buSzPts val="2800"/>
              <a:buFont typeface="Arvo"/>
              <a:buNone/>
              <a:defRPr sz="2800" b="1">
                <a:solidFill>
                  <a:schemeClr val="dk1"/>
                </a:solidFill>
                <a:latin typeface="Arvo"/>
                <a:ea typeface="Arvo"/>
                <a:cs typeface="Arvo"/>
                <a:sym typeface="Arvo"/>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Encode Sans"/>
              <a:buChar char="●"/>
              <a:defRPr sz="1600">
                <a:solidFill>
                  <a:schemeClr val="dk1"/>
                </a:solidFill>
                <a:latin typeface="Encode Sans"/>
                <a:ea typeface="Encode Sans"/>
                <a:cs typeface="Encode Sans"/>
                <a:sym typeface="Encode Sans"/>
              </a:defRPr>
            </a:lvl1pPr>
            <a:lvl2pPr marL="914400" lvl="1" indent="-330200">
              <a:lnSpc>
                <a:spcPct val="100000"/>
              </a:lnSpc>
              <a:spcBef>
                <a:spcPts val="0"/>
              </a:spcBef>
              <a:spcAft>
                <a:spcPts val="0"/>
              </a:spcAft>
              <a:buClr>
                <a:schemeClr val="dk1"/>
              </a:buClr>
              <a:buSzPts val="1600"/>
              <a:buFont typeface="Encode Sans"/>
              <a:buChar char="○"/>
              <a:defRPr sz="1600">
                <a:solidFill>
                  <a:schemeClr val="dk1"/>
                </a:solidFill>
                <a:latin typeface="Encode Sans"/>
                <a:ea typeface="Encode Sans"/>
                <a:cs typeface="Encode Sans"/>
                <a:sym typeface="Encode Sans"/>
              </a:defRPr>
            </a:lvl2pPr>
            <a:lvl3pPr marL="1371600" lvl="2" indent="-330200">
              <a:lnSpc>
                <a:spcPct val="100000"/>
              </a:lnSpc>
              <a:spcBef>
                <a:spcPts val="0"/>
              </a:spcBef>
              <a:spcAft>
                <a:spcPts val="0"/>
              </a:spcAft>
              <a:buClr>
                <a:schemeClr val="dk1"/>
              </a:buClr>
              <a:buSzPts val="1600"/>
              <a:buFont typeface="Encode Sans"/>
              <a:buChar char="■"/>
              <a:defRPr sz="1600">
                <a:solidFill>
                  <a:schemeClr val="dk1"/>
                </a:solidFill>
                <a:latin typeface="Encode Sans"/>
                <a:ea typeface="Encode Sans"/>
                <a:cs typeface="Encode Sans"/>
                <a:sym typeface="Encode Sans"/>
              </a:defRPr>
            </a:lvl3pPr>
            <a:lvl4pPr marL="1828800" lvl="3" indent="-330200">
              <a:lnSpc>
                <a:spcPct val="100000"/>
              </a:lnSpc>
              <a:spcBef>
                <a:spcPts val="0"/>
              </a:spcBef>
              <a:spcAft>
                <a:spcPts val="0"/>
              </a:spcAft>
              <a:buClr>
                <a:schemeClr val="dk1"/>
              </a:buClr>
              <a:buSzPts val="1600"/>
              <a:buFont typeface="Encode Sans"/>
              <a:buChar char="●"/>
              <a:defRPr sz="1600">
                <a:solidFill>
                  <a:schemeClr val="dk1"/>
                </a:solidFill>
                <a:latin typeface="Encode Sans"/>
                <a:ea typeface="Encode Sans"/>
                <a:cs typeface="Encode Sans"/>
                <a:sym typeface="Encode Sans"/>
              </a:defRPr>
            </a:lvl4pPr>
            <a:lvl5pPr marL="2286000" lvl="4" indent="-330200">
              <a:lnSpc>
                <a:spcPct val="100000"/>
              </a:lnSpc>
              <a:spcBef>
                <a:spcPts val="0"/>
              </a:spcBef>
              <a:spcAft>
                <a:spcPts val="0"/>
              </a:spcAft>
              <a:buClr>
                <a:schemeClr val="dk1"/>
              </a:buClr>
              <a:buSzPts val="1600"/>
              <a:buFont typeface="Encode Sans"/>
              <a:buChar char="○"/>
              <a:defRPr sz="1600">
                <a:solidFill>
                  <a:schemeClr val="dk1"/>
                </a:solidFill>
                <a:latin typeface="Encode Sans"/>
                <a:ea typeface="Encode Sans"/>
                <a:cs typeface="Encode Sans"/>
                <a:sym typeface="Encode Sans"/>
              </a:defRPr>
            </a:lvl5pPr>
            <a:lvl6pPr marL="2743200" lvl="5" indent="-330200">
              <a:lnSpc>
                <a:spcPct val="100000"/>
              </a:lnSpc>
              <a:spcBef>
                <a:spcPts val="0"/>
              </a:spcBef>
              <a:spcAft>
                <a:spcPts val="0"/>
              </a:spcAft>
              <a:buClr>
                <a:schemeClr val="dk1"/>
              </a:buClr>
              <a:buSzPts val="1600"/>
              <a:buFont typeface="Encode Sans"/>
              <a:buChar char="■"/>
              <a:defRPr sz="1600">
                <a:solidFill>
                  <a:schemeClr val="dk1"/>
                </a:solidFill>
                <a:latin typeface="Encode Sans"/>
                <a:ea typeface="Encode Sans"/>
                <a:cs typeface="Encode Sans"/>
                <a:sym typeface="Encode Sans"/>
              </a:defRPr>
            </a:lvl6pPr>
            <a:lvl7pPr marL="3200400" lvl="6" indent="-330200">
              <a:lnSpc>
                <a:spcPct val="100000"/>
              </a:lnSpc>
              <a:spcBef>
                <a:spcPts val="0"/>
              </a:spcBef>
              <a:spcAft>
                <a:spcPts val="0"/>
              </a:spcAft>
              <a:buClr>
                <a:schemeClr val="dk1"/>
              </a:buClr>
              <a:buSzPts val="1600"/>
              <a:buFont typeface="Encode Sans"/>
              <a:buChar char="●"/>
              <a:defRPr sz="1600">
                <a:solidFill>
                  <a:schemeClr val="dk1"/>
                </a:solidFill>
                <a:latin typeface="Encode Sans"/>
                <a:ea typeface="Encode Sans"/>
                <a:cs typeface="Encode Sans"/>
                <a:sym typeface="Encode Sans"/>
              </a:defRPr>
            </a:lvl7pPr>
            <a:lvl8pPr marL="3657600" lvl="7" indent="-330200">
              <a:lnSpc>
                <a:spcPct val="100000"/>
              </a:lnSpc>
              <a:spcBef>
                <a:spcPts val="0"/>
              </a:spcBef>
              <a:spcAft>
                <a:spcPts val="0"/>
              </a:spcAft>
              <a:buClr>
                <a:schemeClr val="dk1"/>
              </a:buClr>
              <a:buSzPts val="1600"/>
              <a:buFont typeface="Encode Sans"/>
              <a:buChar char="○"/>
              <a:defRPr sz="1600">
                <a:solidFill>
                  <a:schemeClr val="dk1"/>
                </a:solidFill>
                <a:latin typeface="Encode Sans"/>
                <a:ea typeface="Encode Sans"/>
                <a:cs typeface="Encode Sans"/>
                <a:sym typeface="Encode Sans"/>
              </a:defRPr>
            </a:lvl8pPr>
            <a:lvl9pPr marL="4114800" lvl="8" indent="-330200">
              <a:lnSpc>
                <a:spcPct val="100000"/>
              </a:lnSpc>
              <a:spcBef>
                <a:spcPts val="0"/>
              </a:spcBef>
              <a:spcAft>
                <a:spcPts val="0"/>
              </a:spcAft>
              <a:buClr>
                <a:schemeClr val="dk1"/>
              </a:buClr>
              <a:buSzPts val="1600"/>
              <a:buFont typeface="Encode Sans"/>
              <a:buChar char="■"/>
              <a:defRPr sz="1600">
                <a:solidFill>
                  <a:schemeClr val="dk1"/>
                </a:solidFill>
                <a:latin typeface="Encode Sans"/>
                <a:ea typeface="Encode Sans"/>
                <a:cs typeface="Encode Sans"/>
                <a:sym typeface="Encode Sans"/>
              </a:defRPr>
            </a:lvl9pPr>
          </a:lstStyle>
          <a:p>
            <a:endParaRPr/>
          </a:p>
        </p:txBody>
      </p:sp>
      <p:pic>
        <p:nvPicPr>
          <p:cNvPr id="3" name="Picture 2" descr="A pink background with white leaves and black text&#10;&#10;Description automatically generated">
            <a:extLst>
              <a:ext uri="{FF2B5EF4-FFF2-40B4-BE49-F238E27FC236}">
                <a16:creationId xmlns:a16="http://schemas.microsoft.com/office/drawing/2014/main" id="{70E01ADA-A02F-F314-3FF3-9D1CE03F5942}"/>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169042" y="225054"/>
            <a:ext cx="1842533" cy="1842533"/>
          </a:xfrm>
          <a:prstGeom prst="rect">
            <a:avLst/>
          </a:prstGeom>
        </p:spPr>
      </p:pic>
    </p:spTree>
    <p:extLst>
      <p:ext uri="{BB962C8B-B14F-4D97-AF65-F5344CB8AC3E}">
        <p14:creationId xmlns:p14="http://schemas.microsoft.com/office/powerpoint/2010/main" val="4274067901"/>
      </p:ext>
    </p:extLst>
  </p:cSld>
  <p:clrMap bg1="lt1" tx1="dk1" bg2="dk2" tx2="lt2" accent1="accent1" accent2="accent2" accent3="accent3" accent4="accent4" accent5="accent5" accent6="accent6" hlink="hlink" folHlink="folHlink"/>
  <p:sldLayoutIdLst>
    <p:sldLayoutId id="2147483662" r:id="rId1"/>
    <p:sldLayoutId id="2147483664" r:id="rId2"/>
    <p:sldLayoutId id="2147483665" r:id="rId3"/>
    <p:sldLayoutId id="2147483667" r:id="rId4"/>
    <p:sldLayoutId id="2147483668" r:id="rId5"/>
    <p:sldLayoutId id="2147483669" r:id="rId6"/>
    <p:sldLayoutId id="2147483670" r:id="rId7"/>
    <p:sldLayoutId id="2147483671" r:id="rId8"/>
    <p:sldLayoutId id="2147483672" r:id="rId9"/>
    <p:sldLayoutId id="2147483674" r:id="rId10"/>
    <p:sldLayoutId id="2147483675" r:id="rId11"/>
    <p:sldLayoutId id="2147483676" r:id="rId12"/>
    <p:sldLayoutId id="2147483677" r:id="rId13"/>
    <p:sldLayoutId id="2147483678" r:id="rId14"/>
    <p:sldLayoutId id="2147483679" r:id="rId15"/>
    <p:sldLayoutId id="2147483680"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0FC81-E11D-47C9-8F99-AFC068A3EAAC}" type="datetimeFigureOut">
              <a:rPr lang="en-US" smtClean="0"/>
              <a:t>10/13/2023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61917-0FF8-41EF-9472-C3AF540A8897}" type="slidenum">
              <a:rPr lang="en-US" smtClean="0"/>
              <a:t>‹#›</a:t>
            </a:fld>
            <a:endParaRPr lang="en-US"/>
          </a:p>
        </p:txBody>
      </p:sp>
    </p:spTree>
    <p:extLst>
      <p:ext uri="{BB962C8B-B14F-4D97-AF65-F5344CB8AC3E}">
        <p14:creationId xmlns:p14="http://schemas.microsoft.com/office/powerpoint/2010/main" val="131067536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0FC81-E11D-47C9-8F99-AFC068A3EAAC}" type="datetimeFigureOut">
              <a:rPr lang="en-US" smtClean="0">
                <a:solidFill>
                  <a:prstClr val="black">
                    <a:tint val="75000"/>
                  </a:prstClr>
                </a:solidFill>
              </a:rPr>
              <a:pPr/>
              <a:t>10/13/2023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720785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2023/10/13</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4157067018"/>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audio" Target="../media/audio1.wav"/><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18.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jp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microsoft.com/office/2007/relationships/hdphoto" Target="../media/hdphoto14.wdp"/></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6.png"/><Relationship Id="rId5" Type="http://schemas.microsoft.com/office/2007/relationships/hdphoto" Target="../media/hdphoto15.wdp"/><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2.xml"/><Relationship Id="rId5" Type="http://schemas.openxmlformats.org/officeDocument/2006/relationships/image" Target="../media/image49.png"/><Relationship Id="rId4" Type="http://schemas.microsoft.com/office/2007/relationships/hdphoto" Target="../media/hdphoto16.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png"/><Relationship Id="rId4" Type="http://schemas.microsoft.com/office/2007/relationships/hdphoto" Target="../media/hdphoto17.wdp"/></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1.png"/><Relationship Id="rId4" Type="http://schemas.microsoft.com/office/2007/relationships/hdphoto" Target="../media/hdphoto17.wdp"/></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1.png"/><Relationship Id="rId4" Type="http://schemas.microsoft.com/office/2007/relationships/hdphoto" Target="../media/hdphoto17.wdp"/></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1.png"/><Relationship Id="rId4" Type="http://schemas.microsoft.com/office/2007/relationships/hdphoto" Target="../media/hdphoto17.wdp"/></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1.png"/><Relationship Id="rId4" Type="http://schemas.microsoft.com/office/2007/relationships/hdphoto" Target="../media/hdphoto17.wdp"/></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image" Target="../media/image9.jpg"/><Relationship Id="rId7" Type="http://schemas.microsoft.com/office/2007/relationships/hdphoto" Target="../media/hdphoto4.wdp"/><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1.png"/><Relationship Id="rId11" Type="http://schemas.microsoft.com/office/2007/relationships/hdphoto" Target="../media/hdphoto6.wdp"/><Relationship Id="rId5" Type="http://schemas.microsoft.com/office/2007/relationships/hdphoto" Target="../media/hdphoto3.wdp"/><Relationship Id="rId10" Type="http://schemas.openxmlformats.org/officeDocument/2006/relationships/image" Target="../media/image13.png"/><Relationship Id="rId4" Type="http://schemas.openxmlformats.org/officeDocument/2006/relationships/image" Target="../media/image10.png"/><Relationship Id="rId9" Type="http://schemas.microsoft.com/office/2007/relationships/hdphoto" Target="../media/hdphoto5.wdp"/><Relationship Id="rId14" Type="http://schemas.microsoft.com/office/2007/relationships/hdphoto" Target="../media/hdphoto7.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image" Target="../media/image57.jpg"/></Relationships>
</file>

<file path=ppt/slides/_rels/slide3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microsoft.com/office/2007/relationships/hdphoto" Target="../media/hdphoto18.wdp"/><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microsoft.com/office/2007/relationships/hdphoto" Target="../media/hdphoto18.wdp"/><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microsoft.com/office/2007/relationships/hdphoto" Target="../media/hdphoto19.wdp"/></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8" Type="http://schemas.openxmlformats.org/officeDocument/2006/relationships/image" Target="../media/image71.wmf"/><Relationship Id="rId3" Type="http://schemas.openxmlformats.org/officeDocument/2006/relationships/notesSlide" Target="../notesSlides/notesSlide28.xml"/><Relationship Id="rId7" Type="http://schemas.openxmlformats.org/officeDocument/2006/relationships/image" Target="../media/image70.png"/><Relationship Id="rId2" Type="http://schemas.openxmlformats.org/officeDocument/2006/relationships/slideLayout" Target="../slideLayouts/slideLayout2.xml"/><Relationship Id="rId1" Type="http://schemas.openxmlformats.org/officeDocument/2006/relationships/control" Target="../activeX/activeX1.xml"/><Relationship Id="rId6" Type="http://schemas.microsoft.com/office/2007/relationships/hdphoto" Target="../media/hdphoto20.wdp"/><Relationship Id="rId5" Type="http://schemas.openxmlformats.org/officeDocument/2006/relationships/image" Target="../media/image69.png"/><Relationship Id="rId4" Type="http://schemas.openxmlformats.org/officeDocument/2006/relationships/image" Target="../media/image68.jpg"/></Relationships>
</file>

<file path=ppt/slides/_rels/slide4.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slide" Target="slide6.xml"/><Relationship Id="rId18" Type="http://schemas.openxmlformats.org/officeDocument/2006/relationships/image" Target="../media/image10.png"/><Relationship Id="rId3" Type="http://schemas.microsoft.com/office/2007/relationships/hdphoto" Target="../media/hdphoto8.wdp"/><Relationship Id="rId21" Type="http://schemas.microsoft.com/office/2007/relationships/hdphoto" Target="../media/hdphoto12.wdp"/><Relationship Id="rId7" Type="http://schemas.openxmlformats.org/officeDocument/2006/relationships/image" Target="../media/image17.png"/><Relationship Id="rId12" Type="http://schemas.microsoft.com/office/2007/relationships/hdphoto" Target="../media/hdphoto11.wdp"/><Relationship Id="rId17" Type="http://schemas.openxmlformats.org/officeDocument/2006/relationships/slide" Target="slide8.xml"/><Relationship Id="rId2" Type="http://schemas.openxmlformats.org/officeDocument/2006/relationships/image" Target="../media/image16.png"/><Relationship Id="rId16" Type="http://schemas.openxmlformats.org/officeDocument/2006/relationships/image" Target="../media/image21.png"/><Relationship Id="rId20" Type="http://schemas.openxmlformats.org/officeDocument/2006/relationships/image" Target="../media/image22.png"/><Relationship Id="rId1" Type="http://schemas.openxmlformats.org/officeDocument/2006/relationships/slideLayout" Target="../slideLayouts/slideLayout18.xml"/><Relationship Id="rId6" Type="http://schemas.openxmlformats.org/officeDocument/2006/relationships/slide" Target="slide5.xml"/><Relationship Id="rId11" Type="http://schemas.openxmlformats.org/officeDocument/2006/relationships/image" Target="../media/image19.png"/><Relationship Id="rId5" Type="http://schemas.microsoft.com/office/2007/relationships/hdphoto" Target="../media/hdphoto1.wdp"/><Relationship Id="rId15" Type="http://schemas.openxmlformats.org/officeDocument/2006/relationships/slide" Target="slide7.xml"/><Relationship Id="rId23" Type="http://schemas.microsoft.com/office/2007/relationships/hdphoto" Target="../media/hdphoto13.wdp"/><Relationship Id="rId10" Type="http://schemas.microsoft.com/office/2007/relationships/hdphoto" Target="../media/hdphoto10.wdp"/><Relationship Id="rId19"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18.png"/><Relationship Id="rId14" Type="http://schemas.openxmlformats.org/officeDocument/2006/relationships/image" Target="../media/image20.png"/><Relationship Id="rId22"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74.png"/><Relationship Id="rId5" Type="http://schemas.microsoft.com/office/2007/relationships/hdphoto" Target="../media/hdphoto21.wdp"/><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75.jpeg"/><Relationship Id="rId4" Type="http://schemas.microsoft.com/office/2007/relationships/hdphoto" Target="../media/hdphoto17.wdp"/></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6.jpeg"/><Relationship Id="rId4" Type="http://schemas.microsoft.com/office/2007/relationships/hdphoto" Target="../media/hdphoto17.wdp"/></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2.jpeg"/><Relationship Id="rId4" Type="http://schemas.microsoft.com/office/2007/relationships/hdphoto" Target="../media/hdphoto17.wdp"/></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21.wdp"/></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g"/><Relationship Id="rId1" Type="http://schemas.openxmlformats.org/officeDocument/2006/relationships/slideLayout" Target="../slideLayouts/slideLayout6.xml"/><Relationship Id="rId5" Type="http://schemas.openxmlformats.org/officeDocument/2006/relationships/image" Target="../media/image78.png"/><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79.png"/></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3.png"/><Relationship Id="rId2" Type="http://schemas.openxmlformats.org/officeDocument/2006/relationships/notesSlide" Target="../notesSlides/notesSlide36.xml"/><Relationship Id="rId1" Type="http://schemas.openxmlformats.org/officeDocument/2006/relationships/slideLayout" Target="../slideLayouts/slideLayout39.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hyperlink" Target="https://www.facebook.com/huongthaoGADT"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Layout" Target="../slideLayouts/slideLayout29.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4" name="Google Shape;644;p39"/>
          <p:cNvSpPr/>
          <p:nvPr/>
        </p:nvSpPr>
        <p:spPr>
          <a:xfrm>
            <a:off x="1679833" y="6006600"/>
            <a:ext cx="2412400" cy="2628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3" name="Picture 2" descr="A cartoon of a person wearing goggles and a lab coat holding a flask&#10;&#10;Description automatically generated">
            <a:extLst>
              <a:ext uri="{FF2B5EF4-FFF2-40B4-BE49-F238E27FC236}">
                <a16:creationId xmlns:a16="http://schemas.microsoft.com/office/drawing/2014/main" id="{40C85789-D876-4AD1-D3DC-44B6069DB9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390651"/>
            <a:ext cx="3145806" cy="4882554"/>
          </a:xfrm>
          <a:prstGeom prst="rect">
            <a:avLst/>
          </a:prstGeom>
        </p:spPr>
      </p:pic>
      <p:pic>
        <p:nvPicPr>
          <p:cNvPr id="5" name="Picture 4">
            <a:extLst>
              <a:ext uri="{FF2B5EF4-FFF2-40B4-BE49-F238E27FC236}">
                <a16:creationId xmlns:a16="http://schemas.microsoft.com/office/drawing/2014/main" id="{3B4ACDEF-9399-C7A7-BF75-7AF4458E0C30}"/>
              </a:ext>
            </a:extLst>
          </p:cNvPr>
          <p:cNvPicPr>
            <a:picLocks noChangeAspect="1"/>
          </p:cNvPicPr>
          <p:nvPr/>
        </p:nvPicPr>
        <p:blipFill>
          <a:blip r:embed="rId4"/>
          <a:stretch>
            <a:fillRect/>
          </a:stretch>
        </p:blipFill>
        <p:spPr>
          <a:xfrm>
            <a:off x="4155611" y="2157860"/>
            <a:ext cx="7766977" cy="2847079"/>
          </a:xfrm>
          <a:prstGeom prst="rect">
            <a:avLst/>
          </a:prstGeom>
        </p:spPr>
      </p:pic>
    </p:spTree>
    <p:extLst>
      <p:ext uri="{BB962C8B-B14F-4D97-AF65-F5344CB8AC3E}">
        <p14:creationId xmlns:p14="http://schemas.microsoft.com/office/powerpoint/2010/main" val="15099310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112" name="Hình chữ nhật: Góc Tròn 1">
            <a:extLst>
              <a:ext uri="{FF2B5EF4-FFF2-40B4-BE49-F238E27FC236}">
                <a16:creationId xmlns:a16="http://schemas.microsoft.com/office/drawing/2014/main" id="{238C68A2-EFAB-4573-85A1-95DD9C02E576}"/>
              </a:ext>
            </a:extLst>
          </p:cNvPr>
          <p:cNvSpPr/>
          <p:nvPr/>
        </p:nvSpPr>
        <p:spPr>
          <a:xfrm>
            <a:off x="238125" y="142875"/>
            <a:ext cx="11839575" cy="6369685"/>
          </a:xfrm>
          <a:prstGeom prst="roundRect">
            <a:avLst/>
          </a:prstGeom>
          <a:solidFill>
            <a:schemeClr val="lt1">
              <a:alpha val="38000"/>
            </a:schemeClr>
          </a:solidFill>
          <a:ln/>
        </p:spPr>
        <p:style>
          <a:lnRef idx="2">
            <a:schemeClr val="accent5"/>
          </a:lnRef>
          <a:fillRef idx="1">
            <a:schemeClr val="lt1"/>
          </a:fillRef>
          <a:effectRef idx="0">
            <a:schemeClr val="accent5"/>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endParaRPr lang="en-US" sz="1867" kern="0">
              <a:solidFill>
                <a:srgbClr val="FFFFFF"/>
              </a:solidFill>
              <a:latin typeface="Arial"/>
            </a:endParaRPr>
          </a:p>
        </p:txBody>
      </p:sp>
      <p:sp>
        <p:nvSpPr>
          <p:cNvPr id="642" name="Google Shape;642;p39"/>
          <p:cNvSpPr txBox="1">
            <a:spLocks noGrp="1"/>
          </p:cNvSpPr>
          <p:nvPr>
            <p:ph type="title"/>
          </p:nvPr>
        </p:nvSpPr>
        <p:spPr>
          <a:xfrm>
            <a:off x="845700" y="366944"/>
            <a:ext cx="10272000" cy="763600"/>
          </a:xfrm>
          <a:prstGeom prst="rect">
            <a:avLst/>
          </a:prstGeom>
        </p:spPr>
        <p:txBody>
          <a:bodyPr spcFirstLastPara="1" wrap="square" lIns="121900" tIns="121900" rIns="121900" bIns="121900" anchor="b" anchorCtr="0">
            <a:noAutofit/>
          </a:bodyPr>
          <a:lstStyle/>
          <a:p>
            <a:pPr lvl="0" algn="ctr"/>
            <a:r>
              <a:rPr lang="en-US" sz="6000" dirty="0" err="1">
                <a:solidFill>
                  <a:srgbClr val="0070C0"/>
                </a:solidFill>
                <a:latin typeface="Calibri" panose="020F0502020204030204" pitchFamily="34" charset="0"/>
                <a:cs typeface="Calibri" panose="020F0502020204030204" pitchFamily="34" charset="0"/>
              </a:rPr>
              <a:t>Yêu</a:t>
            </a:r>
            <a:r>
              <a:rPr lang="en-US" sz="6000" dirty="0">
                <a:solidFill>
                  <a:srgbClr val="0070C0"/>
                </a:solidFill>
                <a:latin typeface="Calibri" panose="020F0502020204030204" pitchFamily="34" charset="0"/>
                <a:cs typeface="Calibri" panose="020F0502020204030204" pitchFamily="34" charset="0"/>
              </a:rPr>
              <a:t> </a:t>
            </a:r>
            <a:r>
              <a:rPr lang="en-US" sz="6000" dirty="0" err="1">
                <a:solidFill>
                  <a:srgbClr val="0070C0"/>
                </a:solidFill>
                <a:latin typeface="Calibri" panose="020F0502020204030204" pitchFamily="34" charset="0"/>
                <a:cs typeface="Calibri" panose="020F0502020204030204" pitchFamily="34" charset="0"/>
              </a:rPr>
              <a:t>cầu</a:t>
            </a:r>
            <a:r>
              <a:rPr lang="en-US" sz="6000" dirty="0">
                <a:solidFill>
                  <a:srgbClr val="0070C0"/>
                </a:solidFill>
                <a:latin typeface="Calibri" panose="020F0502020204030204" pitchFamily="34" charset="0"/>
                <a:cs typeface="Calibri" panose="020F0502020204030204" pitchFamily="34" charset="0"/>
              </a:rPr>
              <a:t> </a:t>
            </a:r>
            <a:r>
              <a:rPr lang="en-US" sz="6000" dirty="0" err="1">
                <a:solidFill>
                  <a:srgbClr val="0070C0"/>
                </a:solidFill>
                <a:latin typeface="Calibri" panose="020F0502020204030204" pitchFamily="34" charset="0"/>
                <a:cs typeface="Calibri" panose="020F0502020204030204" pitchFamily="34" charset="0"/>
              </a:rPr>
              <a:t>cần</a:t>
            </a:r>
            <a:r>
              <a:rPr lang="en-US" sz="6000" dirty="0">
                <a:solidFill>
                  <a:srgbClr val="0070C0"/>
                </a:solidFill>
                <a:latin typeface="Calibri" panose="020F0502020204030204" pitchFamily="34" charset="0"/>
                <a:cs typeface="Calibri" panose="020F0502020204030204" pitchFamily="34" charset="0"/>
              </a:rPr>
              <a:t> </a:t>
            </a:r>
            <a:r>
              <a:rPr lang="en-US" sz="6000" dirty="0" err="1">
                <a:solidFill>
                  <a:srgbClr val="0070C0"/>
                </a:solidFill>
                <a:latin typeface="Calibri" panose="020F0502020204030204" pitchFamily="34" charset="0"/>
                <a:cs typeface="Calibri" panose="020F0502020204030204" pitchFamily="34" charset="0"/>
              </a:rPr>
              <a:t>đạt</a:t>
            </a:r>
            <a:endParaRPr sz="6000" dirty="0">
              <a:solidFill>
                <a:srgbClr val="0070C0"/>
              </a:solidFill>
              <a:latin typeface="Calibri" panose="020F0502020204030204" pitchFamily="34" charset="0"/>
              <a:cs typeface="Calibri" panose="020F0502020204030204" pitchFamily="34" charset="0"/>
            </a:endParaRPr>
          </a:p>
        </p:txBody>
      </p:sp>
      <p:sp>
        <p:nvSpPr>
          <p:cNvPr id="643" name="Google Shape;643;p39"/>
          <p:cNvSpPr txBox="1">
            <a:spLocks noGrp="1"/>
          </p:cNvSpPr>
          <p:nvPr>
            <p:ph type="subTitle" idx="4294967295"/>
          </p:nvPr>
        </p:nvSpPr>
        <p:spPr>
          <a:xfrm>
            <a:off x="1775885" y="1190492"/>
            <a:ext cx="10416116" cy="2237317"/>
          </a:xfrm>
          <a:prstGeom prst="rect">
            <a:avLst/>
          </a:prstGeom>
        </p:spPr>
        <p:txBody>
          <a:bodyPr spcFirstLastPara="1" wrap="square" lIns="121900" tIns="121900" rIns="121900" bIns="121900" anchor="t" anchorCtr="0">
            <a:noAutofit/>
          </a:bodyPr>
          <a:lstStyle/>
          <a:p>
            <a:pPr marL="0" indent="0" algn="just">
              <a:buNone/>
            </a:pPr>
            <a:r>
              <a:rPr lang="vi-VN" sz="3200" dirty="0">
                <a:latin typeface="Calibri" panose="020F0502020204030204" pitchFamily="34" charset="0"/>
                <a:cs typeface="Calibri" panose="020F0502020204030204" pitchFamily="34" charset="0"/>
              </a:rPr>
              <a:t>Đọc đúng từ ngữ, câu, đoạn và toàn bộ câu chuyện Nhà phát minh 6 tuổi. Biết đọc lời người dẫn chuyện, lời của nhân vật trong câu chuyện (cha của Ma-ri-a) với giọng điệu phù hợp.</a:t>
            </a:r>
            <a:endParaRPr sz="3200" dirty="0">
              <a:latin typeface="Calibri" panose="020F0502020204030204" pitchFamily="34" charset="0"/>
              <a:cs typeface="Calibri" panose="020F0502020204030204" pitchFamily="34" charset="0"/>
            </a:endParaRPr>
          </a:p>
        </p:txBody>
      </p:sp>
      <p:sp>
        <p:nvSpPr>
          <p:cNvPr id="644" name="Google Shape;644;p39"/>
          <p:cNvSpPr/>
          <p:nvPr/>
        </p:nvSpPr>
        <p:spPr>
          <a:xfrm>
            <a:off x="1679833" y="6006600"/>
            <a:ext cx="2412400" cy="2628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 name="Rectangle 1">
            <a:extLst>
              <a:ext uri="{FF2B5EF4-FFF2-40B4-BE49-F238E27FC236}">
                <a16:creationId xmlns:a16="http://schemas.microsoft.com/office/drawing/2014/main" id="{1F85535A-F626-4913-81D1-BE7714AAAFAD}"/>
              </a:ext>
            </a:extLst>
          </p:cNvPr>
          <p:cNvSpPr/>
          <p:nvPr/>
        </p:nvSpPr>
        <p:spPr>
          <a:xfrm>
            <a:off x="1641682" y="2982768"/>
            <a:ext cx="10402571" cy="1077218"/>
          </a:xfrm>
          <a:prstGeom prst="rect">
            <a:avLst/>
          </a:prstGeom>
        </p:spPr>
        <p:txBody>
          <a:bodyPr wrap="square">
            <a:spAutoFit/>
          </a:bodyPr>
          <a:lstStyle/>
          <a:p>
            <a:pPr defTabSz="1219170">
              <a:buClr>
                <a:srgbClr val="000000"/>
              </a:buClr>
            </a:pPr>
            <a:r>
              <a:rPr lang="vi-VN" sz="3200" kern="0" dirty="0">
                <a:solidFill>
                  <a:srgbClr val="17253A"/>
                </a:solidFill>
                <a:latin typeface="Calibri" panose="020F0502020204030204" pitchFamily="34" charset="0"/>
                <a:cs typeface="Calibri" panose="020F0502020204030204" pitchFamily="34" charset="0"/>
                <a:sym typeface="Arial"/>
              </a:rPr>
              <a:t>Nhận biết được đặc điểm của nhân vật thể hiện qua điệu bộ, hành động, suy nghĩ, lời nói. </a:t>
            </a:r>
            <a:endParaRPr lang="en-US" sz="3200" kern="0" dirty="0">
              <a:solidFill>
                <a:srgbClr val="17253A"/>
              </a:solidFill>
              <a:latin typeface="Calibri" panose="020F0502020204030204" pitchFamily="34" charset="0"/>
              <a:cs typeface="Calibri" panose="020F0502020204030204" pitchFamily="34" charset="0"/>
              <a:sym typeface="Arial"/>
            </a:endParaRPr>
          </a:p>
        </p:txBody>
      </p:sp>
      <p:grpSp>
        <p:nvGrpSpPr>
          <p:cNvPr id="93" name="Google Shape;2188;p71">
            <a:extLst>
              <a:ext uri="{FF2B5EF4-FFF2-40B4-BE49-F238E27FC236}">
                <a16:creationId xmlns:a16="http://schemas.microsoft.com/office/drawing/2014/main" id="{19C9A17C-99CE-47CF-9E1A-AF7B1F923262}"/>
              </a:ext>
            </a:extLst>
          </p:cNvPr>
          <p:cNvGrpSpPr/>
          <p:nvPr/>
        </p:nvGrpSpPr>
        <p:grpSpPr>
          <a:xfrm>
            <a:off x="460194" y="1369201"/>
            <a:ext cx="1151637" cy="1027031"/>
            <a:chOff x="1492450" y="2713557"/>
            <a:chExt cx="411283" cy="411284"/>
          </a:xfrm>
        </p:grpSpPr>
        <p:sp>
          <p:nvSpPr>
            <p:cNvPr id="94" name="Google Shape;2189;p71">
              <a:extLst>
                <a:ext uri="{FF2B5EF4-FFF2-40B4-BE49-F238E27FC236}">
                  <a16:creationId xmlns:a16="http://schemas.microsoft.com/office/drawing/2014/main" id="{0A73B685-F4D8-40CB-B43F-78E8B6E256BB}"/>
                </a:ext>
              </a:extLst>
            </p:cNvPr>
            <p:cNvSpPr/>
            <p:nvPr/>
          </p:nvSpPr>
          <p:spPr>
            <a:xfrm>
              <a:off x="1517207" y="3012824"/>
              <a:ext cx="213173" cy="112017"/>
            </a:xfrm>
            <a:custGeom>
              <a:avLst/>
              <a:gdLst/>
              <a:ahLst/>
              <a:cxnLst/>
              <a:rect l="l" t="t" r="r" b="b"/>
              <a:pathLst>
                <a:path w="4004" h="2104" extrusionOk="0">
                  <a:moveTo>
                    <a:pt x="3890" y="1"/>
                  </a:moveTo>
                  <a:lnTo>
                    <a:pt x="0" y="68"/>
                  </a:lnTo>
                  <a:cubicBezTo>
                    <a:pt x="656" y="1278"/>
                    <a:pt x="1933" y="2104"/>
                    <a:pt x="3403" y="2104"/>
                  </a:cubicBezTo>
                  <a:lnTo>
                    <a:pt x="3483" y="2104"/>
                  </a:lnTo>
                  <a:lnTo>
                    <a:pt x="4003" y="860"/>
                  </a:lnTo>
                  <a:lnTo>
                    <a:pt x="3890" y="1"/>
                  </a:lnTo>
                  <a:close/>
                </a:path>
              </a:pathLst>
            </a:custGeom>
            <a:solidFill>
              <a:srgbClr val="D83F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190;p71">
              <a:extLst>
                <a:ext uri="{FF2B5EF4-FFF2-40B4-BE49-F238E27FC236}">
                  <a16:creationId xmlns:a16="http://schemas.microsoft.com/office/drawing/2014/main" id="{44CA5501-81F1-4A5B-B075-76B9DD53B8D6}"/>
                </a:ext>
              </a:extLst>
            </p:cNvPr>
            <p:cNvSpPr/>
            <p:nvPr/>
          </p:nvSpPr>
          <p:spPr>
            <a:xfrm>
              <a:off x="1493089" y="2918907"/>
              <a:ext cx="232446" cy="120376"/>
            </a:xfrm>
            <a:custGeom>
              <a:avLst/>
              <a:gdLst/>
              <a:ahLst/>
              <a:cxnLst/>
              <a:rect l="l" t="t" r="r" b="b"/>
              <a:pathLst>
                <a:path w="4366" h="2261" extrusionOk="0">
                  <a:moveTo>
                    <a:pt x="3856" y="0"/>
                  </a:moveTo>
                  <a:lnTo>
                    <a:pt x="1" y="79"/>
                  </a:lnTo>
                  <a:cubicBezTo>
                    <a:pt x="12" y="712"/>
                    <a:pt x="170" y="1312"/>
                    <a:pt x="453" y="1832"/>
                  </a:cubicBezTo>
                  <a:cubicBezTo>
                    <a:pt x="765" y="1982"/>
                    <a:pt x="1475" y="2261"/>
                    <a:pt x="2369" y="2261"/>
                  </a:cubicBezTo>
                  <a:cubicBezTo>
                    <a:pt x="2966" y="2261"/>
                    <a:pt x="3645" y="2136"/>
                    <a:pt x="4343" y="1765"/>
                  </a:cubicBezTo>
                  <a:lnTo>
                    <a:pt x="4366" y="916"/>
                  </a:lnTo>
                  <a:lnTo>
                    <a:pt x="3856" y="0"/>
                  </a:lnTo>
                  <a:close/>
                </a:path>
              </a:pathLst>
            </a:custGeom>
            <a:solidFill>
              <a:srgbClr val="3B536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191;p71">
              <a:extLst>
                <a:ext uri="{FF2B5EF4-FFF2-40B4-BE49-F238E27FC236}">
                  <a16:creationId xmlns:a16="http://schemas.microsoft.com/office/drawing/2014/main" id="{BC835839-8706-4733-93D5-B83D11C65FA1}"/>
                </a:ext>
              </a:extLst>
            </p:cNvPr>
            <p:cNvSpPr/>
            <p:nvPr/>
          </p:nvSpPr>
          <p:spPr>
            <a:xfrm>
              <a:off x="1492450" y="2713557"/>
              <a:ext cx="280628" cy="230050"/>
            </a:xfrm>
            <a:custGeom>
              <a:avLst/>
              <a:gdLst/>
              <a:ahLst/>
              <a:cxnLst/>
              <a:rect l="l" t="t" r="r" b="b"/>
              <a:pathLst>
                <a:path w="5271" h="4321" extrusionOk="0">
                  <a:moveTo>
                    <a:pt x="3868" y="1"/>
                  </a:moveTo>
                  <a:cubicBezTo>
                    <a:pt x="1732" y="1"/>
                    <a:pt x="1" y="1732"/>
                    <a:pt x="1" y="3857"/>
                  </a:cubicBezTo>
                  <a:cubicBezTo>
                    <a:pt x="1" y="3891"/>
                    <a:pt x="13" y="3914"/>
                    <a:pt x="13" y="3936"/>
                  </a:cubicBezTo>
                  <a:cubicBezTo>
                    <a:pt x="227" y="4049"/>
                    <a:pt x="702" y="4242"/>
                    <a:pt x="1313" y="4321"/>
                  </a:cubicBezTo>
                  <a:lnTo>
                    <a:pt x="5271" y="261"/>
                  </a:lnTo>
                  <a:cubicBezTo>
                    <a:pt x="4830" y="91"/>
                    <a:pt x="4366" y="1"/>
                    <a:pt x="3868" y="1"/>
                  </a:cubicBezTo>
                  <a:close/>
                </a:path>
              </a:pathLst>
            </a:custGeom>
            <a:solidFill>
              <a:srgbClr val="F3D2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192;p71">
              <a:extLst>
                <a:ext uri="{FF2B5EF4-FFF2-40B4-BE49-F238E27FC236}">
                  <a16:creationId xmlns:a16="http://schemas.microsoft.com/office/drawing/2014/main" id="{1B419B73-D790-457B-96C5-FC8B8B1DD307}"/>
                </a:ext>
              </a:extLst>
            </p:cNvPr>
            <p:cNvSpPr/>
            <p:nvPr/>
          </p:nvSpPr>
          <p:spPr>
            <a:xfrm>
              <a:off x="1562302" y="2727453"/>
              <a:ext cx="278232" cy="218390"/>
            </a:xfrm>
            <a:custGeom>
              <a:avLst/>
              <a:gdLst/>
              <a:ahLst/>
              <a:cxnLst/>
              <a:rect l="l" t="t" r="r" b="b"/>
              <a:pathLst>
                <a:path w="5226" h="4102" extrusionOk="0">
                  <a:moveTo>
                    <a:pt x="3959" y="0"/>
                  </a:moveTo>
                  <a:cubicBezTo>
                    <a:pt x="3257" y="204"/>
                    <a:pt x="747" y="1120"/>
                    <a:pt x="1" y="4060"/>
                  </a:cubicBezTo>
                  <a:cubicBezTo>
                    <a:pt x="186" y="4086"/>
                    <a:pt x="383" y="4102"/>
                    <a:pt x="591" y="4102"/>
                  </a:cubicBezTo>
                  <a:cubicBezTo>
                    <a:pt x="1185" y="4102"/>
                    <a:pt x="1861" y="3973"/>
                    <a:pt x="2556" y="3596"/>
                  </a:cubicBezTo>
                  <a:lnTo>
                    <a:pt x="5225" y="815"/>
                  </a:lnTo>
                  <a:cubicBezTo>
                    <a:pt x="4863" y="464"/>
                    <a:pt x="4433" y="192"/>
                    <a:pt x="3959" y="0"/>
                  </a:cubicBezTo>
                  <a:close/>
                </a:path>
              </a:pathLst>
            </a:custGeom>
            <a:solidFill>
              <a:srgbClr val="EDB9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193;p71">
              <a:extLst>
                <a:ext uri="{FF2B5EF4-FFF2-40B4-BE49-F238E27FC236}">
                  <a16:creationId xmlns:a16="http://schemas.microsoft.com/office/drawing/2014/main" id="{4AA890DA-8888-4D7E-B53F-E28CD954A62E}"/>
                </a:ext>
              </a:extLst>
            </p:cNvPr>
            <p:cNvSpPr/>
            <p:nvPr/>
          </p:nvSpPr>
          <p:spPr>
            <a:xfrm>
              <a:off x="1698385" y="2801458"/>
              <a:ext cx="145185" cy="323380"/>
            </a:xfrm>
            <a:custGeom>
              <a:avLst/>
              <a:gdLst/>
              <a:ahLst/>
              <a:cxnLst/>
              <a:rect l="l" t="t" r="r" b="b"/>
              <a:pathLst>
                <a:path w="2727" h="6074" extrusionOk="0">
                  <a:moveTo>
                    <a:pt x="1595" y="1"/>
                  </a:moveTo>
                  <a:cubicBezTo>
                    <a:pt x="995" y="431"/>
                    <a:pt x="329" y="1121"/>
                    <a:pt x="0" y="2206"/>
                  </a:cubicBezTo>
                  <a:cubicBezTo>
                    <a:pt x="329" y="2828"/>
                    <a:pt x="464" y="3428"/>
                    <a:pt x="487" y="3971"/>
                  </a:cubicBezTo>
                  <a:cubicBezTo>
                    <a:pt x="543" y="4966"/>
                    <a:pt x="227" y="5757"/>
                    <a:pt x="80" y="6074"/>
                  </a:cubicBezTo>
                  <a:cubicBezTo>
                    <a:pt x="645" y="6062"/>
                    <a:pt x="1188" y="5926"/>
                    <a:pt x="1674" y="5689"/>
                  </a:cubicBezTo>
                  <a:cubicBezTo>
                    <a:pt x="1674" y="5689"/>
                    <a:pt x="2726" y="3823"/>
                    <a:pt x="2601" y="2240"/>
                  </a:cubicBezTo>
                  <a:cubicBezTo>
                    <a:pt x="2601" y="2240"/>
                    <a:pt x="2036" y="827"/>
                    <a:pt x="1595" y="1"/>
                  </a:cubicBezTo>
                  <a:close/>
                </a:path>
              </a:pathLst>
            </a:custGeom>
            <a:solidFill>
              <a:srgbClr val="68A0A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194;p71">
              <a:extLst>
                <a:ext uri="{FF2B5EF4-FFF2-40B4-BE49-F238E27FC236}">
                  <a16:creationId xmlns:a16="http://schemas.microsoft.com/office/drawing/2014/main" id="{1AD875C7-15B0-402A-A1F9-BC6ECE2CC2ED}"/>
                </a:ext>
              </a:extLst>
            </p:cNvPr>
            <p:cNvSpPr/>
            <p:nvPr/>
          </p:nvSpPr>
          <p:spPr>
            <a:xfrm>
              <a:off x="1783305" y="2770791"/>
              <a:ext cx="120429" cy="333602"/>
            </a:xfrm>
            <a:custGeom>
              <a:avLst/>
              <a:gdLst/>
              <a:ahLst/>
              <a:cxnLst/>
              <a:rect l="l" t="t" r="r" b="b"/>
              <a:pathLst>
                <a:path w="2262" h="6266" extrusionOk="0">
                  <a:moveTo>
                    <a:pt x="1074" y="1"/>
                  </a:moveTo>
                  <a:cubicBezTo>
                    <a:pt x="860" y="79"/>
                    <a:pt x="453" y="249"/>
                    <a:pt x="0" y="577"/>
                  </a:cubicBezTo>
                  <a:cubicBezTo>
                    <a:pt x="1391" y="3190"/>
                    <a:pt x="396" y="5610"/>
                    <a:pt x="79" y="6265"/>
                  </a:cubicBezTo>
                  <a:cubicBezTo>
                    <a:pt x="1368" y="5643"/>
                    <a:pt x="2262" y="4320"/>
                    <a:pt x="2262" y="2782"/>
                  </a:cubicBezTo>
                  <a:cubicBezTo>
                    <a:pt x="2262" y="1697"/>
                    <a:pt x="1810" y="702"/>
                    <a:pt x="1074" y="1"/>
                  </a:cubicBezTo>
                  <a:close/>
                </a:path>
              </a:pathLst>
            </a:custGeom>
            <a:solidFill>
              <a:srgbClr val="436D7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0" name="Google Shape;2188;p71">
            <a:extLst>
              <a:ext uri="{FF2B5EF4-FFF2-40B4-BE49-F238E27FC236}">
                <a16:creationId xmlns:a16="http://schemas.microsoft.com/office/drawing/2014/main" id="{4E730C34-5125-42CA-A961-64DD36261078}"/>
              </a:ext>
            </a:extLst>
          </p:cNvPr>
          <p:cNvGrpSpPr/>
          <p:nvPr/>
        </p:nvGrpSpPr>
        <p:grpSpPr>
          <a:xfrm>
            <a:off x="441144" y="3029297"/>
            <a:ext cx="1151637" cy="1027031"/>
            <a:chOff x="1492450" y="2713557"/>
            <a:chExt cx="411283" cy="411284"/>
          </a:xfrm>
        </p:grpSpPr>
        <p:sp>
          <p:nvSpPr>
            <p:cNvPr id="101" name="Google Shape;2189;p71">
              <a:extLst>
                <a:ext uri="{FF2B5EF4-FFF2-40B4-BE49-F238E27FC236}">
                  <a16:creationId xmlns:a16="http://schemas.microsoft.com/office/drawing/2014/main" id="{2614CA58-8B50-4575-94CD-2DDF9A5BA5C1}"/>
                </a:ext>
              </a:extLst>
            </p:cNvPr>
            <p:cNvSpPr/>
            <p:nvPr/>
          </p:nvSpPr>
          <p:spPr>
            <a:xfrm>
              <a:off x="1517207" y="3012824"/>
              <a:ext cx="213173" cy="112017"/>
            </a:xfrm>
            <a:custGeom>
              <a:avLst/>
              <a:gdLst/>
              <a:ahLst/>
              <a:cxnLst/>
              <a:rect l="l" t="t" r="r" b="b"/>
              <a:pathLst>
                <a:path w="4004" h="2104" extrusionOk="0">
                  <a:moveTo>
                    <a:pt x="3890" y="1"/>
                  </a:moveTo>
                  <a:lnTo>
                    <a:pt x="0" y="68"/>
                  </a:lnTo>
                  <a:cubicBezTo>
                    <a:pt x="656" y="1278"/>
                    <a:pt x="1933" y="2104"/>
                    <a:pt x="3403" y="2104"/>
                  </a:cubicBezTo>
                  <a:lnTo>
                    <a:pt x="3483" y="2104"/>
                  </a:lnTo>
                  <a:lnTo>
                    <a:pt x="4003" y="860"/>
                  </a:lnTo>
                  <a:lnTo>
                    <a:pt x="3890" y="1"/>
                  </a:lnTo>
                  <a:close/>
                </a:path>
              </a:pathLst>
            </a:custGeom>
            <a:solidFill>
              <a:srgbClr val="D83F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190;p71">
              <a:extLst>
                <a:ext uri="{FF2B5EF4-FFF2-40B4-BE49-F238E27FC236}">
                  <a16:creationId xmlns:a16="http://schemas.microsoft.com/office/drawing/2014/main" id="{516F1501-5A09-4311-A66A-BACC13928422}"/>
                </a:ext>
              </a:extLst>
            </p:cNvPr>
            <p:cNvSpPr/>
            <p:nvPr/>
          </p:nvSpPr>
          <p:spPr>
            <a:xfrm>
              <a:off x="1493089" y="2918907"/>
              <a:ext cx="232446" cy="120376"/>
            </a:xfrm>
            <a:custGeom>
              <a:avLst/>
              <a:gdLst/>
              <a:ahLst/>
              <a:cxnLst/>
              <a:rect l="l" t="t" r="r" b="b"/>
              <a:pathLst>
                <a:path w="4366" h="2261" extrusionOk="0">
                  <a:moveTo>
                    <a:pt x="3856" y="0"/>
                  </a:moveTo>
                  <a:lnTo>
                    <a:pt x="1" y="79"/>
                  </a:lnTo>
                  <a:cubicBezTo>
                    <a:pt x="12" y="712"/>
                    <a:pt x="170" y="1312"/>
                    <a:pt x="453" y="1832"/>
                  </a:cubicBezTo>
                  <a:cubicBezTo>
                    <a:pt x="765" y="1982"/>
                    <a:pt x="1475" y="2261"/>
                    <a:pt x="2369" y="2261"/>
                  </a:cubicBezTo>
                  <a:cubicBezTo>
                    <a:pt x="2966" y="2261"/>
                    <a:pt x="3645" y="2136"/>
                    <a:pt x="4343" y="1765"/>
                  </a:cubicBezTo>
                  <a:lnTo>
                    <a:pt x="4366" y="916"/>
                  </a:lnTo>
                  <a:lnTo>
                    <a:pt x="3856" y="0"/>
                  </a:lnTo>
                  <a:close/>
                </a:path>
              </a:pathLst>
            </a:custGeom>
            <a:solidFill>
              <a:srgbClr val="3B536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191;p71">
              <a:extLst>
                <a:ext uri="{FF2B5EF4-FFF2-40B4-BE49-F238E27FC236}">
                  <a16:creationId xmlns:a16="http://schemas.microsoft.com/office/drawing/2014/main" id="{4D853FCE-262E-48C8-8534-83ED8A456639}"/>
                </a:ext>
              </a:extLst>
            </p:cNvPr>
            <p:cNvSpPr/>
            <p:nvPr/>
          </p:nvSpPr>
          <p:spPr>
            <a:xfrm>
              <a:off x="1492450" y="2713557"/>
              <a:ext cx="280628" cy="230050"/>
            </a:xfrm>
            <a:custGeom>
              <a:avLst/>
              <a:gdLst/>
              <a:ahLst/>
              <a:cxnLst/>
              <a:rect l="l" t="t" r="r" b="b"/>
              <a:pathLst>
                <a:path w="5271" h="4321" extrusionOk="0">
                  <a:moveTo>
                    <a:pt x="3868" y="1"/>
                  </a:moveTo>
                  <a:cubicBezTo>
                    <a:pt x="1732" y="1"/>
                    <a:pt x="1" y="1732"/>
                    <a:pt x="1" y="3857"/>
                  </a:cubicBezTo>
                  <a:cubicBezTo>
                    <a:pt x="1" y="3891"/>
                    <a:pt x="13" y="3914"/>
                    <a:pt x="13" y="3936"/>
                  </a:cubicBezTo>
                  <a:cubicBezTo>
                    <a:pt x="227" y="4049"/>
                    <a:pt x="702" y="4242"/>
                    <a:pt x="1313" y="4321"/>
                  </a:cubicBezTo>
                  <a:lnTo>
                    <a:pt x="5271" y="261"/>
                  </a:lnTo>
                  <a:cubicBezTo>
                    <a:pt x="4830" y="91"/>
                    <a:pt x="4366" y="1"/>
                    <a:pt x="3868" y="1"/>
                  </a:cubicBezTo>
                  <a:close/>
                </a:path>
              </a:pathLst>
            </a:custGeom>
            <a:solidFill>
              <a:srgbClr val="F3D2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192;p71">
              <a:extLst>
                <a:ext uri="{FF2B5EF4-FFF2-40B4-BE49-F238E27FC236}">
                  <a16:creationId xmlns:a16="http://schemas.microsoft.com/office/drawing/2014/main" id="{0FE91186-55EC-4A7D-A2AC-EAFF4E4065C9}"/>
                </a:ext>
              </a:extLst>
            </p:cNvPr>
            <p:cNvSpPr/>
            <p:nvPr/>
          </p:nvSpPr>
          <p:spPr>
            <a:xfrm>
              <a:off x="1562302" y="2727453"/>
              <a:ext cx="278232" cy="218390"/>
            </a:xfrm>
            <a:custGeom>
              <a:avLst/>
              <a:gdLst/>
              <a:ahLst/>
              <a:cxnLst/>
              <a:rect l="l" t="t" r="r" b="b"/>
              <a:pathLst>
                <a:path w="5226" h="4102" extrusionOk="0">
                  <a:moveTo>
                    <a:pt x="3959" y="0"/>
                  </a:moveTo>
                  <a:cubicBezTo>
                    <a:pt x="3257" y="204"/>
                    <a:pt x="747" y="1120"/>
                    <a:pt x="1" y="4060"/>
                  </a:cubicBezTo>
                  <a:cubicBezTo>
                    <a:pt x="186" y="4086"/>
                    <a:pt x="383" y="4102"/>
                    <a:pt x="591" y="4102"/>
                  </a:cubicBezTo>
                  <a:cubicBezTo>
                    <a:pt x="1185" y="4102"/>
                    <a:pt x="1861" y="3973"/>
                    <a:pt x="2556" y="3596"/>
                  </a:cubicBezTo>
                  <a:lnTo>
                    <a:pt x="5225" y="815"/>
                  </a:lnTo>
                  <a:cubicBezTo>
                    <a:pt x="4863" y="464"/>
                    <a:pt x="4433" y="192"/>
                    <a:pt x="3959" y="0"/>
                  </a:cubicBezTo>
                  <a:close/>
                </a:path>
              </a:pathLst>
            </a:custGeom>
            <a:solidFill>
              <a:srgbClr val="EDB9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193;p71">
              <a:extLst>
                <a:ext uri="{FF2B5EF4-FFF2-40B4-BE49-F238E27FC236}">
                  <a16:creationId xmlns:a16="http://schemas.microsoft.com/office/drawing/2014/main" id="{4346504F-AB00-4BB9-9339-C7ABF2970334}"/>
                </a:ext>
              </a:extLst>
            </p:cNvPr>
            <p:cNvSpPr/>
            <p:nvPr/>
          </p:nvSpPr>
          <p:spPr>
            <a:xfrm>
              <a:off x="1698385" y="2801458"/>
              <a:ext cx="145185" cy="323380"/>
            </a:xfrm>
            <a:custGeom>
              <a:avLst/>
              <a:gdLst/>
              <a:ahLst/>
              <a:cxnLst/>
              <a:rect l="l" t="t" r="r" b="b"/>
              <a:pathLst>
                <a:path w="2727" h="6074" extrusionOk="0">
                  <a:moveTo>
                    <a:pt x="1595" y="1"/>
                  </a:moveTo>
                  <a:cubicBezTo>
                    <a:pt x="995" y="431"/>
                    <a:pt x="329" y="1121"/>
                    <a:pt x="0" y="2206"/>
                  </a:cubicBezTo>
                  <a:cubicBezTo>
                    <a:pt x="329" y="2828"/>
                    <a:pt x="464" y="3428"/>
                    <a:pt x="487" y="3971"/>
                  </a:cubicBezTo>
                  <a:cubicBezTo>
                    <a:pt x="543" y="4966"/>
                    <a:pt x="227" y="5757"/>
                    <a:pt x="80" y="6074"/>
                  </a:cubicBezTo>
                  <a:cubicBezTo>
                    <a:pt x="645" y="6062"/>
                    <a:pt x="1188" y="5926"/>
                    <a:pt x="1674" y="5689"/>
                  </a:cubicBezTo>
                  <a:cubicBezTo>
                    <a:pt x="1674" y="5689"/>
                    <a:pt x="2726" y="3823"/>
                    <a:pt x="2601" y="2240"/>
                  </a:cubicBezTo>
                  <a:cubicBezTo>
                    <a:pt x="2601" y="2240"/>
                    <a:pt x="2036" y="827"/>
                    <a:pt x="1595" y="1"/>
                  </a:cubicBezTo>
                  <a:close/>
                </a:path>
              </a:pathLst>
            </a:custGeom>
            <a:solidFill>
              <a:srgbClr val="68A0A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194;p71">
              <a:extLst>
                <a:ext uri="{FF2B5EF4-FFF2-40B4-BE49-F238E27FC236}">
                  <a16:creationId xmlns:a16="http://schemas.microsoft.com/office/drawing/2014/main" id="{5CEB6D32-2281-41ED-AF99-D35B3A2E0D05}"/>
                </a:ext>
              </a:extLst>
            </p:cNvPr>
            <p:cNvSpPr/>
            <p:nvPr/>
          </p:nvSpPr>
          <p:spPr>
            <a:xfrm>
              <a:off x="1783305" y="2770791"/>
              <a:ext cx="120429" cy="333602"/>
            </a:xfrm>
            <a:custGeom>
              <a:avLst/>
              <a:gdLst/>
              <a:ahLst/>
              <a:cxnLst/>
              <a:rect l="l" t="t" r="r" b="b"/>
              <a:pathLst>
                <a:path w="2262" h="6266" extrusionOk="0">
                  <a:moveTo>
                    <a:pt x="1074" y="1"/>
                  </a:moveTo>
                  <a:cubicBezTo>
                    <a:pt x="860" y="79"/>
                    <a:pt x="453" y="249"/>
                    <a:pt x="0" y="577"/>
                  </a:cubicBezTo>
                  <a:cubicBezTo>
                    <a:pt x="1391" y="3190"/>
                    <a:pt x="396" y="5610"/>
                    <a:pt x="79" y="6265"/>
                  </a:cubicBezTo>
                  <a:cubicBezTo>
                    <a:pt x="1368" y="5643"/>
                    <a:pt x="2262" y="4320"/>
                    <a:pt x="2262" y="2782"/>
                  </a:cubicBezTo>
                  <a:cubicBezTo>
                    <a:pt x="2262" y="1697"/>
                    <a:pt x="1810" y="702"/>
                    <a:pt x="1074" y="1"/>
                  </a:cubicBezTo>
                  <a:close/>
                </a:path>
              </a:pathLst>
            </a:custGeom>
            <a:solidFill>
              <a:srgbClr val="436D7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 name="Rectangle 2">
            <a:extLst>
              <a:ext uri="{FF2B5EF4-FFF2-40B4-BE49-F238E27FC236}">
                <a16:creationId xmlns:a16="http://schemas.microsoft.com/office/drawing/2014/main" id="{F7377F1C-99A3-4A78-905D-4A37DEEC8CE5}"/>
              </a:ext>
            </a:extLst>
          </p:cNvPr>
          <p:cNvSpPr/>
          <p:nvPr/>
        </p:nvSpPr>
        <p:spPr>
          <a:xfrm>
            <a:off x="637822" y="1149544"/>
            <a:ext cx="704039" cy="1323439"/>
          </a:xfrm>
          <a:prstGeom prst="rect">
            <a:avLst/>
          </a:prstGeom>
        </p:spPr>
        <p:txBody>
          <a:bodyPr wrap="none">
            <a:spAutoFit/>
          </a:bodyPr>
          <a:lstStyle/>
          <a:p>
            <a:pPr defTabSz="1219170">
              <a:buClr>
                <a:srgbClr val="000000"/>
              </a:buClr>
            </a:pPr>
            <a:r>
              <a:rPr lang="en-US" sz="8000" b="1" kern="0" dirty="0">
                <a:solidFill>
                  <a:srgbClr val="FFFFFF"/>
                </a:solidFill>
                <a:latin typeface="Calibri" panose="020F0502020204030204" pitchFamily="34" charset="0"/>
                <a:cs typeface="Calibri" panose="020F0502020204030204" pitchFamily="34" charset="0"/>
                <a:sym typeface="Arial"/>
              </a:rPr>
              <a:t>1</a:t>
            </a:r>
            <a:endParaRPr lang="en-US" sz="8000" b="1" kern="0" dirty="0">
              <a:solidFill>
                <a:srgbClr val="FFFFFF"/>
              </a:solidFill>
              <a:latin typeface="Arial"/>
              <a:cs typeface="Arial"/>
              <a:sym typeface="Arial"/>
            </a:endParaRPr>
          </a:p>
        </p:txBody>
      </p:sp>
      <p:sp>
        <p:nvSpPr>
          <p:cNvPr id="109" name="Rectangle 108">
            <a:extLst>
              <a:ext uri="{FF2B5EF4-FFF2-40B4-BE49-F238E27FC236}">
                <a16:creationId xmlns:a16="http://schemas.microsoft.com/office/drawing/2014/main" id="{D1F1C369-ACE3-4208-B971-2592FB77D81C}"/>
              </a:ext>
            </a:extLst>
          </p:cNvPr>
          <p:cNvSpPr/>
          <p:nvPr/>
        </p:nvSpPr>
        <p:spPr>
          <a:xfrm>
            <a:off x="664344" y="2936068"/>
            <a:ext cx="704039" cy="1323439"/>
          </a:xfrm>
          <a:prstGeom prst="rect">
            <a:avLst/>
          </a:prstGeom>
        </p:spPr>
        <p:txBody>
          <a:bodyPr wrap="none">
            <a:spAutoFit/>
          </a:bodyPr>
          <a:lstStyle/>
          <a:p>
            <a:pPr defTabSz="1219170">
              <a:buClr>
                <a:srgbClr val="000000"/>
              </a:buClr>
            </a:pPr>
            <a:r>
              <a:rPr lang="en-US" sz="8000" b="1" kern="0" dirty="0">
                <a:solidFill>
                  <a:srgbClr val="FFFFFF"/>
                </a:solidFill>
                <a:latin typeface="Calibri" panose="020F0502020204030204" pitchFamily="34" charset="0"/>
                <a:cs typeface="Calibri" panose="020F0502020204030204" pitchFamily="34" charset="0"/>
                <a:sym typeface="Arial"/>
              </a:rPr>
              <a:t>2</a:t>
            </a:r>
            <a:endParaRPr lang="en-US" sz="8000" b="1" kern="0" dirty="0">
              <a:solidFill>
                <a:srgbClr val="FFFFFF"/>
              </a:solidFill>
              <a:latin typeface="Arial"/>
              <a:cs typeface="Arial"/>
              <a:sym typeface="Arial"/>
            </a:endParaRPr>
          </a:p>
        </p:txBody>
      </p:sp>
      <p:sp>
        <p:nvSpPr>
          <p:cNvPr id="4" name="Rectangle 3">
            <a:extLst>
              <a:ext uri="{FF2B5EF4-FFF2-40B4-BE49-F238E27FC236}">
                <a16:creationId xmlns:a16="http://schemas.microsoft.com/office/drawing/2014/main" id="{D642F852-BAF3-4850-FBBC-49A57CBFC3AE}"/>
              </a:ext>
            </a:extLst>
          </p:cNvPr>
          <p:cNvSpPr/>
          <p:nvPr/>
        </p:nvSpPr>
        <p:spPr>
          <a:xfrm>
            <a:off x="1603582" y="4310122"/>
            <a:ext cx="10402571" cy="1077218"/>
          </a:xfrm>
          <a:prstGeom prst="rect">
            <a:avLst/>
          </a:prstGeom>
        </p:spPr>
        <p:txBody>
          <a:bodyPr wrap="square">
            <a:spAutoFit/>
          </a:bodyPr>
          <a:lstStyle/>
          <a:p>
            <a:pPr algn="just" defTabSz="1219170">
              <a:buClr>
                <a:srgbClr val="000000"/>
              </a:buClr>
            </a:pPr>
            <a:r>
              <a:rPr lang="vi-VN" sz="3200" kern="0" dirty="0">
                <a:solidFill>
                  <a:srgbClr val="17253A"/>
                </a:solidFill>
                <a:latin typeface="Calibri" panose="020F0502020204030204" pitchFamily="34" charset="0"/>
                <a:cs typeface="Calibri" panose="020F0502020204030204" pitchFamily="34" charset="0"/>
                <a:sym typeface="Arial"/>
              </a:rPr>
              <a:t>Hiểu điều tác giả muốn nói qua câu chuyện: Những trải nghiệm và khám phá sẽ đem lại niềm vui cho mỗi người.</a:t>
            </a:r>
            <a:endParaRPr lang="en-US" sz="3200" kern="0" dirty="0">
              <a:solidFill>
                <a:srgbClr val="17253A"/>
              </a:solidFill>
              <a:latin typeface="Calibri" panose="020F0502020204030204" pitchFamily="34" charset="0"/>
              <a:cs typeface="Calibri" panose="020F0502020204030204" pitchFamily="34" charset="0"/>
              <a:sym typeface="Arial"/>
            </a:endParaRPr>
          </a:p>
        </p:txBody>
      </p:sp>
      <p:grpSp>
        <p:nvGrpSpPr>
          <p:cNvPr id="5" name="Google Shape;2188;p71">
            <a:extLst>
              <a:ext uri="{FF2B5EF4-FFF2-40B4-BE49-F238E27FC236}">
                <a16:creationId xmlns:a16="http://schemas.microsoft.com/office/drawing/2014/main" id="{B45EEB10-FAE3-5AEA-30B4-EC5D8B4C324F}"/>
              </a:ext>
            </a:extLst>
          </p:cNvPr>
          <p:cNvGrpSpPr/>
          <p:nvPr/>
        </p:nvGrpSpPr>
        <p:grpSpPr>
          <a:xfrm>
            <a:off x="403044" y="4356651"/>
            <a:ext cx="1151637" cy="1027031"/>
            <a:chOff x="1492450" y="2713557"/>
            <a:chExt cx="411283" cy="411284"/>
          </a:xfrm>
        </p:grpSpPr>
        <p:sp>
          <p:nvSpPr>
            <p:cNvPr id="6" name="Google Shape;2189;p71">
              <a:extLst>
                <a:ext uri="{FF2B5EF4-FFF2-40B4-BE49-F238E27FC236}">
                  <a16:creationId xmlns:a16="http://schemas.microsoft.com/office/drawing/2014/main" id="{9A50AF33-72F0-845B-BFEF-061894A7C478}"/>
                </a:ext>
              </a:extLst>
            </p:cNvPr>
            <p:cNvSpPr/>
            <p:nvPr/>
          </p:nvSpPr>
          <p:spPr>
            <a:xfrm>
              <a:off x="1517207" y="3012824"/>
              <a:ext cx="213173" cy="112017"/>
            </a:xfrm>
            <a:custGeom>
              <a:avLst/>
              <a:gdLst/>
              <a:ahLst/>
              <a:cxnLst/>
              <a:rect l="l" t="t" r="r" b="b"/>
              <a:pathLst>
                <a:path w="4004" h="2104" extrusionOk="0">
                  <a:moveTo>
                    <a:pt x="3890" y="1"/>
                  </a:moveTo>
                  <a:lnTo>
                    <a:pt x="0" y="68"/>
                  </a:lnTo>
                  <a:cubicBezTo>
                    <a:pt x="656" y="1278"/>
                    <a:pt x="1933" y="2104"/>
                    <a:pt x="3403" y="2104"/>
                  </a:cubicBezTo>
                  <a:lnTo>
                    <a:pt x="3483" y="2104"/>
                  </a:lnTo>
                  <a:lnTo>
                    <a:pt x="4003" y="860"/>
                  </a:lnTo>
                  <a:lnTo>
                    <a:pt x="3890" y="1"/>
                  </a:lnTo>
                  <a:close/>
                </a:path>
              </a:pathLst>
            </a:custGeom>
            <a:solidFill>
              <a:srgbClr val="D83F5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Google Shape;2190;p71">
              <a:extLst>
                <a:ext uri="{FF2B5EF4-FFF2-40B4-BE49-F238E27FC236}">
                  <a16:creationId xmlns:a16="http://schemas.microsoft.com/office/drawing/2014/main" id="{F2B42DFA-4EA3-8B18-B07C-65DF31A054D8}"/>
                </a:ext>
              </a:extLst>
            </p:cNvPr>
            <p:cNvSpPr/>
            <p:nvPr/>
          </p:nvSpPr>
          <p:spPr>
            <a:xfrm>
              <a:off x="1493089" y="2918907"/>
              <a:ext cx="232446" cy="120376"/>
            </a:xfrm>
            <a:custGeom>
              <a:avLst/>
              <a:gdLst/>
              <a:ahLst/>
              <a:cxnLst/>
              <a:rect l="l" t="t" r="r" b="b"/>
              <a:pathLst>
                <a:path w="4366" h="2261" extrusionOk="0">
                  <a:moveTo>
                    <a:pt x="3856" y="0"/>
                  </a:moveTo>
                  <a:lnTo>
                    <a:pt x="1" y="79"/>
                  </a:lnTo>
                  <a:cubicBezTo>
                    <a:pt x="12" y="712"/>
                    <a:pt x="170" y="1312"/>
                    <a:pt x="453" y="1832"/>
                  </a:cubicBezTo>
                  <a:cubicBezTo>
                    <a:pt x="765" y="1982"/>
                    <a:pt x="1475" y="2261"/>
                    <a:pt x="2369" y="2261"/>
                  </a:cubicBezTo>
                  <a:cubicBezTo>
                    <a:pt x="2966" y="2261"/>
                    <a:pt x="3645" y="2136"/>
                    <a:pt x="4343" y="1765"/>
                  </a:cubicBezTo>
                  <a:lnTo>
                    <a:pt x="4366" y="916"/>
                  </a:lnTo>
                  <a:lnTo>
                    <a:pt x="3856" y="0"/>
                  </a:lnTo>
                  <a:close/>
                </a:path>
              </a:pathLst>
            </a:custGeom>
            <a:solidFill>
              <a:srgbClr val="3B536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2191;p71">
              <a:extLst>
                <a:ext uri="{FF2B5EF4-FFF2-40B4-BE49-F238E27FC236}">
                  <a16:creationId xmlns:a16="http://schemas.microsoft.com/office/drawing/2014/main" id="{001EC361-8912-A656-B4BE-83E1B8878985}"/>
                </a:ext>
              </a:extLst>
            </p:cNvPr>
            <p:cNvSpPr/>
            <p:nvPr/>
          </p:nvSpPr>
          <p:spPr>
            <a:xfrm>
              <a:off x="1492450" y="2713557"/>
              <a:ext cx="280628" cy="230050"/>
            </a:xfrm>
            <a:custGeom>
              <a:avLst/>
              <a:gdLst/>
              <a:ahLst/>
              <a:cxnLst/>
              <a:rect l="l" t="t" r="r" b="b"/>
              <a:pathLst>
                <a:path w="5271" h="4321" extrusionOk="0">
                  <a:moveTo>
                    <a:pt x="3868" y="1"/>
                  </a:moveTo>
                  <a:cubicBezTo>
                    <a:pt x="1732" y="1"/>
                    <a:pt x="1" y="1732"/>
                    <a:pt x="1" y="3857"/>
                  </a:cubicBezTo>
                  <a:cubicBezTo>
                    <a:pt x="1" y="3891"/>
                    <a:pt x="13" y="3914"/>
                    <a:pt x="13" y="3936"/>
                  </a:cubicBezTo>
                  <a:cubicBezTo>
                    <a:pt x="227" y="4049"/>
                    <a:pt x="702" y="4242"/>
                    <a:pt x="1313" y="4321"/>
                  </a:cubicBezTo>
                  <a:lnTo>
                    <a:pt x="5271" y="261"/>
                  </a:lnTo>
                  <a:cubicBezTo>
                    <a:pt x="4830" y="91"/>
                    <a:pt x="4366" y="1"/>
                    <a:pt x="3868" y="1"/>
                  </a:cubicBezTo>
                  <a:close/>
                </a:path>
              </a:pathLst>
            </a:custGeom>
            <a:solidFill>
              <a:srgbClr val="F3D2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 name="Google Shape;2192;p71">
              <a:extLst>
                <a:ext uri="{FF2B5EF4-FFF2-40B4-BE49-F238E27FC236}">
                  <a16:creationId xmlns:a16="http://schemas.microsoft.com/office/drawing/2014/main" id="{B41440F5-6A5E-C492-433B-E7807AE17F03}"/>
                </a:ext>
              </a:extLst>
            </p:cNvPr>
            <p:cNvSpPr/>
            <p:nvPr/>
          </p:nvSpPr>
          <p:spPr>
            <a:xfrm>
              <a:off x="1562302" y="2727453"/>
              <a:ext cx="278232" cy="218390"/>
            </a:xfrm>
            <a:custGeom>
              <a:avLst/>
              <a:gdLst/>
              <a:ahLst/>
              <a:cxnLst/>
              <a:rect l="l" t="t" r="r" b="b"/>
              <a:pathLst>
                <a:path w="5226" h="4102" extrusionOk="0">
                  <a:moveTo>
                    <a:pt x="3959" y="0"/>
                  </a:moveTo>
                  <a:cubicBezTo>
                    <a:pt x="3257" y="204"/>
                    <a:pt x="747" y="1120"/>
                    <a:pt x="1" y="4060"/>
                  </a:cubicBezTo>
                  <a:cubicBezTo>
                    <a:pt x="186" y="4086"/>
                    <a:pt x="383" y="4102"/>
                    <a:pt x="591" y="4102"/>
                  </a:cubicBezTo>
                  <a:cubicBezTo>
                    <a:pt x="1185" y="4102"/>
                    <a:pt x="1861" y="3973"/>
                    <a:pt x="2556" y="3596"/>
                  </a:cubicBezTo>
                  <a:lnTo>
                    <a:pt x="5225" y="815"/>
                  </a:lnTo>
                  <a:cubicBezTo>
                    <a:pt x="4863" y="464"/>
                    <a:pt x="4433" y="192"/>
                    <a:pt x="3959" y="0"/>
                  </a:cubicBezTo>
                  <a:close/>
                </a:path>
              </a:pathLst>
            </a:custGeom>
            <a:solidFill>
              <a:srgbClr val="EDB9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2193;p71">
              <a:extLst>
                <a:ext uri="{FF2B5EF4-FFF2-40B4-BE49-F238E27FC236}">
                  <a16:creationId xmlns:a16="http://schemas.microsoft.com/office/drawing/2014/main" id="{42F4338B-A0E3-361C-6FFF-900D67412F13}"/>
                </a:ext>
              </a:extLst>
            </p:cNvPr>
            <p:cNvSpPr/>
            <p:nvPr/>
          </p:nvSpPr>
          <p:spPr>
            <a:xfrm>
              <a:off x="1698385" y="2801458"/>
              <a:ext cx="145185" cy="323380"/>
            </a:xfrm>
            <a:custGeom>
              <a:avLst/>
              <a:gdLst/>
              <a:ahLst/>
              <a:cxnLst/>
              <a:rect l="l" t="t" r="r" b="b"/>
              <a:pathLst>
                <a:path w="2727" h="6074" extrusionOk="0">
                  <a:moveTo>
                    <a:pt x="1595" y="1"/>
                  </a:moveTo>
                  <a:cubicBezTo>
                    <a:pt x="995" y="431"/>
                    <a:pt x="329" y="1121"/>
                    <a:pt x="0" y="2206"/>
                  </a:cubicBezTo>
                  <a:cubicBezTo>
                    <a:pt x="329" y="2828"/>
                    <a:pt x="464" y="3428"/>
                    <a:pt x="487" y="3971"/>
                  </a:cubicBezTo>
                  <a:cubicBezTo>
                    <a:pt x="543" y="4966"/>
                    <a:pt x="227" y="5757"/>
                    <a:pt x="80" y="6074"/>
                  </a:cubicBezTo>
                  <a:cubicBezTo>
                    <a:pt x="645" y="6062"/>
                    <a:pt x="1188" y="5926"/>
                    <a:pt x="1674" y="5689"/>
                  </a:cubicBezTo>
                  <a:cubicBezTo>
                    <a:pt x="1674" y="5689"/>
                    <a:pt x="2726" y="3823"/>
                    <a:pt x="2601" y="2240"/>
                  </a:cubicBezTo>
                  <a:cubicBezTo>
                    <a:pt x="2601" y="2240"/>
                    <a:pt x="2036" y="827"/>
                    <a:pt x="1595" y="1"/>
                  </a:cubicBezTo>
                  <a:close/>
                </a:path>
              </a:pathLst>
            </a:custGeom>
            <a:solidFill>
              <a:srgbClr val="68A0A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2194;p71">
              <a:extLst>
                <a:ext uri="{FF2B5EF4-FFF2-40B4-BE49-F238E27FC236}">
                  <a16:creationId xmlns:a16="http://schemas.microsoft.com/office/drawing/2014/main" id="{3EC30309-9EA9-B6E0-3558-2D27DA4E78EF}"/>
                </a:ext>
              </a:extLst>
            </p:cNvPr>
            <p:cNvSpPr/>
            <p:nvPr/>
          </p:nvSpPr>
          <p:spPr>
            <a:xfrm>
              <a:off x="1783305" y="2770791"/>
              <a:ext cx="120429" cy="333602"/>
            </a:xfrm>
            <a:custGeom>
              <a:avLst/>
              <a:gdLst/>
              <a:ahLst/>
              <a:cxnLst/>
              <a:rect l="l" t="t" r="r" b="b"/>
              <a:pathLst>
                <a:path w="2262" h="6266" extrusionOk="0">
                  <a:moveTo>
                    <a:pt x="1074" y="1"/>
                  </a:moveTo>
                  <a:cubicBezTo>
                    <a:pt x="860" y="79"/>
                    <a:pt x="453" y="249"/>
                    <a:pt x="0" y="577"/>
                  </a:cubicBezTo>
                  <a:cubicBezTo>
                    <a:pt x="1391" y="3190"/>
                    <a:pt x="396" y="5610"/>
                    <a:pt x="79" y="6265"/>
                  </a:cubicBezTo>
                  <a:cubicBezTo>
                    <a:pt x="1368" y="5643"/>
                    <a:pt x="2262" y="4320"/>
                    <a:pt x="2262" y="2782"/>
                  </a:cubicBezTo>
                  <a:cubicBezTo>
                    <a:pt x="2262" y="1697"/>
                    <a:pt x="1810" y="702"/>
                    <a:pt x="1074" y="1"/>
                  </a:cubicBezTo>
                  <a:close/>
                </a:path>
              </a:pathLst>
            </a:custGeom>
            <a:solidFill>
              <a:srgbClr val="436D7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2" name="Rectangle 11">
            <a:extLst>
              <a:ext uri="{FF2B5EF4-FFF2-40B4-BE49-F238E27FC236}">
                <a16:creationId xmlns:a16="http://schemas.microsoft.com/office/drawing/2014/main" id="{76270B32-2BA2-FA2C-FDA7-941A0B16028C}"/>
              </a:ext>
            </a:extLst>
          </p:cNvPr>
          <p:cNvSpPr/>
          <p:nvPr/>
        </p:nvSpPr>
        <p:spPr>
          <a:xfrm>
            <a:off x="626244" y="4263422"/>
            <a:ext cx="704039" cy="1323439"/>
          </a:xfrm>
          <a:prstGeom prst="rect">
            <a:avLst/>
          </a:prstGeom>
        </p:spPr>
        <p:txBody>
          <a:bodyPr wrap="none">
            <a:spAutoFit/>
          </a:bodyPr>
          <a:lstStyle/>
          <a:p>
            <a:pPr defTabSz="1219170">
              <a:buClr>
                <a:srgbClr val="000000"/>
              </a:buClr>
            </a:pPr>
            <a:r>
              <a:rPr lang="en-US" sz="8000" b="1" kern="0" dirty="0">
                <a:solidFill>
                  <a:srgbClr val="FFFFFF"/>
                </a:solidFill>
                <a:latin typeface="Calibri" panose="020F0502020204030204" pitchFamily="34" charset="0"/>
                <a:cs typeface="Calibri" panose="020F0502020204030204" pitchFamily="34" charset="0"/>
                <a:sym typeface="Arial"/>
              </a:rPr>
              <a:t>3</a:t>
            </a:r>
            <a:endParaRPr lang="en-US" sz="8000" b="1" kern="0" dirty="0">
              <a:solidFill>
                <a:srgbClr val="FFFFFF"/>
              </a:solidFill>
              <a:latin typeface="Arial"/>
              <a:cs typeface="Arial"/>
              <a:sym typeface="Arial"/>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F34642F-28CE-4B71-82DB-C0C287ECEDC4}"/>
              </a:ext>
            </a:extLst>
          </p:cNvPr>
          <p:cNvPicPr>
            <a:picLocks noChangeAspect="1"/>
          </p:cNvPicPr>
          <p:nvPr/>
        </p:nvPicPr>
        <p:blipFill rotWithShape="1">
          <a:blip r:embed="rId2"/>
          <a:srcRect l="5398" t="8113" b="2118"/>
          <a:stretch/>
        </p:blipFill>
        <p:spPr>
          <a:xfrm>
            <a:off x="0" y="-1"/>
            <a:ext cx="12192000" cy="6858001"/>
          </a:xfrm>
          <a:prstGeom prst="rect">
            <a:avLst/>
          </a:prstGeom>
        </p:spPr>
      </p:pic>
      <p:pic>
        <p:nvPicPr>
          <p:cNvPr id="2054" name="Picture 6" descr="A picture containing graphical user interface&#10;&#10;Description automatically generated">
            <a:extLst>
              <a:ext uri="{FF2B5EF4-FFF2-40B4-BE49-F238E27FC236}">
                <a16:creationId xmlns:a16="http://schemas.microsoft.com/office/drawing/2014/main" id="{BAE3FEF2-A70B-458E-A929-6406D7BC59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4830" y="-207963"/>
            <a:ext cx="6507439" cy="291592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4E0A451A-3AA8-49DB-ADE0-242E8C536CD3}"/>
              </a:ext>
            </a:extLst>
          </p:cNvPr>
          <p:cNvSpPr/>
          <p:nvPr/>
        </p:nvSpPr>
        <p:spPr>
          <a:xfrm>
            <a:off x="2201182" y="731838"/>
            <a:ext cx="4174732" cy="2472728"/>
          </a:xfrm>
          <a:prstGeom prst="rect">
            <a:avLst/>
          </a:prstGeom>
        </p:spPr>
        <p:txBody>
          <a:bodyPr wrap="square">
            <a:spAutoFit/>
          </a:bodyPr>
          <a:lstStyle/>
          <a:p>
            <a:pPr algn="ctr" defTabSz="1219170">
              <a:buClr>
                <a:srgbClr val="000000"/>
              </a:buClr>
            </a:pPr>
            <a:r>
              <a:rPr lang="en-US" sz="5867" b="1" kern="0" dirty="0" err="1">
                <a:solidFill>
                  <a:srgbClr val="FFFFFF"/>
                </a:solidFill>
                <a:latin typeface="Calibri" panose="020F0502020204030204" pitchFamily="34" charset="0"/>
                <a:cs typeface="Calibri" panose="020F0502020204030204" pitchFamily="34" charset="0"/>
                <a:sym typeface="Arial"/>
              </a:rPr>
              <a:t>Luyện</a:t>
            </a:r>
            <a:r>
              <a:rPr lang="en-US" sz="5867" b="1" kern="0" dirty="0">
                <a:solidFill>
                  <a:srgbClr val="FFFFFF"/>
                </a:solidFill>
                <a:latin typeface="Calibri" panose="020F0502020204030204" pitchFamily="34" charset="0"/>
                <a:cs typeface="Calibri" panose="020F0502020204030204" pitchFamily="34" charset="0"/>
                <a:sym typeface="Arial"/>
              </a:rPr>
              <a:t> </a:t>
            </a:r>
            <a:r>
              <a:rPr lang="en-US" sz="5867" b="1" kern="0" dirty="0" err="1">
                <a:solidFill>
                  <a:srgbClr val="FFFFFF"/>
                </a:solidFill>
                <a:latin typeface="Calibri" panose="020F0502020204030204" pitchFamily="34" charset="0"/>
                <a:cs typeface="Calibri" panose="020F0502020204030204" pitchFamily="34" charset="0"/>
                <a:sym typeface="Arial"/>
              </a:rPr>
              <a:t>đọc</a:t>
            </a:r>
            <a:r>
              <a:rPr lang="en-US" sz="5867" b="1" kern="0" dirty="0">
                <a:solidFill>
                  <a:srgbClr val="FFFFFF"/>
                </a:solidFill>
                <a:latin typeface="Calibri" panose="020F0502020204030204" pitchFamily="34" charset="0"/>
                <a:cs typeface="Calibri" panose="020F0502020204030204" pitchFamily="34" charset="0"/>
                <a:sym typeface="Arial"/>
              </a:rPr>
              <a:t> </a:t>
            </a:r>
            <a:r>
              <a:rPr lang="en-US" sz="5867" b="1" kern="0" dirty="0" err="1">
                <a:solidFill>
                  <a:srgbClr val="FFFFFF"/>
                </a:solidFill>
                <a:latin typeface="Calibri" panose="020F0502020204030204" pitchFamily="34" charset="0"/>
                <a:cs typeface="Calibri" panose="020F0502020204030204" pitchFamily="34" charset="0"/>
                <a:sym typeface="Arial"/>
              </a:rPr>
              <a:t>thành</a:t>
            </a:r>
            <a:r>
              <a:rPr lang="en-US" sz="5867" b="1" kern="0" dirty="0">
                <a:solidFill>
                  <a:srgbClr val="FFFFFF"/>
                </a:solidFill>
                <a:latin typeface="Calibri" panose="020F0502020204030204" pitchFamily="34" charset="0"/>
                <a:cs typeface="Calibri" panose="020F0502020204030204" pitchFamily="34" charset="0"/>
                <a:sym typeface="Arial"/>
              </a:rPr>
              <a:t> </a:t>
            </a:r>
            <a:r>
              <a:rPr lang="en-US" sz="5867" b="1" kern="0" dirty="0" err="1">
                <a:solidFill>
                  <a:srgbClr val="FFFFFF"/>
                </a:solidFill>
                <a:latin typeface="Calibri" panose="020F0502020204030204" pitchFamily="34" charset="0"/>
                <a:cs typeface="Calibri" panose="020F0502020204030204" pitchFamily="34" charset="0"/>
                <a:sym typeface="Arial"/>
              </a:rPr>
              <a:t>tiếng</a:t>
            </a:r>
            <a:endParaRPr lang="en-US" sz="5867" kern="0" dirty="0">
              <a:solidFill>
                <a:srgbClr val="FFFFFF"/>
              </a:solidFill>
              <a:latin typeface="Calibri" panose="020F0502020204030204" pitchFamily="34" charset="0"/>
              <a:cs typeface="Calibri" panose="020F0502020204030204" pitchFamily="34" charset="0"/>
              <a:sym typeface="Arial"/>
            </a:endParaRPr>
          </a:p>
          <a:p>
            <a:pPr defTabSz="1219170">
              <a:buClr>
                <a:srgbClr val="000000"/>
              </a:buClr>
            </a:pPr>
            <a:br>
              <a:rPr lang="en-US" sz="1867" kern="0" dirty="0">
                <a:solidFill>
                  <a:srgbClr val="000000"/>
                </a:solidFill>
                <a:latin typeface="Calibri" panose="020F0502020204030204" pitchFamily="34" charset="0"/>
                <a:cs typeface="Calibri" panose="020F0502020204030204" pitchFamily="34" charset="0"/>
                <a:sym typeface="Arial"/>
              </a:rPr>
            </a:br>
            <a:endParaRPr lang="en-US"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5690933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8"/>
        <p:cNvGrpSpPr/>
        <p:nvPr/>
      </p:nvGrpSpPr>
      <p:grpSpPr>
        <a:xfrm>
          <a:off x="0" y="0"/>
          <a:ext cx="0" cy="0"/>
          <a:chOff x="0" y="0"/>
          <a:chExt cx="0" cy="0"/>
        </a:xfrm>
      </p:grpSpPr>
      <p:grpSp>
        <p:nvGrpSpPr>
          <p:cNvPr id="2" name="Group 1">
            <a:extLst>
              <a:ext uri="{FF2B5EF4-FFF2-40B4-BE49-F238E27FC236}">
                <a16:creationId xmlns:a16="http://schemas.microsoft.com/office/drawing/2014/main" id="{14B87A1C-867A-4DCC-ADA4-BE91FFA929E8}"/>
              </a:ext>
            </a:extLst>
          </p:cNvPr>
          <p:cNvGrpSpPr/>
          <p:nvPr/>
        </p:nvGrpSpPr>
        <p:grpSpPr>
          <a:xfrm>
            <a:off x="592628" y="2896788"/>
            <a:ext cx="3519067" cy="3014865"/>
            <a:chOff x="444471" y="2172590"/>
            <a:chExt cx="2639300" cy="2261149"/>
          </a:xfrm>
        </p:grpSpPr>
        <p:sp>
          <p:nvSpPr>
            <p:cNvPr id="78" name="Rectangle: Rounded Corners 26">
              <a:extLst>
                <a:ext uri="{FF2B5EF4-FFF2-40B4-BE49-F238E27FC236}">
                  <a16:creationId xmlns:a16="http://schemas.microsoft.com/office/drawing/2014/main" id="{DA1316B1-9270-2D40-D512-E4C2B4533369}"/>
                </a:ext>
              </a:extLst>
            </p:cNvPr>
            <p:cNvSpPr/>
            <p:nvPr/>
          </p:nvSpPr>
          <p:spPr>
            <a:xfrm>
              <a:off x="444471" y="3420400"/>
              <a:ext cx="2639300" cy="1007727"/>
            </a:xfrm>
            <a:custGeom>
              <a:avLst/>
              <a:gdLst>
                <a:gd name="connsiteX0" fmla="*/ 0 w 2639300"/>
                <a:gd name="connsiteY0" fmla="*/ 246097 h 1007727"/>
                <a:gd name="connsiteX1" fmla="*/ 246097 w 2639300"/>
                <a:gd name="connsiteY1" fmla="*/ 0 h 1007727"/>
                <a:gd name="connsiteX2" fmla="*/ 2393203 w 2639300"/>
                <a:gd name="connsiteY2" fmla="*/ 0 h 1007727"/>
                <a:gd name="connsiteX3" fmla="*/ 2639300 w 2639300"/>
                <a:gd name="connsiteY3" fmla="*/ 246097 h 1007727"/>
                <a:gd name="connsiteX4" fmla="*/ 2639300 w 2639300"/>
                <a:gd name="connsiteY4" fmla="*/ 761630 h 1007727"/>
                <a:gd name="connsiteX5" fmla="*/ 2393203 w 2639300"/>
                <a:gd name="connsiteY5" fmla="*/ 1007727 h 1007727"/>
                <a:gd name="connsiteX6" fmla="*/ 246097 w 2639300"/>
                <a:gd name="connsiteY6" fmla="*/ 1007727 h 1007727"/>
                <a:gd name="connsiteX7" fmla="*/ 0 w 2639300"/>
                <a:gd name="connsiteY7" fmla="*/ 761630 h 1007727"/>
                <a:gd name="connsiteX8" fmla="*/ 0 w 2639300"/>
                <a:gd name="connsiteY8" fmla="*/ 246097 h 100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9300" h="1007727" fill="none" extrusionOk="0">
                  <a:moveTo>
                    <a:pt x="0" y="246097"/>
                  </a:moveTo>
                  <a:cubicBezTo>
                    <a:pt x="-6495" y="132941"/>
                    <a:pt x="91550" y="-12520"/>
                    <a:pt x="246097" y="0"/>
                  </a:cubicBezTo>
                  <a:cubicBezTo>
                    <a:pt x="1133478" y="-35273"/>
                    <a:pt x="1636359" y="-144294"/>
                    <a:pt x="2393203" y="0"/>
                  </a:cubicBezTo>
                  <a:cubicBezTo>
                    <a:pt x="2543482" y="4372"/>
                    <a:pt x="2628380" y="100974"/>
                    <a:pt x="2639300" y="246097"/>
                  </a:cubicBezTo>
                  <a:cubicBezTo>
                    <a:pt x="2626688" y="493582"/>
                    <a:pt x="2647779" y="650495"/>
                    <a:pt x="2639300" y="761630"/>
                  </a:cubicBezTo>
                  <a:cubicBezTo>
                    <a:pt x="2658706" y="882871"/>
                    <a:pt x="2534815" y="1001552"/>
                    <a:pt x="2393203" y="1007727"/>
                  </a:cubicBezTo>
                  <a:cubicBezTo>
                    <a:pt x="1848989" y="1085252"/>
                    <a:pt x="711687" y="964024"/>
                    <a:pt x="246097" y="1007727"/>
                  </a:cubicBezTo>
                  <a:cubicBezTo>
                    <a:pt x="94734" y="1003447"/>
                    <a:pt x="-15808" y="897330"/>
                    <a:pt x="0" y="761630"/>
                  </a:cubicBezTo>
                  <a:cubicBezTo>
                    <a:pt x="38133" y="664621"/>
                    <a:pt x="23936" y="447020"/>
                    <a:pt x="0" y="246097"/>
                  </a:cubicBezTo>
                  <a:close/>
                </a:path>
                <a:path w="2639300" h="1007727" stroke="0" extrusionOk="0">
                  <a:moveTo>
                    <a:pt x="0" y="246097"/>
                  </a:moveTo>
                  <a:cubicBezTo>
                    <a:pt x="-6767" y="86798"/>
                    <a:pt x="92672" y="14181"/>
                    <a:pt x="246097" y="0"/>
                  </a:cubicBezTo>
                  <a:cubicBezTo>
                    <a:pt x="1194012" y="-95379"/>
                    <a:pt x="1321176" y="58096"/>
                    <a:pt x="2393203" y="0"/>
                  </a:cubicBezTo>
                  <a:cubicBezTo>
                    <a:pt x="2517898" y="-7899"/>
                    <a:pt x="2631448" y="104538"/>
                    <a:pt x="2639300" y="246097"/>
                  </a:cubicBezTo>
                  <a:cubicBezTo>
                    <a:pt x="2636851" y="390694"/>
                    <a:pt x="2618559" y="529559"/>
                    <a:pt x="2639300" y="761630"/>
                  </a:cubicBezTo>
                  <a:cubicBezTo>
                    <a:pt x="2641170" y="895323"/>
                    <a:pt x="2510382" y="989062"/>
                    <a:pt x="2393203" y="1007727"/>
                  </a:cubicBezTo>
                  <a:cubicBezTo>
                    <a:pt x="1621600" y="947821"/>
                    <a:pt x="980153" y="1090241"/>
                    <a:pt x="246097" y="1007727"/>
                  </a:cubicBezTo>
                  <a:cubicBezTo>
                    <a:pt x="86650" y="1013544"/>
                    <a:pt x="-14992" y="912762"/>
                    <a:pt x="0" y="761630"/>
                  </a:cubicBezTo>
                  <a:cubicBezTo>
                    <a:pt x="-40503" y="636225"/>
                    <a:pt x="13730" y="334661"/>
                    <a:pt x="0" y="24609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6400" b="1" dirty="0">
                <a:solidFill>
                  <a:srgbClr val="002060"/>
                </a:solidFill>
                <a:latin typeface="Calibri" panose="020F0502020204030204" pitchFamily="34" charset="0"/>
                <a:cs typeface="Calibri" panose="020F0502020204030204" pitchFamily="34" charset="0"/>
                <a:sym typeface="Arial"/>
              </a:endParaRPr>
            </a:p>
          </p:txBody>
        </p:sp>
        <p:grpSp>
          <p:nvGrpSpPr>
            <p:cNvPr id="79" name="Group 78">
              <a:extLst>
                <a:ext uri="{FF2B5EF4-FFF2-40B4-BE49-F238E27FC236}">
                  <a16:creationId xmlns:a16="http://schemas.microsoft.com/office/drawing/2014/main" id="{5C2FADC7-18D2-20CB-AB09-B071FAC301CF}"/>
                </a:ext>
              </a:extLst>
            </p:cNvPr>
            <p:cNvGrpSpPr/>
            <p:nvPr/>
          </p:nvGrpSpPr>
          <p:grpSpPr>
            <a:xfrm>
              <a:off x="832336" y="2172590"/>
              <a:ext cx="1831930" cy="1572681"/>
              <a:chOff x="1450279" y="400692"/>
              <a:chExt cx="2478196" cy="2383465"/>
            </a:xfrm>
          </p:grpSpPr>
          <p:sp>
            <p:nvSpPr>
              <p:cNvPr id="80" name="Rectangle: Rounded Corners 29">
                <a:extLst>
                  <a:ext uri="{FF2B5EF4-FFF2-40B4-BE49-F238E27FC236}">
                    <a16:creationId xmlns:a16="http://schemas.microsoft.com/office/drawing/2014/main" id="{6ABCD9EF-E50F-7169-501C-F8EB6238AD05}"/>
                  </a:ext>
                </a:extLst>
              </p:cNvPr>
              <p:cNvSpPr/>
              <p:nvPr/>
            </p:nvSpPr>
            <p:spPr>
              <a:xfrm>
                <a:off x="1450279" y="400692"/>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6400" b="1" dirty="0">
                  <a:solidFill>
                    <a:srgbClr val="002060"/>
                  </a:solidFill>
                  <a:latin typeface="Calibri" panose="020F0502020204030204" pitchFamily="34" charset="0"/>
                  <a:cs typeface="Calibri" panose="020F0502020204030204" pitchFamily="34" charset="0"/>
                  <a:sym typeface="Arial"/>
                </a:endParaRPr>
              </a:p>
            </p:txBody>
          </p:sp>
          <p:pic>
            <p:nvPicPr>
              <p:cNvPr id="81" name="Picture 80" descr="A picture containing shape&#10;&#10;Description automatically generated">
                <a:extLst>
                  <a:ext uri="{FF2B5EF4-FFF2-40B4-BE49-F238E27FC236}">
                    <a16:creationId xmlns:a16="http://schemas.microsoft.com/office/drawing/2014/main" id="{0EE4A01A-E1D6-8340-5328-539D7B3872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5971" y="862184"/>
                <a:ext cx="1674219" cy="1921973"/>
              </a:xfrm>
              <a:prstGeom prst="rect">
                <a:avLst/>
              </a:prstGeom>
            </p:spPr>
          </p:pic>
        </p:grpSp>
        <p:sp>
          <p:nvSpPr>
            <p:cNvPr id="18" name="Rectangle 17">
              <a:extLst>
                <a:ext uri="{FF2B5EF4-FFF2-40B4-BE49-F238E27FC236}">
                  <a16:creationId xmlns:a16="http://schemas.microsoft.com/office/drawing/2014/main" id="{B0804C2F-A073-432B-B373-B46CE0AFFBE7}"/>
                </a:ext>
              </a:extLst>
            </p:cNvPr>
            <p:cNvSpPr/>
            <p:nvPr/>
          </p:nvSpPr>
          <p:spPr>
            <a:xfrm>
              <a:off x="552032" y="3625825"/>
              <a:ext cx="2147463" cy="807914"/>
            </a:xfrm>
            <a:prstGeom prst="rect">
              <a:avLst/>
            </a:prstGeom>
          </p:spPr>
          <p:txBody>
            <a:bodyPr wrap="none">
              <a:spAutoFit/>
            </a:bodyPr>
            <a:lstStyle/>
            <a:p>
              <a:pPr algn="ctr" defTabSz="1219170">
                <a:buClr>
                  <a:srgbClr val="000000"/>
                </a:buClr>
              </a:pPr>
              <a:r>
                <a:rPr lang="en-US" sz="6400" b="1" kern="0" dirty="0" err="1">
                  <a:solidFill>
                    <a:srgbClr val="0070C0"/>
                  </a:solidFill>
                  <a:latin typeface="Calibri" panose="020F0502020204030204" pitchFamily="34" charset="0"/>
                  <a:cs typeface="Calibri" panose="020F0502020204030204" pitchFamily="34" charset="0"/>
                  <a:sym typeface="Arial"/>
                </a:rPr>
                <a:t>Mắt</a:t>
              </a:r>
              <a:r>
                <a:rPr lang="en-US" sz="6400" b="1" kern="0" dirty="0">
                  <a:solidFill>
                    <a:srgbClr val="0070C0"/>
                  </a:solidFill>
                  <a:latin typeface="Calibri" panose="020F0502020204030204" pitchFamily="34" charset="0"/>
                  <a:cs typeface="Calibri" panose="020F0502020204030204" pitchFamily="34" charset="0"/>
                  <a:sym typeface="Arial"/>
                </a:rPr>
                <a:t> </a:t>
              </a:r>
              <a:r>
                <a:rPr lang="en-US" sz="6400" b="1" kern="0" dirty="0" err="1">
                  <a:solidFill>
                    <a:srgbClr val="0070C0"/>
                  </a:solidFill>
                  <a:latin typeface="Calibri" panose="020F0502020204030204" pitchFamily="34" charset="0"/>
                  <a:cs typeface="Calibri" panose="020F0502020204030204" pitchFamily="34" charset="0"/>
                  <a:sym typeface="Arial"/>
                </a:rPr>
                <a:t>dõi</a:t>
              </a:r>
              <a:endParaRPr lang="en-US" sz="6400" b="1" kern="0" dirty="0">
                <a:solidFill>
                  <a:srgbClr val="0070C0"/>
                </a:solidFill>
                <a:latin typeface="Calibri" panose="020F0502020204030204" pitchFamily="34" charset="0"/>
                <a:cs typeface="Calibri" panose="020F0502020204030204" pitchFamily="34" charset="0"/>
                <a:sym typeface="Arial"/>
              </a:endParaRPr>
            </a:p>
          </p:txBody>
        </p:sp>
      </p:grpSp>
      <p:grpSp>
        <p:nvGrpSpPr>
          <p:cNvPr id="3" name="Group 2">
            <a:extLst>
              <a:ext uri="{FF2B5EF4-FFF2-40B4-BE49-F238E27FC236}">
                <a16:creationId xmlns:a16="http://schemas.microsoft.com/office/drawing/2014/main" id="{DD13B66E-46E8-4A37-98B3-7219FD29E933}"/>
              </a:ext>
            </a:extLst>
          </p:cNvPr>
          <p:cNvGrpSpPr/>
          <p:nvPr/>
        </p:nvGrpSpPr>
        <p:grpSpPr>
          <a:xfrm>
            <a:off x="4460240" y="1808385"/>
            <a:ext cx="3804544" cy="3008908"/>
            <a:chOff x="3345180" y="1356289"/>
            <a:chExt cx="2853408" cy="2256681"/>
          </a:xfrm>
        </p:grpSpPr>
        <p:grpSp>
          <p:nvGrpSpPr>
            <p:cNvPr id="82" name="Group 81">
              <a:extLst>
                <a:ext uri="{FF2B5EF4-FFF2-40B4-BE49-F238E27FC236}">
                  <a16:creationId xmlns:a16="http://schemas.microsoft.com/office/drawing/2014/main" id="{E0912B15-A9AF-9980-C36E-4CC7FA1A029A}"/>
                </a:ext>
              </a:extLst>
            </p:cNvPr>
            <p:cNvGrpSpPr/>
            <p:nvPr/>
          </p:nvGrpSpPr>
          <p:grpSpPr>
            <a:xfrm>
              <a:off x="3345180" y="1356289"/>
              <a:ext cx="2853408" cy="2256681"/>
              <a:chOff x="3984768" y="31333"/>
              <a:chExt cx="3860030" cy="3318094"/>
            </a:xfrm>
          </p:grpSpPr>
          <p:grpSp>
            <p:nvGrpSpPr>
              <p:cNvPr id="83" name="Group 82">
                <a:extLst>
                  <a:ext uri="{FF2B5EF4-FFF2-40B4-BE49-F238E27FC236}">
                    <a16:creationId xmlns:a16="http://schemas.microsoft.com/office/drawing/2014/main" id="{F48D3B57-7134-E044-B3B4-41EB2BB758EF}"/>
                  </a:ext>
                </a:extLst>
              </p:cNvPr>
              <p:cNvGrpSpPr/>
              <p:nvPr/>
            </p:nvGrpSpPr>
            <p:grpSpPr>
              <a:xfrm>
                <a:off x="3984768" y="31333"/>
                <a:ext cx="3860030" cy="3318094"/>
                <a:chOff x="693066" y="657558"/>
                <a:chExt cx="3860030" cy="3318094"/>
              </a:xfrm>
            </p:grpSpPr>
            <p:sp>
              <p:nvSpPr>
                <p:cNvPr id="85" name="Rectangle: Rounded Corners 35">
                  <a:extLst>
                    <a:ext uri="{FF2B5EF4-FFF2-40B4-BE49-F238E27FC236}">
                      <a16:creationId xmlns:a16="http://schemas.microsoft.com/office/drawing/2014/main" id="{75ABE1D1-A15A-0816-8DED-CF7D2D1AD7B9}"/>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6400" b="1" dirty="0">
                    <a:solidFill>
                      <a:srgbClr val="002060"/>
                    </a:solidFill>
                    <a:latin typeface="Calibri" panose="020F0502020204030204" pitchFamily="34" charset="0"/>
                    <a:cs typeface="Calibri" panose="020F0502020204030204" pitchFamily="34" charset="0"/>
                    <a:sym typeface="Arial"/>
                  </a:endParaRPr>
                </a:p>
              </p:txBody>
            </p:sp>
            <p:sp>
              <p:nvSpPr>
                <p:cNvPr id="86" name="Rectangle: Rounded Corners 39">
                  <a:extLst>
                    <a:ext uri="{FF2B5EF4-FFF2-40B4-BE49-F238E27FC236}">
                      <a16:creationId xmlns:a16="http://schemas.microsoft.com/office/drawing/2014/main" id="{AB061411-161A-BA44-90D1-AB3E16CF3F17}"/>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6400" b="1" dirty="0">
                    <a:solidFill>
                      <a:srgbClr val="002060"/>
                    </a:solidFill>
                    <a:latin typeface="Calibri" panose="020F0502020204030204" pitchFamily="34" charset="0"/>
                    <a:cs typeface="Calibri" panose="020F0502020204030204" pitchFamily="34" charset="0"/>
                    <a:sym typeface="Arial"/>
                  </a:endParaRPr>
                </a:p>
              </p:txBody>
            </p:sp>
          </p:grpSp>
          <p:pic>
            <p:nvPicPr>
              <p:cNvPr id="84" name="Picture 83">
                <a:extLst>
                  <a:ext uri="{FF2B5EF4-FFF2-40B4-BE49-F238E27FC236}">
                    <a16:creationId xmlns:a16="http://schemas.microsoft.com/office/drawing/2014/main" id="{45373F4B-EAFB-F82C-BF67-938BF785782F}"/>
                  </a:ext>
                </a:extLst>
              </p:cNvPr>
              <p:cNvPicPr>
                <a:picLocks noChangeAspect="1"/>
              </p:cNvPicPr>
              <p:nvPr/>
            </p:nvPicPr>
            <p:blipFill>
              <a:blip r:embed="rId4"/>
              <a:stretch>
                <a:fillRect/>
              </a:stretch>
            </p:blipFill>
            <p:spPr>
              <a:xfrm>
                <a:off x="5155989" y="399065"/>
                <a:ext cx="1665021" cy="1665021"/>
              </a:xfrm>
              <a:prstGeom prst="rect">
                <a:avLst/>
              </a:prstGeom>
            </p:spPr>
          </p:pic>
        </p:grpSp>
        <p:sp>
          <p:nvSpPr>
            <p:cNvPr id="19" name="Rectangle 18">
              <a:extLst>
                <a:ext uri="{FF2B5EF4-FFF2-40B4-BE49-F238E27FC236}">
                  <a16:creationId xmlns:a16="http://schemas.microsoft.com/office/drawing/2014/main" id="{3DE3B7D2-E2F1-4A9B-AE04-25F035BB1FFE}"/>
                </a:ext>
              </a:extLst>
            </p:cNvPr>
            <p:cNvSpPr/>
            <p:nvPr/>
          </p:nvSpPr>
          <p:spPr>
            <a:xfrm>
              <a:off x="3675099" y="2781973"/>
              <a:ext cx="2302553" cy="807914"/>
            </a:xfrm>
            <a:prstGeom prst="rect">
              <a:avLst/>
            </a:prstGeom>
          </p:spPr>
          <p:txBody>
            <a:bodyPr wrap="none">
              <a:spAutoFit/>
            </a:bodyPr>
            <a:lstStyle/>
            <a:p>
              <a:pPr algn="ctr" defTabSz="1219170">
                <a:buClr>
                  <a:srgbClr val="000000"/>
                </a:buClr>
              </a:pPr>
              <a:r>
                <a:rPr lang="en-US" sz="6400" b="1" kern="0" dirty="0">
                  <a:solidFill>
                    <a:srgbClr val="FF0000"/>
                  </a:solidFill>
                  <a:latin typeface="Calibri" panose="020F0502020204030204" pitchFamily="34" charset="0"/>
                  <a:cs typeface="Calibri" panose="020F0502020204030204" pitchFamily="34" charset="0"/>
                  <a:sym typeface="Arial"/>
                </a:rPr>
                <a:t>Tai </a:t>
              </a:r>
              <a:r>
                <a:rPr lang="en-US" sz="6400" b="1" kern="0" dirty="0" err="1">
                  <a:solidFill>
                    <a:srgbClr val="FF0000"/>
                  </a:solidFill>
                  <a:latin typeface="Calibri" panose="020F0502020204030204" pitchFamily="34" charset="0"/>
                  <a:cs typeface="Calibri" panose="020F0502020204030204" pitchFamily="34" charset="0"/>
                  <a:sym typeface="Arial"/>
                </a:rPr>
                <a:t>nghe</a:t>
              </a:r>
              <a:endParaRPr lang="en-US" sz="6400" b="1" kern="0" dirty="0">
                <a:solidFill>
                  <a:srgbClr val="FF0000"/>
                </a:solidFill>
                <a:latin typeface="Calibri" panose="020F0502020204030204" pitchFamily="34" charset="0"/>
                <a:cs typeface="Calibri" panose="020F0502020204030204" pitchFamily="34" charset="0"/>
                <a:sym typeface="Arial"/>
              </a:endParaRPr>
            </a:p>
          </p:txBody>
        </p:sp>
      </p:grpSp>
      <p:grpSp>
        <p:nvGrpSpPr>
          <p:cNvPr id="4" name="Group 3">
            <a:extLst>
              <a:ext uri="{FF2B5EF4-FFF2-40B4-BE49-F238E27FC236}">
                <a16:creationId xmlns:a16="http://schemas.microsoft.com/office/drawing/2014/main" id="{FCCDC7CC-E5C8-416A-A2D6-79E85FE12AB4}"/>
              </a:ext>
            </a:extLst>
          </p:cNvPr>
          <p:cNvGrpSpPr/>
          <p:nvPr/>
        </p:nvGrpSpPr>
        <p:grpSpPr>
          <a:xfrm>
            <a:off x="8414869" y="3297467"/>
            <a:ext cx="3519067" cy="3039653"/>
            <a:chOff x="6311152" y="2473100"/>
            <a:chExt cx="2639300" cy="2279740"/>
          </a:xfrm>
        </p:grpSpPr>
        <p:grpSp>
          <p:nvGrpSpPr>
            <p:cNvPr id="90" name="Group 89">
              <a:extLst>
                <a:ext uri="{FF2B5EF4-FFF2-40B4-BE49-F238E27FC236}">
                  <a16:creationId xmlns:a16="http://schemas.microsoft.com/office/drawing/2014/main" id="{7CD2EFB9-1AB9-697B-710F-0989FE1022A9}"/>
                </a:ext>
              </a:extLst>
            </p:cNvPr>
            <p:cNvGrpSpPr/>
            <p:nvPr/>
          </p:nvGrpSpPr>
          <p:grpSpPr>
            <a:xfrm>
              <a:off x="6311152" y="2473100"/>
              <a:ext cx="2639300" cy="2279740"/>
              <a:chOff x="7482364" y="2696050"/>
              <a:chExt cx="3860030" cy="3318094"/>
            </a:xfrm>
          </p:grpSpPr>
          <p:grpSp>
            <p:nvGrpSpPr>
              <p:cNvPr id="91" name="Group 90">
                <a:extLst>
                  <a:ext uri="{FF2B5EF4-FFF2-40B4-BE49-F238E27FC236}">
                    <a16:creationId xmlns:a16="http://schemas.microsoft.com/office/drawing/2014/main" id="{9EB1480E-9376-CE90-FEA6-1F2826B97602}"/>
                  </a:ext>
                </a:extLst>
              </p:cNvPr>
              <p:cNvGrpSpPr/>
              <p:nvPr/>
            </p:nvGrpSpPr>
            <p:grpSpPr>
              <a:xfrm>
                <a:off x="7482364" y="2696050"/>
                <a:ext cx="3860030" cy="3318094"/>
                <a:chOff x="693066" y="657558"/>
                <a:chExt cx="3860030" cy="3318094"/>
              </a:xfrm>
            </p:grpSpPr>
            <p:sp>
              <p:nvSpPr>
                <p:cNvPr id="93" name="Rectangle: Rounded Corners 47">
                  <a:extLst>
                    <a:ext uri="{FF2B5EF4-FFF2-40B4-BE49-F238E27FC236}">
                      <a16:creationId xmlns:a16="http://schemas.microsoft.com/office/drawing/2014/main" id="{5700C061-2C3C-8827-93C1-EB6D53BFC718}"/>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6400" b="1" dirty="0">
                    <a:solidFill>
                      <a:srgbClr val="002060"/>
                    </a:solidFill>
                    <a:latin typeface="Calibri" panose="020F0502020204030204" pitchFamily="34" charset="0"/>
                    <a:cs typeface="Calibri" panose="020F0502020204030204" pitchFamily="34" charset="0"/>
                    <a:sym typeface="Arial"/>
                  </a:endParaRPr>
                </a:p>
              </p:txBody>
            </p:sp>
            <p:sp>
              <p:nvSpPr>
                <p:cNvPr id="94" name="Rectangle: Rounded Corners 48">
                  <a:extLst>
                    <a:ext uri="{FF2B5EF4-FFF2-40B4-BE49-F238E27FC236}">
                      <a16:creationId xmlns:a16="http://schemas.microsoft.com/office/drawing/2014/main" id="{F02ABCC6-CAED-15ED-BD6E-B21452DFCC7E}"/>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6400" b="1" dirty="0">
                    <a:solidFill>
                      <a:srgbClr val="002060"/>
                    </a:solidFill>
                    <a:latin typeface="Calibri" panose="020F0502020204030204" pitchFamily="34" charset="0"/>
                    <a:cs typeface="Calibri" panose="020F0502020204030204" pitchFamily="34" charset="0"/>
                    <a:sym typeface="Arial"/>
                  </a:endParaRPr>
                </a:p>
              </p:txBody>
            </p:sp>
          </p:grpSp>
          <p:pic>
            <p:nvPicPr>
              <p:cNvPr id="92" name="Picture 91" descr="Graphical user interface&#10;&#10;Description automatically generated with low confidence">
                <a:extLst>
                  <a:ext uri="{FF2B5EF4-FFF2-40B4-BE49-F238E27FC236}">
                    <a16:creationId xmlns:a16="http://schemas.microsoft.com/office/drawing/2014/main" id="{9F7DCC89-CA2E-FDEC-4E5B-56372A0324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40054" y="3171731"/>
                <a:ext cx="1892084" cy="1602775"/>
              </a:xfrm>
              <a:prstGeom prst="rect">
                <a:avLst/>
              </a:prstGeom>
            </p:spPr>
          </p:pic>
        </p:grpSp>
        <p:sp>
          <p:nvSpPr>
            <p:cNvPr id="20" name="Rectangle 19">
              <a:extLst>
                <a:ext uri="{FF2B5EF4-FFF2-40B4-BE49-F238E27FC236}">
                  <a16:creationId xmlns:a16="http://schemas.microsoft.com/office/drawing/2014/main" id="{4EA7DCCF-10DD-468B-B599-96A784D874CF}"/>
                </a:ext>
              </a:extLst>
            </p:cNvPr>
            <p:cNvSpPr/>
            <p:nvPr/>
          </p:nvSpPr>
          <p:spPr>
            <a:xfrm>
              <a:off x="6832896" y="3938015"/>
              <a:ext cx="1696618" cy="746407"/>
            </a:xfrm>
            <a:prstGeom prst="rect">
              <a:avLst/>
            </a:prstGeom>
          </p:spPr>
          <p:txBody>
            <a:bodyPr wrap="none">
              <a:spAutoFit/>
            </a:bodyPr>
            <a:lstStyle/>
            <a:p>
              <a:pPr algn="ctr" defTabSz="1219170">
                <a:buClr>
                  <a:srgbClr val="000000"/>
                </a:buClr>
              </a:pPr>
              <a:r>
                <a:rPr lang="en-US" sz="5867" b="1" kern="0" dirty="0">
                  <a:solidFill>
                    <a:srgbClr val="00B050"/>
                  </a:solidFill>
                  <a:latin typeface="Calibri" panose="020F0502020204030204" pitchFamily="34" charset="0"/>
                  <a:cs typeface="Calibri" panose="020F0502020204030204" pitchFamily="34" charset="0"/>
                  <a:sym typeface="Arial"/>
                </a:rPr>
                <a:t>Tay </a:t>
              </a:r>
              <a:r>
                <a:rPr lang="en-US" sz="5867" b="1" kern="0" dirty="0" err="1">
                  <a:solidFill>
                    <a:srgbClr val="00B050"/>
                  </a:solidFill>
                  <a:latin typeface="Calibri" panose="020F0502020204030204" pitchFamily="34" charset="0"/>
                  <a:cs typeface="Calibri" panose="020F0502020204030204" pitchFamily="34" charset="0"/>
                  <a:sym typeface="Arial"/>
                </a:rPr>
                <a:t>dò</a:t>
              </a:r>
              <a:endParaRPr lang="en-US" sz="5867" b="1" kern="0" dirty="0">
                <a:solidFill>
                  <a:srgbClr val="00B050"/>
                </a:solidFill>
                <a:latin typeface="Calibri" panose="020F0502020204030204" pitchFamily="34" charset="0"/>
                <a:cs typeface="Calibri" panose="020F0502020204030204" pitchFamily="34" charset="0"/>
                <a:sym typeface="Arial"/>
              </a:endParaRPr>
            </a:p>
          </p:txBody>
        </p:sp>
      </p:grpSp>
      <p:pic>
        <p:nvPicPr>
          <p:cNvPr id="7" name="Picture 6">
            <a:extLst>
              <a:ext uri="{FF2B5EF4-FFF2-40B4-BE49-F238E27FC236}">
                <a16:creationId xmlns:a16="http://schemas.microsoft.com/office/drawing/2014/main" id="{DB99AEAC-8583-5A29-414C-465E2950E6D0}"/>
              </a:ext>
            </a:extLst>
          </p:cNvPr>
          <p:cNvPicPr>
            <a:picLocks noChangeAspect="1"/>
          </p:cNvPicPr>
          <p:nvPr/>
        </p:nvPicPr>
        <p:blipFill>
          <a:blip r:embed="rId6"/>
          <a:stretch>
            <a:fillRect/>
          </a:stretch>
        </p:blipFill>
        <p:spPr>
          <a:xfrm>
            <a:off x="3081640" y="-226044"/>
            <a:ext cx="6200169" cy="256663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3">
            <a:extLst>
              <a:ext uri="{FF2B5EF4-FFF2-40B4-BE49-F238E27FC236}">
                <a16:creationId xmlns:a16="http://schemas.microsoft.com/office/drawing/2014/main" id="{66F0A6BC-52C6-6A21-DFB3-1E6A06FDB676}"/>
              </a:ext>
            </a:extLst>
          </p:cNvPr>
          <p:cNvSpPr/>
          <p:nvPr/>
        </p:nvSpPr>
        <p:spPr>
          <a:xfrm>
            <a:off x="71120" y="367840"/>
            <a:ext cx="12039600" cy="6419040"/>
          </a:xfrm>
          <a:custGeom>
            <a:avLst/>
            <a:gdLst>
              <a:gd name="connsiteX0" fmla="*/ 0 w 12039600"/>
              <a:gd name="connsiteY0" fmla="*/ 564234 h 6419040"/>
              <a:gd name="connsiteX1" fmla="*/ 564234 w 12039600"/>
              <a:gd name="connsiteY1" fmla="*/ 0 h 6419040"/>
              <a:gd name="connsiteX2" fmla="*/ 1464402 w 12039600"/>
              <a:gd name="connsiteY2" fmla="*/ 0 h 6419040"/>
              <a:gd name="connsiteX3" fmla="*/ 2037237 w 12039600"/>
              <a:gd name="connsiteY3" fmla="*/ 0 h 6419040"/>
              <a:gd name="connsiteX4" fmla="*/ 2500960 w 12039600"/>
              <a:gd name="connsiteY4" fmla="*/ 0 h 6419040"/>
              <a:gd name="connsiteX5" fmla="*/ 2964683 w 12039600"/>
              <a:gd name="connsiteY5" fmla="*/ 0 h 6419040"/>
              <a:gd name="connsiteX6" fmla="*/ 3755740 w 12039600"/>
              <a:gd name="connsiteY6" fmla="*/ 0 h 6419040"/>
              <a:gd name="connsiteX7" fmla="*/ 4655909 w 12039600"/>
              <a:gd name="connsiteY7" fmla="*/ 0 h 6419040"/>
              <a:gd name="connsiteX8" fmla="*/ 5446966 w 12039600"/>
              <a:gd name="connsiteY8" fmla="*/ 0 h 6419040"/>
              <a:gd name="connsiteX9" fmla="*/ 6347134 w 12039600"/>
              <a:gd name="connsiteY9" fmla="*/ 0 h 6419040"/>
              <a:gd name="connsiteX10" fmla="*/ 7029080 w 12039600"/>
              <a:gd name="connsiteY10" fmla="*/ 0 h 6419040"/>
              <a:gd name="connsiteX11" fmla="*/ 7601914 w 12039600"/>
              <a:gd name="connsiteY11" fmla="*/ 0 h 6419040"/>
              <a:gd name="connsiteX12" fmla="*/ 8392971 w 12039600"/>
              <a:gd name="connsiteY12" fmla="*/ 0 h 6419040"/>
              <a:gd name="connsiteX13" fmla="*/ 9293140 w 12039600"/>
              <a:gd name="connsiteY13" fmla="*/ 0 h 6419040"/>
              <a:gd name="connsiteX14" fmla="*/ 10193308 w 12039600"/>
              <a:gd name="connsiteY14" fmla="*/ 0 h 6419040"/>
              <a:gd name="connsiteX15" fmla="*/ 10875254 w 12039600"/>
              <a:gd name="connsiteY15" fmla="*/ 0 h 6419040"/>
              <a:gd name="connsiteX16" fmla="*/ 11475366 w 12039600"/>
              <a:gd name="connsiteY16" fmla="*/ 0 h 6419040"/>
              <a:gd name="connsiteX17" fmla="*/ 12039600 w 12039600"/>
              <a:gd name="connsiteY17" fmla="*/ 564234 h 6419040"/>
              <a:gd name="connsiteX18" fmla="*/ 12039600 w 12039600"/>
              <a:gd name="connsiteY18" fmla="*/ 1331367 h 6419040"/>
              <a:gd name="connsiteX19" fmla="*/ 12039600 w 12039600"/>
              <a:gd name="connsiteY19" fmla="*/ 1939783 h 6419040"/>
              <a:gd name="connsiteX20" fmla="*/ 12039600 w 12039600"/>
              <a:gd name="connsiteY20" fmla="*/ 2654010 h 6419040"/>
              <a:gd name="connsiteX21" fmla="*/ 12039600 w 12039600"/>
              <a:gd name="connsiteY21" fmla="*/ 3368237 h 6419040"/>
              <a:gd name="connsiteX22" fmla="*/ 12039600 w 12039600"/>
              <a:gd name="connsiteY22" fmla="*/ 4082464 h 6419040"/>
              <a:gd name="connsiteX23" fmla="*/ 12039600 w 12039600"/>
              <a:gd name="connsiteY23" fmla="*/ 4585069 h 6419040"/>
              <a:gd name="connsiteX24" fmla="*/ 12039600 w 12039600"/>
              <a:gd name="connsiteY24" fmla="*/ 5087673 h 6419040"/>
              <a:gd name="connsiteX25" fmla="*/ 12039600 w 12039600"/>
              <a:gd name="connsiteY25" fmla="*/ 5854806 h 6419040"/>
              <a:gd name="connsiteX26" fmla="*/ 11475366 w 12039600"/>
              <a:gd name="connsiteY26" fmla="*/ 6419040 h 6419040"/>
              <a:gd name="connsiteX27" fmla="*/ 10575198 w 12039600"/>
              <a:gd name="connsiteY27" fmla="*/ 6419040 h 6419040"/>
              <a:gd name="connsiteX28" fmla="*/ 9675029 w 12039600"/>
              <a:gd name="connsiteY28" fmla="*/ 6419040 h 6419040"/>
              <a:gd name="connsiteX29" fmla="*/ 8774861 w 12039600"/>
              <a:gd name="connsiteY29" fmla="*/ 6419040 h 6419040"/>
              <a:gd name="connsiteX30" fmla="*/ 8420249 w 12039600"/>
              <a:gd name="connsiteY30" fmla="*/ 6419040 h 6419040"/>
              <a:gd name="connsiteX31" fmla="*/ 7629192 w 12039600"/>
              <a:gd name="connsiteY31" fmla="*/ 6419040 h 6419040"/>
              <a:gd name="connsiteX32" fmla="*/ 6838135 w 12039600"/>
              <a:gd name="connsiteY32" fmla="*/ 6419040 h 6419040"/>
              <a:gd name="connsiteX33" fmla="*/ 6265300 w 12039600"/>
              <a:gd name="connsiteY33" fmla="*/ 6419040 h 6419040"/>
              <a:gd name="connsiteX34" fmla="*/ 5910689 w 12039600"/>
              <a:gd name="connsiteY34" fmla="*/ 6419040 h 6419040"/>
              <a:gd name="connsiteX35" fmla="*/ 5119632 w 12039600"/>
              <a:gd name="connsiteY35" fmla="*/ 6419040 h 6419040"/>
              <a:gd name="connsiteX36" fmla="*/ 4655909 w 12039600"/>
              <a:gd name="connsiteY36" fmla="*/ 6419040 h 6419040"/>
              <a:gd name="connsiteX37" fmla="*/ 4083074 w 12039600"/>
              <a:gd name="connsiteY37" fmla="*/ 6419040 h 6419040"/>
              <a:gd name="connsiteX38" fmla="*/ 3401128 w 12039600"/>
              <a:gd name="connsiteY38" fmla="*/ 6419040 h 6419040"/>
              <a:gd name="connsiteX39" fmla="*/ 2500960 w 12039600"/>
              <a:gd name="connsiteY39" fmla="*/ 6419040 h 6419040"/>
              <a:gd name="connsiteX40" fmla="*/ 1928126 w 12039600"/>
              <a:gd name="connsiteY40" fmla="*/ 6419040 h 6419040"/>
              <a:gd name="connsiteX41" fmla="*/ 1573514 w 12039600"/>
              <a:gd name="connsiteY41" fmla="*/ 6419040 h 6419040"/>
              <a:gd name="connsiteX42" fmla="*/ 1218902 w 12039600"/>
              <a:gd name="connsiteY42" fmla="*/ 6419040 h 6419040"/>
              <a:gd name="connsiteX43" fmla="*/ 564234 w 12039600"/>
              <a:gd name="connsiteY43" fmla="*/ 6419040 h 6419040"/>
              <a:gd name="connsiteX44" fmla="*/ 0 w 12039600"/>
              <a:gd name="connsiteY44" fmla="*/ 5854806 h 6419040"/>
              <a:gd name="connsiteX45" fmla="*/ 0 w 12039600"/>
              <a:gd name="connsiteY45" fmla="*/ 5140579 h 6419040"/>
              <a:gd name="connsiteX46" fmla="*/ 0 w 12039600"/>
              <a:gd name="connsiteY46" fmla="*/ 4585069 h 6419040"/>
              <a:gd name="connsiteX47" fmla="*/ 0 w 12039600"/>
              <a:gd name="connsiteY47" fmla="*/ 3923747 h 6419040"/>
              <a:gd name="connsiteX48" fmla="*/ 0 w 12039600"/>
              <a:gd name="connsiteY48" fmla="*/ 3262426 h 6419040"/>
              <a:gd name="connsiteX49" fmla="*/ 0 w 12039600"/>
              <a:gd name="connsiteY49" fmla="*/ 2601104 h 6419040"/>
              <a:gd name="connsiteX50" fmla="*/ 0 w 12039600"/>
              <a:gd name="connsiteY50" fmla="*/ 1886877 h 6419040"/>
              <a:gd name="connsiteX51" fmla="*/ 0 w 12039600"/>
              <a:gd name="connsiteY51" fmla="*/ 1331367 h 6419040"/>
              <a:gd name="connsiteX52" fmla="*/ 0 w 12039600"/>
              <a:gd name="connsiteY52" fmla="*/ 564234 h 641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39600" h="6419040" fill="none" extrusionOk="0">
                <a:moveTo>
                  <a:pt x="0" y="564234"/>
                </a:moveTo>
                <a:cubicBezTo>
                  <a:pt x="5217" y="235686"/>
                  <a:pt x="223327" y="22129"/>
                  <a:pt x="564234" y="0"/>
                </a:cubicBezTo>
                <a:cubicBezTo>
                  <a:pt x="990231" y="32543"/>
                  <a:pt x="1210852" y="-40855"/>
                  <a:pt x="1464402" y="0"/>
                </a:cubicBezTo>
                <a:cubicBezTo>
                  <a:pt x="1717952" y="40855"/>
                  <a:pt x="1871385" y="18531"/>
                  <a:pt x="2037237" y="0"/>
                </a:cubicBezTo>
                <a:cubicBezTo>
                  <a:pt x="2203090" y="-18531"/>
                  <a:pt x="2387941" y="-19465"/>
                  <a:pt x="2500960" y="0"/>
                </a:cubicBezTo>
                <a:cubicBezTo>
                  <a:pt x="2613979" y="19465"/>
                  <a:pt x="2831140" y="1376"/>
                  <a:pt x="2964683" y="0"/>
                </a:cubicBezTo>
                <a:cubicBezTo>
                  <a:pt x="3098226" y="-1376"/>
                  <a:pt x="3426511" y="14450"/>
                  <a:pt x="3755740" y="0"/>
                </a:cubicBezTo>
                <a:cubicBezTo>
                  <a:pt x="4084969" y="-14450"/>
                  <a:pt x="4468255" y="35124"/>
                  <a:pt x="4655909" y="0"/>
                </a:cubicBezTo>
                <a:cubicBezTo>
                  <a:pt x="4843563" y="-35124"/>
                  <a:pt x="5179090" y="25619"/>
                  <a:pt x="5446966" y="0"/>
                </a:cubicBezTo>
                <a:cubicBezTo>
                  <a:pt x="5714842" y="-25619"/>
                  <a:pt x="6007445" y="-16723"/>
                  <a:pt x="6347134" y="0"/>
                </a:cubicBezTo>
                <a:cubicBezTo>
                  <a:pt x="6686823" y="16723"/>
                  <a:pt x="6871670" y="-13844"/>
                  <a:pt x="7029080" y="0"/>
                </a:cubicBezTo>
                <a:cubicBezTo>
                  <a:pt x="7186490" y="13844"/>
                  <a:pt x="7391721" y="12820"/>
                  <a:pt x="7601914" y="0"/>
                </a:cubicBezTo>
                <a:cubicBezTo>
                  <a:pt x="7812107" y="-12820"/>
                  <a:pt x="8017769" y="6725"/>
                  <a:pt x="8392971" y="0"/>
                </a:cubicBezTo>
                <a:cubicBezTo>
                  <a:pt x="8768173" y="-6725"/>
                  <a:pt x="8978553" y="15175"/>
                  <a:pt x="9293140" y="0"/>
                </a:cubicBezTo>
                <a:cubicBezTo>
                  <a:pt x="9607727" y="-15175"/>
                  <a:pt x="9908511" y="15191"/>
                  <a:pt x="10193308" y="0"/>
                </a:cubicBezTo>
                <a:cubicBezTo>
                  <a:pt x="10478105" y="-15191"/>
                  <a:pt x="10555847" y="-34032"/>
                  <a:pt x="10875254" y="0"/>
                </a:cubicBezTo>
                <a:cubicBezTo>
                  <a:pt x="11194661" y="34032"/>
                  <a:pt x="11212587" y="29781"/>
                  <a:pt x="11475366" y="0"/>
                </a:cubicBezTo>
                <a:cubicBezTo>
                  <a:pt x="11801721" y="34155"/>
                  <a:pt x="12031533" y="300016"/>
                  <a:pt x="12039600" y="564234"/>
                </a:cubicBezTo>
                <a:cubicBezTo>
                  <a:pt x="12035103" y="830116"/>
                  <a:pt x="12006373" y="1117486"/>
                  <a:pt x="12039600" y="1331367"/>
                </a:cubicBezTo>
                <a:cubicBezTo>
                  <a:pt x="12072827" y="1545248"/>
                  <a:pt x="12022324" y="1784679"/>
                  <a:pt x="12039600" y="1939783"/>
                </a:cubicBezTo>
                <a:cubicBezTo>
                  <a:pt x="12056876" y="2094887"/>
                  <a:pt x="12068276" y="2496867"/>
                  <a:pt x="12039600" y="2654010"/>
                </a:cubicBezTo>
                <a:cubicBezTo>
                  <a:pt x="12010924" y="2811153"/>
                  <a:pt x="12033029" y="3216398"/>
                  <a:pt x="12039600" y="3368237"/>
                </a:cubicBezTo>
                <a:cubicBezTo>
                  <a:pt x="12046171" y="3520076"/>
                  <a:pt x="12066463" y="3895177"/>
                  <a:pt x="12039600" y="4082464"/>
                </a:cubicBezTo>
                <a:cubicBezTo>
                  <a:pt x="12012737" y="4269751"/>
                  <a:pt x="12017037" y="4424616"/>
                  <a:pt x="12039600" y="4585069"/>
                </a:cubicBezTo>
                <a:cubicBezTo>
                  <a:pt x="12062163" y="4745522"/>
                  <a:pt x="12038283" y="4986571"/>
                  <a:pt x="12039600" y="5087673"/>
                </a:cubicBezTo>
                <a:cubicBezTo>
                  <a:pt x="12040917" y="5188775"/>
                  <a:pt x="12029538" y="5567046"/>
                  <a:pt x="12039600" y="5854806"/>
                </a:cubicBezTo>
                <a:cubicBezTo>
                  <a:pt x="12093573" y="6137130"/>
                  <a:pt x="11858284" y="6421084"/>
                  <a:pt x="11475366" y="6419040"/>
                </a:cubicBezTo>
                <a:cubicBezTo>
                  <a:pt x="11153884" y="6453827"/>
                  <a:pt x="10882170" y="6448806"/>
                  <a:pt x="10575198" y="6419040"/>
                </a:cubicBezTo>
                <a:cubicBezTo>
                  <a:pt x="10268226" y="6389274"/>
                  <a:pt x="10048374" y="6388587"/>
                  <a:pt x="9675029" y="6419040"/>
                </a:cubicBezTo>
                <a:cubicBezTo>
                  <a:pt x="9301684" y="6449493"/>
                  <a:pt x="9090919" y="6381743"/>
                  <a:pt x="8774861" y="6419040"/>
                </a:cubicBezTo>
                <a:cubicBezTo>
                  <a:pt x="8458803" y="6456337"/>
                  <a:pt x="8591620" y="6414620"/>
                  <a:pt x="8420249" y="6419040"/>
                </a:cubicBezTo>
                <a:cubicBezTo>
                  <a:pt x="8248878" y="6423460"/>
                  <a:pt x="7958761" y="6416234"/>
                  <a:pt x="7629192" y="6419040"/>
                </a:cubicBezTo>
                <a:cubicBezTo>
                  <a:pt x="7299623" y="6421846"/>
                  <a:pt x="7063723" y="6398281"/>
                  <a:pt x="6838135" y="6419040"/>
                </a:cubicBezTo>
                <a:cubicBezTo>
                  <a:pt x="6612547" y="6439799"/>
                  <a:pt x="6454026" y="6399738"/>
                  <a:pt x="6265300" y="6419040"/>
                </a:cubicBezTo>
                <a:cubicBezTo>
                  <a:pt x="6076575" y="6438342"/>
                  <a:pt x="6050012" y="6419984"/>
                  <a:pt x="5910689" y="6419040"/>
                </a:cubicBezTo>
                <a:cubicBezTo>
                  <a:pt x="5771366" y="6418096"/>
                  <a:pt x="5508719" y="6391646"/>
                  <a:pt x="5119632" y="6419040"/>
                </a:cubicBezTo>
                <a:cubicBezTo>
                  <a:pt x="4730545" y="6446434"/>
                  <a:pt x="4821637" y="6428329"/>
                  <a:pt x="4655909" y="6419040"/>
                </a:cubicBezTo>
                <a:cubicBezTo>
                  <a:pt x="4490181" y="6409751"/>
                  <a:pt x="4235408" y="6413748"/>
                  <a:pt x="4083074" y="6419040"/>
                </a:cubicBezTo>
                <a:cubicBezTo>
                  <a:pt x="3930741" y="6424332"/>
                  <a:pt x="3665404" y="6400696"/>
                  <a:pt x="3401128" y="6419040"/>
                </a:cubicBezTo>
                <a:cubicBezTo>
                  <a:pt x="3136852" y="6437384"/>
                  <a:pt x="2847236" y="6440634"/>
                  <a:pt x="2500960" y="6419040"/>
                </a:cubicBezTo>
                <a:cubicBezTo>
                  <a:pt x="2154684" y="6397446"/>
                  <a:pt x="2043621" y="6419590"/>
                  <a:pt x="1928126" y="6419040"/>
                </a:cubicBezTo>
                <a:cubicBezTo>
                  <a:pt x="1812631" y="6418490"/>
                  <a:pt x="1710479" y="6422191"/>
                  <a:pt x="1573514" y="6419040"/>
                </a:cubicBezTo>
                <a:cubicBezTo>
                  <a:pt x="1436549" y="6415889"/>
                  <a:pt x="1306806" y="6401842"/>
                  <a:pt x="1218902" y="6419040"/>
                </a:cubicBezTo>
                <a:cubicBezTo>
                  <a:pt x="1130998" y="6436238"/>
                  <a:pt x="864137" y="6392880"/>
                  <a:pt x="564234" y="6419040"/>
                </a:cubicBezTo>
                <a:cubicBezTo>
                  <a:pt x="259239" y="6428518"/>
                  <a:pt x="10899" y="6178824"/>
                  <a:pt x="0" y="5854806"/>
                </a:cubicBezTo>
                <a:cubicBezTo>
                  <a:pt x="34195" y="5690232"/>
                  <a:pt x="-28544" y="5435580"/>
                  <a:pt x="0" y="5140579"/>
                </a:cubicBezTo>
                <a:cubicBezTo>
                  <a:pt x="28544" y="4845578"/>
                  <a:pt x="21609" y="4776399"/>
                  <a:pt x="0" y="4585069"/>
                </a:cubicBezTo>
                <a:cubicBezTo>
                  <a:pt x="-21609" y="4393739"/>
                  <a:pt x="19290" y="4216625"/>
                  <a:pt x="0" y="3923747"/>
                </a:cubicBezTo>
                <a:cubicBezTo>
                  <a:pt x="-19290" y="3630869"/>
                  <a:pt x="13997" y="3443682"/>
                  <a:pt x="0" y="3262426"/>
                </a:cubicBezTo>
                <a:cubicBezTo>
                  <a:pt x="-13997" y="3081170"/>
                  <a:pt x="-20861" y="2919596"/>
                  <a:pt x="0" y="2601104"/>
                </a:cubicBezTo>
                <a:cubicBezTo>
                  <a:pt x="20861" y="2282612"/>
                  <a:pt x="17383" y="2173344"/>
                  <a:pt x="0" y="1886877"/>
                </a:cubicBezTo>
                <a:cubicBezTo>
                  <a:pt x="-17383" y="1600410"/>
                  <a:pt x="-11980" y="1530413"/>
                  <a:pt x="0" y="1331367"/>
                </a:cubicBezTo>
                <a:cubicBezTo>
                  <a:pt x="11980" y="1132321"/>
                  <a:pt x="15152" y="877452"/>
                  <a:pt x="0" y="564234"/>
                </a:cubicBezTo>
                <a:close/>
              </a:path>
              <a:path w="12039600" h="6419040" stroke="0" extrusionOk="0">
                <a:moveTo>
                  <a:pt x="0" y="564234"/>
                </a:moveTo>
                <a:cubicBezTo>
                  <a:pt x="-21962" y="275667"/>
                  <a:pt x="257029" y="18668"/>
                  <a:pt x="564234" y="0"/>
                </a:cubicBezTo>
                <a:cubicBezTo>
                  <a:pt x="716327" y="-3658"/>
                  <a:pt x="907525" y="-11852"/>
                  <a:pt x="1027957" y="0"/>
                </a:cubicBezTo>
                <a:cubicBezTo>
                  <a:pt x="1148389" y="11852"/>
                  <a:pt x="1424786" y="-17104"/>
                  <a:pt x="1600792" y="0"/>
                </a:cubicBezTo>
                <a:cubicBezTo>
                  <a:pt x="1776798" y="17104"/>
                  <a:pt x="1802205" y="13056"/>
                  <a:pt x="1955403" y="0"/>
                </a:cubicBezTo>
                <a:cubicBezTo>
                  <a:pt x="2108601" y="-13056"/>
                  <a:pt x="2529391" y="-20462"/>
                  <a:pt x="2746460" y="0"/>
                </a:cubicBezTo>
                <a:cubicBezTo>
                  <a:pt x="2963529" y="20462"/>
                  <a:pt x="3011375" y="1320"/>
                  <a:pt x="3101072" y="0"/>
                </a:cubicBezTo>
                <a:cubicBezTo>
                  <a:pt x="3190769" y="-1320"/>
                  <a:pt x="3559513" y="32867"/>
                  <a:pt x="3783018" y="0"/>
                </a:cubicBezTo>
                <a:cubicBezTo>
                  <a:pt x="4006523" y="-32867"/>
                  <a:pt x="4132237" y="-12507"/>
                  <a:pt x="4246741" y="0"/>
                </a:cubicBezTo>
                <a:cubicBezTo>
                  <a:pt x="4361245" y="12507"/>
                  <a:pt x="4570026" y="-16764"/>
                  <a:pt x="4710464" y="0"/>
                </a:cubicBezTo>
                <a:cubicBezTo>
                  <a:pt x="4850902" y="16764"/>
                  <a:pt x="4909548" y="-12977"/>
                  <a:pt x="5065076" y="0"/>
                </a:cubicBezTo>
                <a:cubicBezTo>
                  <a:pt x="5220604" y="12977"/>
                  <a:pt x="5295268" y="-15295"/>
                  <a:pt x="5419688" y="0"/>
                </a:cubicBezTo>
                <a:cubicBezTo>
                  <a:pt x="5544108" y="15295"/>
                  <a:pt x="5692422" y="-14150"/>
                  <a:pt x="5883411" y="0"/>
                </a:cubicBezTo>
                <a:cubicBezTo>
                  <a:pt x="6074400" y="14150"/>
                  <a:pt x="6184007" y="-26450"/>
                  <a:pt x="6456245" y="0"/>
                </a:cubicBezTo>
                <a:cubicBezTo>
                  <a:pt x="6728483" y="26450"/>
                  <a:pt x="7085166" y="-15674"/>
                  <a:pt x="7247302" y="0"/>
                </a:cubicBezTo>
                <a:cubicBezTo>
                  <a:pt x="7409438" y="15674"/>
                  <a:pt x="7653300" y="-8795"/>
                  <a:pt x="7929248" y="0"/>
                </a:cubicBezTo>
                <a:cubicBezTo>
                  <a:pt x="8205196" y="8795"/>
                  <a:pt x="8272746" y="-7890"/>
                  <a:pt x="8502083" y="0"/>
                </a:cubicBezTo>
                <a:cubicBezTo>
                  <a:pt x="8731420" y="7890"/>
                  <a:pt x="8905631" y="8610"/>
                  <a:pt x="9074917" y="0"/>
                </a:cubicBezTo>
                <a:cubicBezTo>
                  <a:pt x="9244203" y="-8610"/>
                  <a:pt x="9432629" y="21965"/>
                  <a:pt x="9538640" y="0"/>
                </a:cubicBezTo>
                <a:cubicBezTo>
                  <a:pt x="9644651" y="-21965"/>
                  <a:pt x="9851526" y="18101"/>
                  <a:pt x="10111474" y="0"/>
                </a:cubicBezTo>
                <a:cubicBezTo>
                  <a:pt x="10371422" y="-18101"/>
                  <a:pt x="11165361" y="19287"/>
                  <a:pt x="11475366" y="0"/>
                </a:cubicBezTo>
                <a:cubicBezTo>
                  <a:pt x="11827988" y="15974"/>
                  <a:pt x="12025181" y="317902"/>
                  <a:pt x="12039600" y="564234"/>
                </a:cubicBezTo>
                <a:cubicBezTo>
                  <a:pt x="12004088" y="805078"/>
                  <a:pt x="12013568" y="1126311"/>
                  <a:pt x="12039600" y="1278461"/>
                </a:cubicBezTo>
                <a:cubicBezTo>
                  <a:pt x="12065632" y="1430611"/>
                  <a:pt x="12025932" y="1644135"/>
                  <a:pt x="12039600" y="1833971"/>
                </a:cubicBezTo>
                <a:cubicBezTo>
                  <a:pt x="12053269" y="2023807"/>
                  <a:pt x="12027347" y="2384881"/>
                  <a:pt x="12039600" y="2601104"/>
                </a:cubicBezTo>
                <a:cubicBezTo>
                  <a:pt x="12051853" y="2817327"/>
                  <a:pt x="12029932" y="2985013"/>
                  <a:pt x="12039600" y="3209520"/>
                </a:cubicBezTo>
                <a:cubicBezTo>
                  <a:pt x="12049268" y="3434027"/>
                  <a:pt x="12026105" y="3656735"/>
                  <a:pt x="12039600" y="3817936"/>
                </a:cubicBezTo>
                <a:cubicBezTo>
                  <a:pt x="12053095" y="3979137"/>
                  <a:pt x="12042926" y="4262621"/>
                  <a:pt x="12039600" y="4426352"/>
                </a:cubicBezTo>
                <a:cubicBezTo>
                  <a:pt x="12036274" y="4590083"/>
                  <a:pt x="12066696" y="4727957"/>
                  <a:pt x="12039600" y="4981862"/>
                </a:cubicBezTo>
                <a:cubicBezTo>
                  <a:pt x="12012505" y="5235767"/>
                  <a:pt x="12035075" y="5557171"/>
                  <a:pt x="12039600" y="5854806"/>
                </a:cubicBezTo>
                <a:cubicBezTo>
                  <a:pt x="12037369" y="6179270"/>
                  <a:pt x="11795693" y="6419997"/>
                  <a:pt x="11475366" y="6419040"/>
                </a:cubicBezTo>
                <a:cubicBezTo>
                  <a:pt x="11223956" y="6412796"/>
                  <a:pt x="11064183" y="6426906"/>
                  <a:pt x="10902532" y="6419040"/>
                </a:cubicBezTo>
                <a:cubicBezTo>
                  <a:pt x="10740881" y="6411174"/>
                  <a:pt x="10698887" y="6402766"/>
                  <a:pt x="10547920" y="6419040"/>
                </a:cubicBezTo>
                <a:cubicBezTo>
                  <a:pt x="10396953" y="6435314"/>
                  <a:pt x="10286743" y="6437745"/>
                  <a:pt x="10084197" y="6419040"/>
                </a:cubicBezTo>
                <a:cubicBezTo>
                  <a:pt x="9881651" y="6400335"/>
                  <a:pt x="9735481" y="6403815"/>
                  <a:pt x="9402251" y="6419040"/>
                </a:cubicBezTo>
                <a:cubicBezTo>
                  <a:pt x="9069021" y="6434265"/>
                  <a:pt x="9093962" y="6433756"/>
                  <a:pt x="8829416" y="6419040"/>
                </a:cubicBezTo>
                <a:cubicBezTo>
                  <a:pt x="8564870" y="6404324"/>
                  <a:pt x="8454414" y="6403255"/>
                  <a:pt x="8256582" y="6419040"/>
                </a:cubicBezTo>
                <a:cubicBezTo>
                  <a:pt x="8058750" y="6434825"/>
                  <a:pt x="7832471" y="6396178"/>
                  <a:pt x="7683748" y="6419040"/>
                </a:cubicBezTo>
                <a:cubicBezTo>
                  <a:pt x="7535025" y="6441902"/>
                  <a:pt x="7276466" y="6424799"/>
                  <a:pt x="7001802" y="6419040"/>
                </a:cubicBezTo>
                <a:cubicBezTo>
                  <a:pt x="6727138" y="6413281"/>
                  <a:pt x="6538257" y="6455396"/>
                  <a:pt x="6101633" y="6419040"/>
                </a:cubicBezTo>
                <a:cubicBezTo>
                  <a:pt x="5665009" y="6382684"/>
                  <a:pt x="5819923" y="6404958"/>
                  <a:pt x="5637910" y="6419040"/>
                </a:cubicBezTo>
                <a:cubicBezTo>
                  <a:pt x="5455897" y="6433122"/>
                  <a:pt x="4942680" y="6423109"/>
                  <a:pt x="4737742" y="6419040"/>
                </a:cubicBezTo>
                <a:cubicBezTo>
                  <a:pt x="4532804" y="6414971"/>
                  <a:pt x="4346589" y="6412177"/>
                  <a:pt x="4055796" y="6419040"/>
                </a:cubicBezTo>
                <a:cubicBezTo>
                  <a:pt x="3765003" y="6425903"/>
                  <a:pt x="3499648" y="6447431"/>
                  <a:pt x="3155628" y="6419040"/>
                </a:cubicBezTo>
                <a:cubicBezTo>
                  <a:pt x="2811608" y="6390649"/>
                  <a:pt x="2863937" y="6436123"/>
                  <a:pt x="2691905" y="6419040"/>
                </a:cubicBezTo>
                <a:cubicBezTo>
                  <a:pt x="2519873" y="6401957"/>
                  <a:pt x="2015153" y="6377577"/>
                  <a:pt x="1791736" y="6419040"/>
                </a:cubicBezTo>
                <a:cubicBezTo>
                  <a:pt x="1568319" y="6460503"/>
                  <a:pt x="1130840" y="6392040"/>
                  <a:pt x="564234" y="6419040"/>
                </a:cubicBezTo>
                <a:cubicBezTo>
                  <a:pt x="211046" y="6385036"/>
                  <a:pt x="14194" y="6171834"/>
                  <a:pt x="0" y="5854806"/>
                </a:cubicBezTo>
                <a:cubicBezTo>
                  <a:pt x="-22978" y="5562199"/>
                  <a:pt x="-313" y="5506234"/>
                  <a:pt x="0" y="5246390"/>
                </a:cubicBezTo>
                <a:cubicBezTo>
                  <a:pt x="313" y="4986546"/>
                  <a:pt x="22460" y="4913657"/>
                  <a:pt x="0" y="4585069"/>
                </a:cubicBezTo>
                <a:cubicBezTo>
                  <a:pt x="-22460" y="4256481"/>
                  <a:pt x="361" y="4264417"/>
                  <a:pt x="0" y="4082464"/>
                </a:cubicBezTo>
                <a:cubicBezTo>
                  <a:pt x="-361" y="3900511"/>
                  <a:pt x="-20252" y="3657658"/>
                  <a:pt x="0" y="3421143"/>
                </a:cubicBezTo>
                <a:cubicBezTo>
                  <a:pt x="20252" y="3184628"/>
                  <a:pt x="-11735" y="2937223"/>
                  <a:pt x="0" y="2759821"/>
                </a:cubicBezTo>
                <a:cubicBezTo>
                  <a:pt x="11735" y="2582419"/>
                  <a:pt x="-6444" y="2248389"/>
                  <a:pt x="0" y="2098500"/>
                </a:cubicBezTo>
                <a:cubicBezTo>
                  <a:pt x="6444" y="1948611"/>
                  <a:pt x="-16377" y="1729836"/>
                  <a:pt x="0" y="1437178"/>
                </a:cubicBezTo>
                <a:cubicBezTo>
                  <a:pt x="16377" y="1144520"/>
                  <a:pt x="27340" y="930163"/>
                  <a:pt x="0" y="564234"/>
                </a:cubicBezTo>
                <a:close/>
              </a:path>
            </a:pathLst>
          </a:custGeom>
          <a:solidFill>
            <a:schemeClr val="bg1">
              <a:alpha val="37000"/>
            </a:schemeClr>
          </a:solidFill>
          <a:ln w="38100">
            <a:solidFill>
              <a:schemeClr val="accent5">
                <a:lumMod val="50000"/>
              </a:schemeClr>
            </a:solidFill>
            <a:extLst>
              <a:ext uri="{C807C97D-BFC1-408E-A445-0C87EB9F89A2}">
                <ask:lineSketchStyleProps xmlns:ask="http://schemas.microsoft.com/office/drawing/2018/sketchyshapes" sd="2475911327">
                  <a:prstGeom prst="roundRect">
                    <a:avLst>
                      <a:gd name="adj" fmla="val 879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5333" dirty="0">
              <a:solidFill>
                <a:srgbClr val="17253A"/>
              </a:solidFill>
              <a:latin typeface="Arial"/>
              <a:sym typeface="Arial"/>
            </a:endParaRPr>
          </a:p>
        </p:txBody>
      </p:sp>
      <p:pic>
        <p:nvPicPr>
          <p:cNvPr id="2" name="Picture 1">
            <a:extLst>
              <a:ext uri="{FF2B5EF4-FFF2-40B4-BE49-F238E27FC236}">
                <a16:creationId xmlns:a16="http://schemas.microsoft.com/office/drawing/2014/main" id="{167488D8-7395-0254-53C6-5E622104347C}"/>
              </a:ext>
            </a:extLst>
          </p:cNvPr>
          <p:cNvPicPr>
            <a:picLocks noChangeAspect="1"/>
          </p:cNvPicPr>
          <p:nvPr/>
        </p:nvPicPr>
        <p:blipFill>
          <a:blip r:embed="rId3"/>
          <a:stretch>
            <a:fillRect/>
          </a:stretch>
        </p:blipFill>
        <p:spPr>
          <a:xfrm>
            <a:off x="2150025" y="134844"/>
            <a:ext cx="7815749" cy="682811"/>
          </a:xfrm>
          <a:prstGeom prst="rect">
            <a:avLst/>
          </a:prstGeom>
        </p:spPr>
      </p:pic>
      <p:pic>
        <p:nvPicPr>
          <p:cNvPr id="4" name="Picture 3">
            <a:extLst>
              <a:ext uri="{FF2B5EF4-FFF2-40B4-BE49-F238E27FC236}">
                <a16:creationId xmlns:a16="http://schemas.microsoft.com/office/drawing/2014/main" id="{9AB53354-7195-9B09-A1F8-F99BBCAD24B0}"/>
              </a:ext>
            </a:extLst>
          </p:cNvPr>
          <p:cNvPicPr>
            <a:picLocks noChangeAspect="1"/>
          </p:cNvPicPr>
          <p:nvPr/>
        </p:nvPicPr>
        <p:blipFill>
          <a:blip r:embed="rId4"/>
          <a:stretch>
            <a:fillRect/>
          </a:stretch>
        </p:blipFill>
        <p:spPr>
          <a:xfrm>
            <a:off x="7434262" y="4643437"/>
            <a:ext cx="4619625" cy="2009775"/>
          </a:xfrm>
          <a:prstGeom prst="rect">
            <a:avLst/>
          </a:prstGeom>
        </p:spPr>
      </p:pic>
      <p:sp>
        <p:nvSpPr>
          <p:cNvPr id="5" name="TextBox 7">
            <a:extLst>
              <a:ext uri="{FF2B5EF4-FFF2-40B4-BE49-F238E27FC236}">
                <a16:creationId xmlns:a16="http://schemas.microsoft.com/office/drawing/2014/main" id="{20A27B06-E50B-2B25-30A7-B09CC197F639}"/>
              </a:ext>
            </a:extLst>
          </p:cNvPr>
          <p:cNvSpPr txBox="1"/>
          <p:nvPr/>
        </p:nvSpPr>
        <p:spPr>
          <a:xfrm>
            <a:off x="323850" y="837327"/>
            <a:ext cx="11601450" cy="489364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buClr>
                <a:srgbClr val="000000"/>
              </a:buClr>
            </a:pPr>
            <a:r>
              <a:rPr lang="en-US" sz="2400" dirty="0">
                <a:solidFill>
                  <a:srgbClr val="17253A"/>
                </a:solidFill>
                <a:latin typeface="Calibri" panose="020F0502020204030204" pitchFamily="34" charset="0"/>
                <a:cs typeface="Calibri" panose="020F0502020204030204" pitchFamily="34" charset="0"/>
                <a:sym typeface="Arial"/>
              </a:rPr>
              <a:t>   </a:t>
            </a:r>
            <a:r>
              <a:rPr lang="vi-VN" sz="2400" dirty="0">
                <a:solidFill>
                  <a:srgbClr val="17253A"/>
                </a:solidFill>
                <a:latin typeface="Calibri" panose="020F0502020204030204" pitchFamily="34" charset="0"/>
                <a:cs typeface="Calibri" panose="020F0502020204030204" pitchFamily="34" charset="0"/>
                <a:sym typeface="Arial"/>
              </a:rPr>
              <a:t>Ma-ri-a sinh ra trong một gia đình sáu đời có người là giáo sư đại học. Cô bé rất thích quan sát. Hồi cô 6 tuổi, có lần, gia đình tổ chức bữa tiệc. Cô bé nhận thấy một điều lạ: Mỗi lần gia nhân bưng trà lên, tách đựng trà thoạt đầu trượt trong đĩa. Nhưng khi nước trà rót ra đĩa thì những tách trà kia bỗng nhiên dừng chuyển động, cứ như bị cái gì đó ngăn lại. Ma-ri-a nghĩ mãi mà vẫn không hiểu vì sao. Thế là cô lặng lẽ rời khỏi phòng khách.</a:t>
            </a:r>
          </a:p>
          <a:p>
            <a:pPr algn="just" defTabSz="1219170">
              <a:buClr>
                <a:srgbClr val="000000"/>
              </a:buClr>
            </a:pPr>
            <a:r>
              <a:rPr lang="en-US" sz="2400" dirty="0">
                <a:solidFill>
                  <a:srgbClr val="17253A"/>
                </a:solidFill>
                <a:latin typeface="Calibri" panose="020F0502020204030204" pitchFamily="34" charset="0"/>
                <a:cs typeface="Calibri" panose="020F0502020204030204" pitchFamily="34" charset="0"/>
                <a:sym typeface="Arial"/>
              </a:rPr>
              <a:t>   </a:t>
            </a:r>
            <a:r>
              <a:rPr lang="vi-VN" sz="2400" dirty="0">
                <a:solidFill>
                  <a:srgbClr val="17253A"/>
                </a:solidFill>
                <a:latin typeface="Calibri" panose="020F0502020204030204" pitchFamily="34" charset="0"/>
                <a:cs typeface="Calibri" panose="020F0502020204030204" pitchFamily="34" charset="0"/>
                <a:sym typeface="Arial"/>
              </a:rPr>
              <a:t>Cô bé vào bếp, lấy một bộ đồ trà ra và tự mình làm đi làm lại thí nghiệm. Cuối cùng cô cũng hiểu ra: Khi giữa tách trà và đĩa có một chút nước thì tách trà sẽ đứng yên. Lúc ấy, Ma-ri-a chợt thấy cha đang vào bếp. Cô liền nói với cha phát hiện của mình. Cha cô hết sức vui mừng. Ông nâng bổng cô con gái nhỏ lên vai, đi thẳng ra phòng khách, hân hoan nói: “Đây sẽ là giáo sư đời thứ bảy của gia tộc tôi!”.</a:t>
            </a:r>
          </a:p>
          <a:p>
            <a:pPr defTabSz="1219170">
              <a:buClr>
                <a:srgbClr val="000000"/>
              </a:buClr>
            </a:pPr>
            <a:r>
              <a:rPr lang="en-US" sz="2400" dirty="0">
                <a:solidFill>
                  <a:srgbClr val="17253A"/>
                </a:solidFill>
                <a:latin typeface="Calibri" panose="020F0502020204030204" pitchFamily="34" charset="0"/>
                <a:cs typeface="Calibri" panose="020F0502020204030204" pitchFamily="34" charset="0"/>
                <a:sym typeface="Arial"/>
              </a:rPr>
              <a:t>   </a:t>
            </a:r>
            <a:r>
              <a:rPr lang="vi-VN" sz="2400" dirty="0">
                <a:solidFill>
                  <a:srgbClr val="17253A"/>
                </a:solidFill>
                <a:latin typeface="Calibri" panose="020F0502020204030204" pitchFamily="34" charset="0"/>
                <a:cs typeface="Calibri" panose="020F0502020204030204" pitchFamily="34" charset="0"/>
                <a:sym typeface="Arial"/>
              </a:rPr>
              <a:t>Về sau, Ma-ri-a trở thành giáo sư nhiều trường đại học danh tiếng của Mỹ. Năm 1963, bà vinh dự được tặng Giải thưởng Nô-ben Vật lí. </a:t>
            </a:r>
          </a:p>
          <a:p>
            <a:pPr algn="r" defTabSz="1219170">
              <a:buClr>
                <a:srgbClr val="000000"/>
              </a:buClr>
            </a:pPr>
            <a:r>
              <a:rPr lang="vi-VN" sz="2400" dirty="0">
                <a:solidFill>
                  <a:srgbClr val="17253A"/>
                </a:solidFill>
                <a:latin typeface="Calibri" panose="020F0502020204030204" pitchFamily="34" charset="0"/>
                <a:cs typeface="Calibri" panose="020F0502020204030204" pitchFamily="34" charset="0"/>
                <a:sym typeface="Arial"/>
              </a:rPr>
              <a:t>(Theo Gương hiếu học của 100 danh nhân đoạt giải Nô-ben)</a:t>
            </a:r>
            <a:endParaRPr lang="en-US" sz="2400" dirty="0">
              <a:solidFill>
                <a:srgbClr val="17253A"/>
              </a:solidFill>
              <a:latin typeface="Arial"/>
              <a:sym typeface="Arial"/>
            </a:endParaRPr>
          </a:p>
        </p:txBody>
      </p:sp>
    </p:spTree>
    <p:extLst>
      <p:ext uri="{BB962C8B-B14F-4D97-AF65-F5344CB8AC3E}">
        <p14:creationId xmlns:p14="http://schemas.microsoft.com/office/powerpoint/2010/main" val="3602518527"/>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3">
            <a:extLst>
              <a:ext uri="{FF2B5EF4-FFF2-40B4-BE49-F238E27FC236}">
                <a16:creationId xmlns:a16="http://schemas.microsoft.com/office/drawing/2014/main" id="{66F0A6BC-52C6-6A21-DFB3-1E6A06FDB676}"/>
              </a:ext>
            </a:extLst>
          </p:cNvPr>
          <p:cNvSpPr/>
          <p:nvPr/>
        </p:nvSpPr>
        <p:spPr>
          <a:xfrm>
            <a:off x="71120" y="367840"/>
            <a:ext cx="12039600" cy="6419040"/>
          </a:xfrm>
          <a:custGeom>
            <a:avLst/>
            <a:gdLst>
              <a:gd name="connsiteX0" fmla="*/ 0 w 12039600"/>
              <a:gd name="connsiteY0" fmla="*/ 564234 h 6419040"/>
              <a:gd name="connsiteX1" fmla="*/ 564234 w 12039600"/>
              <a:gd name="connsiteY1" fmla="*/ 0 h 6419040"/>
              <a:gd name="connsiteX2" fmla="*/ 1464402 w 12039600"/>
              <a:gd name="connsiteY2" fmla="*/ 0 h 6419040"/>
              <a:gd name="connsiteX3" fmla="*/ 2037237 w 12039600"/>
              <a:gd name="connsiteY3" fmla="*/ 0 h 6419040"/>
              <a:gd name="connsiteX4" fmla="*/ 2500960 w 12039600"/>
              <a:gd name="connsiteY4" fmla="*/ 0 h 6419040"/>
              <a:gd name="connsiteX5" fmla="*/ 2964683 w 12039600"/>
              <a:gd name="connsiteY5" fmla="*/ 0 h 6419040"/>
              <a:gd name="connsiteX6" fmla="*/ 3755740 w 12039600"/>
              <a:gd name="connsiteY6" fmla="*/ 0 h 6419040"/>
              <a:gd name="connsiteX7" fmla="*/ 4655909 w 12039600"/>
              <a:gd name="connsiteY7" fmla="*/ 0 h 6419040"/>
              <a:gd name="connsiteX8" fmla="*/ 5446966 w 12039600"/>
              <a:gd name="connsiteY8" fmla="*/ 0 h 6419040"/>
              <a:gd name="connsiteX9" fmla="*/ 6347134 w 12039600"/>
              <a:gd name="connsiteY9" fmla="*/ 0 h 6419040"/>
              <a:gd name="connsiteX10" fmla="*/ 7029080 w 12039600"/>
              <a:gd name="connsiteY10" fmla="*/ 0 h 6419040"/>
              <a:gd name="connsiteX11" fmla="*/ 7601914 w 12039600"/>
              <a:gd name="connsiteY11" fmla="*/ 0 h 6419040"/>
              <a:gd name="connsiteX12" fmla="*/ 8392971 w 12039600"/>
              <a:gd name="connsiteY12" fmla="*/ 0 h 6419040"/>
              <a:gd name="connsiteX13" fmla="*/ 9293140 w 12039600"/>
              <a:gd name="connsiteY13" fmla="*/ 0 h 6419040"/>
              <a:gd name="connsiteX14" fmla="*/ 10193308 w 12039600"/>
              <a:gd name="connsiteY14" fmla="*/ 0 h 6419040"/>
              <a:gd name="connsiteX15" fmla="*/ 10875254 w 12039600"/>
              <a:gd name="connsiteY15" fmla="*/ 0 h 6419040"/>
              <a:gd name="connsiteX16" fmla="*/ 11475366 w 12039600"/>
              <a:gd name="connsiteY16" fmla="*/ 0 h 6419040"/>
              <a:gd name="connsiteX17" fmla="*/ 12039600 w 12039600"/>
              <a:gd name="connsiteY17" fmla="*/ 564234 h 6419040"/>
              <a:gd name="connsiteX18" fmla="*/ 12039600 w 12039600"/>
              <a:gd name="connsiteY18" fmla="*/ 1331367 h 6419040"/>
              <a:gd name="connsiteX19" fmla="*/ 12039600 w 12039600"/>
              <a:gd name="connsiteY19" fmla="*/ 1939783 h 6419040"/>
              <a:gd name="connsiteX20" fmla="*/ 12039600 w 12039600"/>
              <a:gd name="connsiteY20" fmla="*/ 2654010 h 6419040"/>
              <a:gd name="connsiteX21" fmla="*/ 12039600 w 12039600"/>
              <a:gd name="connsiteY21" fmla="*/ 3368237 h 6419040"/>
              <a:gd name="connsiteX22" fmla="*/ 12039600 w 12039600"/>
              <a:gd name="connsiteY22" fmla="*/ 4082464 h 6419040"/>
              <a:gd name="connsiteX23" fmla="*/ 12039600 w 12039600"/>
              <a:gd name="connsiteY23" fmla="*/ 4585069 h 6419040"/>
              <a:gd name="connsiteX24" fmla="*/ 12039600 w 12039600"/>
              <a:gd name="connsiteY24" fmla="*/ 5087673 h 6419040"/>
              <a:gd name="connsiteX25" fmla="*/ 12039600 w 12039600"/>
              <a:gd name="connsiteY25" fmla="*/ 5854806 h 6419040"/>
              <a:gd name="connsiteX26" fmla="*/ 11475366 w 12039600"/>
              <a:gd name="connsiteY26" fmla="*/ 6419040 h 6419040"/>
              <a:gd name="connsiteX27" fmla="*/ 10575198 w 12039600"/>
              <a:gd name="connsiteY27" fmla="*/ 6419040 h 6419040"/>
              <a:gd name="connsiteX28" fmla="*/ 9675029 w 12039600"/>
              <a:gd name="connsiteY28" fmla="*/ 6419040 h 6419040"/>
              <a:gd name="connsiteX29" fmla="*/ 8774861 w 12039600"/>
              <a:gd name="connsiteY29" fmla="*/ 6419040 h 6419040"/>
              <a:gd name="connsiteX30" fmla="*/ 8420249 w 12039600"/>
              <a:gd name="connsiteY30" fmla="*/ 6419040 h 6419040"/>
              <a:gd name="connsiteX31" fmla="*/ 7629192 w 12039600"/>
              <a:gd name="connsiteY31" fmla="*/ 6419040 h 6419040"/>
              <a:gd name="connsiteX32" fmla="*/ 6838135 w 12039600"/>
              <a:gd name="connsiteY32" fmla="*/ 6419040 h 6419040"/>
              <a:gd name="connsiteX33" fmla="*/ 6265300 w 12039600"/>
              <a:gd name="connsiteY33" fmla="*/ 6419040 h 6419040"/>
              <a:gd name="connsiteX34" fmla="*/ 5910689 w 12039600"/>
              <a:gd name="connsiteY34" fmla="*/ 6419040 h 6419040"/>
              <a:gd name="connsiteX35" fmla="*/ 5119632 w 12039600"/>
              <a:gd name="connsiteY35" fmla="*/ 6419040 h 6419040"/>
              <a:gd name="connsiteX36" fmla="*/ 4655909 w 12039600"/>
              <a:gd name="connsiteY36" fmla="*/ 6419040 h 6419040"/>
              <a:gd name="connsiteX37" fmla="*/ 4083074 w 12039600"/>
              <a:gd name="connsiteY37" fmla="*/ 6419040 h 6419040"/>
              <a:gd name="connsiteX38" fmla="*/ 3401128 w 12039600"/>
              <a:gd name="connsiteY38" fmla="*/ 6419040 h 6419040"/>
              <a:gd name="connsiteX39" fmla="*/ 2500960 w 12039600"/>
              <a:gd name="connsiteY39" fmla="*/ 6419040 h 6419040"/>
              <a:gd name="connsiteX40" fmla="*/ 1928126 w 12039600"/>
              <a:gd name="connsiteY40" fmla="*/ 6419040 h 6419040"/>
              <a:gd name="connsiteX41" fmla="*/ 1573514 w 12039600"/>
              <a:gd name="connsiteY41" fmla="*/ 6419040 h 6419040"/>
              <a:gd name="connsiteX42" fmla="*/ 1218902 w 12039600"/>
              <a:gd name="connsiteY42" fmla="*/ 6419040 h 6419040"/>
              <a:gd name="connsiteX43" fmla="*/ 564234 w 12039600"/>
              <a:gd name="connsiteY43" fmla="*/ 6419040 h 6419040"/>
              <a:gd name="connsiteX44" fmla="*/ 0 w 12039600"/>
              <a:gd name="connsiteY44" fmla="*/ 5854806 h 6419040"/>
              <a:gd name="connsiteX45" fmla="*/ 0 w 12039600"/>
              <a:gd name="connsiteY45" fmla="*/ 5140579 h 6419040"/>
              <a:gd name="connsiteX46" fmla="*/ 0 w 12039600"/>
              <a:gd name="connsiteY46" fmla="*/ 4585069 h 6419040"/>
              <a:gd name="connsiteX47" fmla="*/ 0 w 12039600"/>
              <a:gd name="connsiteY47" fmla="*/ 3923747 h 6419040"/>
              <a:gd name="connsiteX48" fmla="*/ 0 w 12039600"/>
              <a:gd name="connsiteY48" fmla="*/ 3262426 h 6419040"/>
              <a:gd name="connsiteX49" fmla="*/ 0 w 12039600"/>
              <a:gd name="connsiteY49" fmla="*/ 2601104 h 6419040"/>
              <a:gd name="connsiteX50" fmla="*/ 0 w 12039600"/>
              <a:gd name="connsiteY50" fmla="*/ 1886877 h 6419040"/>
              <a:gd name="connsiteX51" fmla="*/ 0 w 12039600"/>
              <a:gd name="connsiteY51" fmla="*/ 1331367 h 6419040"/>
              <a:gd name="connsiteX52" fmla="*/ 0 w 12039600"/>
              <a:gd name="connsiteY52" fmla="*/ 564234 h 641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39600" h="6419040" fill="none" extrusionOk="0">
                <a:moveTo>
                  <a:pt x="0" y="564234"/>
                </a:moveTo>
                <a:cubicBezTo>
                  <a:pt x="5217" y="235686"/>
                  <a:pt x="223327" y="22129"/>
                  <a:pt x="564234" y="0"/>
                </a:cubicBezTo>
                <a:cubicBezTo>
                  <a:pt x="990231" y="32543"/>
                  <a:pt x="1210852" y="-40855"/>
                  <a:pt x="1464402" y="0"/>
                </a:cubicBezTo>
                <a:cubicBezTo>
                  <a:pt x="1717952" y="40855"/>
                  <a:pt x="1871385" y="18531"/>
                  <a:pt x="2037237" y="0"/>
                </a:cubicBezTo>
                <a:cubicBezTo>
                  <a:pt x="2203090" y="-18531"/>
                  <a:pt x="2387941" y="-19465"/>
                  <a:pt x="2500960" y="0"/>
                </a:cubicBezTo>
                <a:cubicBezTo>
                  <a:pt x="2613979" y="19465"/>
                  <a:pt x="2831140" y="1376"/>
                  <a:pt x="2964683" y="0"/>
                </a:cubicBezTo>
                <a:cubicBezTo>
                  <a:pt x="3098226" y="-1376"/>
                  <a:pt x="3426511" y="14450"/>
                  <a:pt x="3755740" y="0"/>
                </a:cubicBezTo>
                <a:cubicBezTo>
                  <a:pt x="4084969" y="-14450"/>
                  <a:pt x="4468255" y="35124"/>
                  <a:pt x="4655909" y="0"/>
                </a:cubicBezTo>
                <a:cubicBezTo>
                  <a:pt x="4843563" y="-35124"/>
                  <a:pt x="5179090" y="25619"/>
                  <a:pt x="5446966" y="0"/>
                </a:cubicBezTo>
                <a:cubicBezTo>
                  <a:pt x="5714842" y="-25619"/>
                  <a:pt x="6007445" y="-16723"/>
                  <a:pt x="6347134" y="0"/>
                </a:cubicBezTo>
                <a:cubicBezTo>
                  <a:pt x="6686823" y="16723"/>
                  <a:pt x="6871670" y="-13844"/>
                  <a:pt x="7029080" y="0"/>
                </a:cubicBezTo>
                <a:cubicBezTo>
                  <a:pt x="7186490" y="13844"/>
                  <a:pt x="7391721" y="12820"/>
                  <a:pt x="7601914" y="0"/>
                </a:cubicBezTo>
                <a:cubicBezTo>
                  <a:pt x="7812107" y="-12820"/>
                  <a:pt x="8017769" y="6725"/>
                  <a:pt x="8392971" y="0"/>
                </a:cubicBezTo>
                <a:cubicBezTo>
                  <a:pt x="8768173" y="-6725"/>
                  <a:pt x="8978553" y="15175"/>
                  <a:pt x="9293140" y="0"/>
                </a:cubicBezTo>
                <a:cubicBezTo>
                  <a:pt x="9607727" y="-15175"/>
                  <a:pt x="9908511" y="15191"/>
                  <a:pt x="10193308" y="0"/>
                </a:cubicBezTo>
                <a:cubicBezTo>
                  <a:pt x="10478105" y="-15191"/>
                  <a:pt x="10555847" y="-34032"/>
                  <a:pt x="10875254" y="0"/>
                </a:cubicBezTo>
                <a:cubicBezTo>
                  <a:pt x="11194661" y="34032"/>
                  <a:pt x="11212587" y="29781"/>
                  <a:pt x="11475366" y="0"/>
                </a:cubicBezTo>
                <a:cubicBezTo>
                  <a:pt x="11801721" y="34155"/>
                  <a:pt x="12031533" y="300016"/>
                  <a:pt x="12039600" y="564234"/>
                </a:cubicBezTo>
                <a:cubicBezTo>
                  <a:pt x="12035103" y="830116"/>
                  <a:pt x="12006373" y="1117486"/>
                  <a:pt x="12039600" y="1331367"/>
                </a:cubicBezTo>
                <a:cubicBezTo>
                  <a:pt x="12072827" y="1545248"/>
                  <a:pt x="12022324" y="1784679"/>
                  <a:pt x="12039600" y="1939783"/>
                </a:cubicBezTo>
                <a:cubicBezTo>
                  <a:pt x="12056876" y="2094887"/>
                  <a:pt x="12068276" y="2496867"/>
                  <a:pt x="12039600" y="2654010"/>
                </a:cubicBezTo>
                <a:cubicBezTo>
                  <a:pt x="12010924" y="2811153"/>
                  <a:pt x="12033029" y="3216398"/>
                  <a:pt x="12039600" y="3368237"/>
                </a:cubicBezTo>
                <a:cubicBezTo>
                  <a:pt x="12046171" y="3520076"/>
                  <a:pt x="12066463" y="3895177"/>
                  <a:pt x="12039600" y="4082464"/>
                </a:cubicBezTo>
                <a:cubicBezTo>
                  <a:pt x="12012737" y="4269751"/>
                  <a:pt x="12017037" y="4424616"/>
                  <a:pt x="12039600" y="4585069"/>
                </a:cubicBezTo>
                <a:cubicBezTo>
                  <a:pt x="12062163" y="4745522"/>
                  <a:pt x="12038283" y="4986571"/>
                  <a:pt x="12039600" y="5087673"/>
                </a:cubicBezTo>
                <a:cubicBezTo>
                  <a:pt x="12040917" y="5188775"/>
                  <a:pt x="12029538" y="5567046"/>
                  <a:pt x="12039600" y="5854806"/>
                </a:cubicBezTo>
                <a:cubicBezTo>
                  <a:pt x="12093573" y="6137130"/>
                  <a:pt x="11858284" y="6421084"/>
                  <a:pt x="11475366" y="6419040"/>
                </a:cubicBezTo>
                <a:cubicBezTo>
                  <a:pt x="11153884" y="6453827"/>
                  <a:pt x="10882170" y="6448806"/>
                  <a:pt x="10575198" y="6419040"/>
                </a:cubicBezTo>
                <a:cubicBezTo>
                  <a:pt x="10268226" y="6389274"/>
                  <a:pt x="10048374" y="6388587"/>
                  <a:pt x="9675029" y="6419040"/>
                </a:cubicBezTo>
                <a:cubicBezTo>
                  <a:pt x="9301684" y="6449493"/>
                  <a:pt x="9090919" y="6381743"/>
                  <a:pt x="8774861" y="6419040"/>
                </a:cubicBezTo>
                <a:cubicBezTo>
                  <a:pt x="8458803" y="6456337"/>
                  <a:pt x="8591620" y="6414620"/>
                  <a:pt x="8420249" y="6419040"/>
                </a:cubicBezTo>
                <a:cubicBezTo>
                  <a:pt x="8248878" y="6423460"/>
                  <a:pt x="7958761" y="6416234"/>
                  <a:pt x="7629192" y="6419040"/>
                </a:cubicBezTo>
                <a:cubicBezTo>
                  <a:pt x="7299623" y="6421846"/>
                  <a:pt x="7063723" y="6398281"/>
                  <a:pt x="6838135" y="6419040"/>
                </a:cubicBezTo>
                <a:cubicBezTo>
                  <a:pt x="6612547" y="6439799"/>
                  <a:pt x="6454026" y="6399738"/>
                  <a:pt x="6265300" y="6419040"/>
                </a:cubicBezTo>
                <a:cubicBezTo>
                  <a:pt x="6076575" y="6438342"/>
                  <a:pt x="6050012" y="6419984"/>
                  <a:pt x="5910689" y="6419040"/>
                </a:cubicBezTo>
                <a:cubicBezTo>
                  <a:pt x="5771366" y="6418096"/>
                  <a:pt x="5508719" y="6391646"/>
                  <a:pt x="5119632" y="6419040"/>
                </a:cubicBezTo>
                <a:cubicBezTo>
                  <a:pt x="4730545" y="6446434"/>
                  <a:pt x="4821637" y="6428329"/>
                  <a:pt x="4655909" y="6419040"/>
                </a:cubicBezTo>
                <a:cubicBezTo>
                  <a:pt x="4490181" y="6409751"/>
                  <a:pt x="4235408" y="6413748"/>
                  <a:pt x="4083074" y="6419040"/>
                </a:cubicBezTo>
                <a:cubicBezTo>
                  <a:pt x="3930741" y="6424332"/>
                  <a:pt x="3665404" y="6400696"/>
                  <a:pt x="3401128" y="6419040"/>
                </a:cubicBezTo>
                <a:cubicBezTo>
                  <a:pt x="3136852" y="6437384"/>
                  <a:pt x="2847236" y="6440634"/>
                  <a:pt x="2500960" y="6419040"/>
                </a:cubicBezTo>
                <a:cubicBezTo>
                  <a:pt x="2154684" y="6397446"/>
                  <a:pt x="2043621" y="6419590"/>
                  <a:pt x="1928126" y="6419040"/>
                </a:cubicBezTo>
                <a:cubicBezTo>
                  <a:pt x="1812631" y="6418490"/>
                  <a:pt x="1710479" y="6422191"/>
                  <a:pt x="1573514" y="6419040"/>
                </a:cubicBezTo>
                <a:cubicBezTo>
                  <a:pt x="1436549" y="6415889"/>
                  <a:pt x="1306806" y="6401842"/>
                  <a:pt x="1218902" y="6419040"/>
                </a:cubicBezTo>
                <a:cubicBezTo>
                  <a:pt x="1130998" y="6436238"/>
                  <a:pt x="864137" y="6392880"/>
                  <a:pt x="564234" y="6419040"/>
                </a:cubicBezTo>
                <a:cubicBezTo>
                  <a:pt x="259239" y="6428518"/>
                  <a:pt x="10899" y="6178824"/>
                  <a:pt x="0" y="5854806"/>
                </a:cubicBezTo>
                <a:cubicBezTo>
                  <a:pt x="34195" y="5690232"/>
                  <a:pt x="-28544" y="5435580"/>
                  <a:pt x="0" y="5140579"/>
                </a:cubicBezTo>
                <a:cubicBezTo>
                  <a:pt x="28544" y="4845578"/>
                  <a:pt x="21609" y="4776399"/>
                  <a:pt x="0" y="4585069"/>
                </a:cubicBezTo>
                <a:cubicBezTo>
                  <a:pt x="-21609" y="4393739"/>
                  <a:pt x="19290" y="4216625"/>
                  <a:pt x="0" y="3923747"/>
                </a:cubicBezTo>
                <a:cubicBezTo>
                  <a:pt x="-19290" y="3630869"/>
                  <a:pt x="13997" y="3443682"/>
                  <a:pt x="0" y="3262426"/>
                </a:cubicBezTo>
                <a:cubicBezTo>
                  <a:pt x="-13997" y="3081170"/>
                  <a:pt x="-20861" y="2919596"/>
                  <a:pt x="0" y="2601104"/>
                </a:cubicBezTo>
                <a:cubicBezTo>
                  <a:pt x="20861" y="2282612"/>
                  <a:pt x="17383" y="2173344"/>
                  <a:pt x="0" y="1886877"/>
                </a:cubicBezTo>
                <a:cubicBezTo>
                  <a:pt x="-17383" y="1600410"/>
                  <a:pt x="-11980" y="1530413"/>
                  <a:pt x="0" y="1331367"/>
                </a:cubicBezTo>
                <a:cubicBezTo>
                  <a:pt x="11980" y="1132321"/>
                  <a:pt x="15152" y="877452"/>
                  <a:pt x="0" y="564234"/>
                </a:cubicBezTo>
                <a:close/>
              </a:path>
              <a:path w="12039600" h="6419040" stroke="0" extrusionOk="0">
                <a:moveTo>
                  <a:pt x="0" y="564234"/>
                </a:moveTo>
                <a:cubicBezTo>
                  <a:pt x="-21962" y="275667"/>
                  <a:pt x="257029" y="18668"/>
                  <a:pt x="564234" y="0"/>
                </a:cubicBezTo>
                <a:cubicBezTo>
                  <a:pt x="716327" y="-3658"/>
                  <a:pt x="907525" y="-11852"/>
                  <a:pt x="1027957" y="0"/>
                </a:cubicBezTo>
                <a:cubicBezTo>
                  <a:pt x="1148389" y="11852"/>
                  <a:pt x="1424786" y="-17104"/>
                  <a:pt x="1600792" y="0"/>
                </a:cubicBezTo>
                <a:cubicBezTo>
                  <a:pt x="1776798" y="17104"/>
                  <a:pt x="1802205" y="13056"/>
                  <a:pt x="1955403" y="0"/>
                </a:cubicBezTo>
                <a:cubicBezTo>
                  <a:pt x="2108601" y="-13056"/>
                  <a:pt x="2529391" y="-20462"/>
                  <a:pt x="2746460" y="0"/>
                </a:cubicBezTo>
                <a:cubicBezTo>
                  <a:pt x="2963529" y="20462"/>
                  <a:pt x="3011375" y="1320"/>
                  <a:pt x="3101072" y="0"/>
                </a:cubicBezTo>
                <a:cubicBezTo>
                  <a:pt x="3190769" y="-1320"/>
                  <a:pt x="3559513" y="32867"/>
                  <a:pt x="3783018" y="0"/>
                </a:cubicBezTo>
                <a:cubicBezTo>
                  <a:pt x="4006523" y="-32867"/>
                  <a:pt x="4132237" y="-12507"/>
                  <a:pt x="4246741" y="0"/>
                </a:cubicBezTo>
                <a:cubicBezTo>
                  <a:pt x="4361245" y="12507"/>
                  <a:pt x="4570026" y="-16764"/>
                  <a:pt x="4710464" y="0"/>
                </a:cubicBezTo>
                <a:cubicBezTo>
                  <a:pt x="4850902" y="16764"/>
                  <a:pt x="4909548" y="-12977"/>
                  <a:pt x="5065076" y="0"/>
                </a:cubicBezTo>
                <a:cubicBezTo>
                  <a:pt x="5220604" y="12977"/>
                  <a:pt x="5295268" y="-15295"/>
                  <a:pt x="5419688" y="0"/>
                </a:cubicBezTo>
                <a:cubicBezTo>
                  <a:pt x="5544108" y="15295"/>
                  <a:pt x="5692422" y="-14150"/>
                  <a:pt x="5883411" y="0"/>
                </a:cubicBezTo>
                <a:cubicBezTo>
                  <a:pt x="6074400" y="14150"/>
                  <a:pt x="6184007" y="-26450"/>
                  <a:pt x="6456245" y="0"/>
                </a:cubicBezTo>
                <a:cubicBezTo>
                  <a:pt x="6728483" y="26450"/>
                  <a:pt x="7085166" y="-15674"/>
                  <a:pt x="7247302" y="0"/>
                </a:cubicBezTo>
                <a:cubicBezTo>
                  <a:pt x="7409438" y="15674"/>
                  <a:pt x="7653300" y="-8795"/>
                  <a:pt x="7929248" y="0"/>
                </a:cubicBezTo>
                <a:cubicBezTo>
                  <a:pt x="8205196" y="8795"/>
                  <a:pt x="8272746" y="-7890"/>
                  <a:pt x="8502083" y="0"/>
                </a:cubicBezTo>
                <a:cubicBezTo>
                  <a:pt x="8731420" y="7890"/>
                  <a:pt x="8905631" y="8610"/>
                  <a:pt x="9074917" y="0"/>
                </a:cubicBezTo>
                <a:cubicBezTo>
                  <a:pt x="9244203" y="-8610"/>
                  <a:pt x="9432629" y="21965"/>
                  <a:pt x="9538640" y="0"/>
                </a:cubicBezTo>
                <a:cubicBezTo>
                  <a:pt x="9644651" y="-21965"/>
                  <a:pt x="9851526" y="18101"/>
                  <a:pt x="10111474" y="0"/>
                </a:cubicBezTo>
                <a:cubicBezTo>
                  <a:pt x="10371422" y="-18101"/>
                  <a:pt x="11165361" y="19287"/>
                  <a:pt x="11475366" y="0"/>
                </a:cubicBezTo>
                <a:cubicBezTo>
                  <a:pt x="11827988" y="15974"/>
                  <a:pt x="12025181" y="317902"/>
                  <a:pt x="12039600" y="564234"/>
                </a:cubicBezTo>
                <a:cubicBezTo>
                  <a:pt x="12004088" y="805078"/>
                  <a:pt x="12013568" y="1126311"/>
                  <a:pt x="12039600" y="1278461"/>
                </a:cubicBezTo>
                <a:cubicBezTo>
                  <a:pt x="12065632" y="1430611"/>
                  <a:pt x="12025932" y="1644135"/>
                  <a:pt x="12039600" y="1833971"/>
                </a:cubicBezTo>
                <a:cubicBezTo>
                  <a:pt x="12053269" y="2023807"/>
                  <a:pt x="12027347" y="2384881"/>
                  <a:pt x="12039600" y="2601104"/>
                </a:cubicBezTo>
                <a:cubicBezTo>
                  <a:pt x="12051853" y="2817327"/>
                  <a:pt x="12029932" y="2985013"/>
                  <a:pt x="12039600" y="3209520"/>
                </a:cubicBezTo>
                <a:cubicBezTo>
                  <a:pt x="12049268" y="3434027"/>
                  <a:pt x="12026105" y="3656735"/>
                  <a:pt x="12039600" y="3817936"/>
                </a:cubicBezTo>
                <a:cubicBezTo>
                  <a:pt x="12053095" y="3979137"/>
                  <a:pt x="12042926" y="4262621"/>
                  <a:pt x="12039600" y="4426352"/>
                </a:cubicBezTo>
                <a:cubicBezTo>
                  <a:pt x="12036274" y="4590083"/>
                  <a:pt x="12066696" y="4727957"/>
                  <a:pt x="12039600" y="4981862"/>
                </a:cubicBezTo>
                <a:cubicBezTo>
                  <a:pt x="12012505" y="5235767"/>
                  <a:pt x="12035075" y="5557171"/>
                  <a:pt x="12039600" y="5854806"/>
                </a:cubicBezTo>
                <a:cubicBezTo>
                  <a:pt x="12037369" y="6179270"/>
                  <a:pt x="11795693" y="6419997"/>
                  <a:pt x="11475366" y="6419040"/>
                </a:cubicBezTo>
                <a:cubicBezTo>
                  <a:pt x="11223956" y="6412796"/>
                  <a:pt x="11064183" y="6426906"/>
                  <a:pt x="10902532" y="6419040"/>
                </a:cubicBezTo>
                <a:cubicBezTo>
                  <a:pt x="10740881" y="6411174"/>
                  <a:pt x="10698887" y="6402766"/>
                  <a:pt x="10547920" y="6419040"/>
                </a:cubicBezTo>
                <a:cubicBezTo>
                  <a:pt x="10396953" y="6435314"/>
                  <a:pt x="10286743" y="6437745"/>
                  <a:pt x="10084197" y="6419040"/>
                </a:cubicBezTo>
                <a:cubicBezTo>
                  <a:pt x="9881651" y="6400335"/>
                  <a:pt x="9735481" y="6403815"/>
                  <a:pt x="9402251" y="6419040"/>
                </a:cubicBezTo>
                <a:cubicBezTo>
                  <a:pt x="9069021" y="6434265"/>
                  <a:pt x="9093962" y="6433756"/>
                  <a:pt x="8829416" y="6419040"/>
                </a:cubicBezTo>
                <a:cubicBezTo>
                  <a:pt x="8564870" y="6404324"/>
                  <a:pt x="8454414" y="6403255"/>
                  <a:pt x="8256582" y="6419040"/>
                </a:cubicBezTo>
                <a:cubicBezTo>
                  <a:pt x="8058750" y="6434825"/>
                  <a:pt x="7832471" y="6396178"/>
                  <a:pt x="7683748" y="6419040"/>
                </a:cubicBezTo>
                <a:cubicBezTo>
                  <a:pt x="7535025" y="6441902"/>
                  <a:pt x="7276466" y="6424799"/>
                  <a:pt x="7001802" y="6419040"/>
                </a:cubicBezTo>
                <a:cubicBezTo>
                  <a:pt x="6727138" y="6413281"/>
                  <a:pt x="6538257" y="6455396"/>
                  <a:pt x="6101633" y="6419040"/>
                </a:cubicBezTo>
                <a:cubicBezTo>
                  <a:pt x="5665009" y="6382684"/>
                  <a:pt x="5819923" y="6404958"/>
                  <a:pt x="5637910" y="6419040"/>
                </a:cubicBezTo>
                <a:cubicBezTo>
                  <a:pt x="5455897" y="6433122"/>
                  <a:pt x="4942680" y="6423109"/>
                  <a:pt x="4737742" y="6419040"/>
                </a:cubicBezTo>
                <a:cubicBezTo>
                  <a:pt x="4532804" y="6414971"/>
                  <a:pt x="4346589" y="6412177"/>
                  <a:pt x="4055796" y="6419040"/>
                </a:cubicBezTo>
                <a:cubicBezTo>
                  <a:pt x="3765003" y="6425903"/>
                  <a:pt x="3499648" y="6447431"/>
                  <a:pt x="3155628" y="6419040"/>
                </a:cubicBezTo>
                <a:cubicBezTo>
                  <a:pt x="2811608" y="6390649"/>
                  <a:pt x="2863937" y="6436123"/>
                  <a:pt x="2691905" y="6419040"/>
                </a:cubicBezTo>
                <a:cubicBezTo>
                  <a:pt x="2519873" y="6401957"/>
                  <a:pt x="2015153" y="6377577"/>
                  <a:pt x="1791736" y="6419040"/>
                </a:cubicBezTo>
                <a:cubicBezTo>
                  <a:pt x="1568319" y="6460503"/>
                  <a:pt x="1130840" y="6392040"/>
                  <a:pt x="564234" y="6419040"/>
                </a:cubicBezTo>
                <a:cubicBezTo>
                  <a:pt x="211046" y="6385036"/>
                  <a:pt x="14194" y="6171834"/>
                  <a:pt x="0" y="5854806"/>
                </a:cubicBezTo>
                <a:cubicBezTo>
                  <a:pt x="-22978" y="5562199"/>
                  <a:pt x="-313" y="5506234"/>
                  <a:pt x="0" y="5246390"/>
                </a:cubicBezTo>
                <a:cubicBezTo>
                  <a:pt x="313" y="4986546"/>
                  <a:pt x="22460" y="4913657"/>
                  <a:pt x="0" y="4585069"/>
                </a:cubicBezTo>
                <a:cubicBezTo>
                  <a:pt x="-22460" y="4256481"/>
                  <a:pt x="361" y="4264417"/>
                  <a:pt x="0" y="4082464"/>
                </a:cubicBezTo>
                <a:cubicBezTo>
                  <a:pt x="-361" y="3900511"/>
                  <a:pt x="-20252" y="3657658"/>
                  <a:pt x="0" y="3421143"/>
                </a:cubicBezTo>
                <a:cubicBezTo>
                  <a:pt x="20252" y="3184628"/>
                  <a:pt x="-11735" y="2937223"/>
                  <a:pt x="0" y="2759821"/>
                </a:cubicBezTo>
                <a:cubicBezTo>
                  <a:pt x="11735" y="2582419"/>
                  <a:pt x="-6444" y="2248389"/>
                  <a:pt x="0" y="2098500"/>
                </a:cubicBezTo>
                <a:cubicBezTo>
                  <a:pt x="6444" y="1948611"/>
                  <a:pt x="-16377" y="1729836"/>
                  <a:pt x="0" y="1437178"/>
                </a:cubicBezTo>
                <a:cubicBezTo>
                  <a:pt x="16377" y="1144520"/>
                  <a:pt x="27340" y="930163"/>
                  <a:pt x="0" y="564234"/>
                </a:cubicBezTo>
                <a:close/>
              </a:path>
            </a:pathLst>
          </a:custGeom>
          <a:solidFill>
            <a:schemeClr val="bg1">
              <a:alpha val="37000"/>
            </a:schemeClr>
          </a:solidFill>
          <a:ln w="38100">
            <a:solidFill>
              <a:schemeClr val="accent5">
                <a:lumMod val="50000"/>
              </a:schemeClr>
            </a:solidFill>
            <a:extLst>
              <a:ext uri="{C807C97D-BFC1-408E-A445-0C87EB9F89A2}">
                <ask:lineSketchStyleProps xmlns:ask="http://schemas.microsoft.com/office/drawing/2018/sketchyshapes" sd="2475911327">
                  <a:prstGeom prst="roundRect">
                    <a:avLst>
                      <a:gd name="adj" fmla="val 879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5333" b="0" i="0" u="none" strike="noStrike" kern="1200" cap="none" spc="0" normalizeH="0" baseline="0" noProof="0" dirty="0">
              <a:ln>
                <a:noFill/>
              </a:ln>
              <a:solidFill>
                <a:srgbClr val="17253A"/>
              </a:solidFill>
              <a:effectLst/>
              <a:uLnTx/>
              <a:uFillTx/>
              <a:latin typeface="Arial"/>
              <a:ea typeface="+mn-ea"/>
              <a:cs typeface="+mn-cs"/>
              <a:sym typeface="Arial"/>
            </a:endParaRPr>
          </a:p>
        </p:txBody>
      </p:sp>
      <p:pic>
        <p:nvPicPr>
          <p:cNvPr id="2" name="Picture 1">
            <a:extLst>
              <a:ext uri="{FF2B5EF4-FFF2-40B4-BE49-F238E27FC236}">
                <a16:creationId xmlns:a16="http://schemas.microsoft.com/office/drawing/2014/main" id="{167488D8-7395-0254-53C6-5E622104347C}"/>
              </a:ext>
            </a:extLst>
          </p:cNvPr>
          <p:cNvPicPr>
            <a:picLocks noChangeAspect="1"/>
          </p:cNvPicPr>
          <p:nvPr/>
        </p:nvPicPr>
        <p:blipFill>
          <a:blip r:embed="rId4"/>
          <a:stretch>
            <a:fillRect/>
          </a:stretch>
        </p:blipFill>
        <p:spPr>
          <a:xfrm>
            <a:off x="2150025" y="134844"/>
            <a:ext cx="7815749" cy="682811"/>
          </a:xfrm>
          <a:prstGeom prst="rect">
            <a:avLst/>
          </a:prstGeom>
        </p:spPr>
      </p:pic>
      <p:pic>
        <p:nvPicPr>
          <p:cNvPr id="4" name="Picture 3">
            <a:extLst>
              <a:ext uri="{FF2B5EF4-FFF2-40B4-BE49-F238E27FC236}">
                <a16:creationId xmlns:a16="http://schemas.microsoft.com/office/drawing/2014/main" id="{9AB53354-7195-9B09-A1F8-F99BBCAD24B0}"/>
              </a:ext>
            </a:extLst>
          </p:cNvPr>
          <p:cNvPicPr>
            <a:picLocks noChangeAspect="1"/>
          </p:cNvPicPr>
          <p:nvPr/>
        </p:nvPicPr>
        <p:blipFill>
          <a:blip r:embed="rId5"/>
          <a:stretch>
            <a:fillRect/>
          </a:stretch>
        </p:blipFill>
        <p:spPr>
          <a:xfrm>
            <a:off x="7434262" y="4643437"/>
            <a:ext cx="4619625" cy="2009775"/>
          </a:xfrm>
          <a:prstGeom prst="rect">
            <a:avLst/>
          </a:prstGeom>
        </p:spPr>
      </p:pic>
      <p:sp>
        <p:nvSpPr>
          <p:cNvPr id="5" name="TextBox 7">
            <a:extLst>
              <a:ext uri="{FF2B5EF4-FFF2-40B4-BE49-F238E27FC236}">
                <a16:creationId xmlns:a16="http://schemas.microsoft.com/office/drawing/2014/main" id="{20A27B06-E50B-2B25-30A7-B09CC197F639}"/>
              </a:ext>
            </a:extLst>
          </p:cNvPr>
          <p:cNvSpPr txBox="1"/>
          <p:nvPr/>
        </p:nvSpPr>
        <p:spPr>
          <a:xfrm>
            <a:off x="323850" y="837327"/>
            <a:ext cx="11601450" cy="489364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1200" cap="none" spc="0" normalizeH="0" baseline="0" noProof="0" dirty="0">
                <a:ln>
                  <a:noFill/>
                </a:ln>
                <a:solidFill>
                  <a:srgbClr val="17253A"/>
                </a:solidFill>
                <a:effectLst/>
                <a:uLnTx/>
                <a:uFillTx/>
                <a:latin typeface="Calibri" panose="020F0502020204030204" pitchFamily="34" charset="0"/>
                <a:ea typeface="+mn-ea"/>
                <a:cs typeface="Calibri" panose="020F0502020204030204" pitchFamily="34" charset="0"/>
                <a:sym typeface="Arial"/>
              </a:rPr>
              <a:t>   </a:t>
            </a:r>
            <a:r>
              <a:rPr kumimoji="0" lang="vi-VN" sz="2400" b="0" i="0" u="none" strike="noStrike" kern="1200" cap="none" spc="0" normalizeH="0" baseline="0" noProof="0" dirty="0">
                <a:ln>
                  <a:noFill/>
                </a:ln>
                <a:solidFill>
                  <a:srgbClr val="17253A"/>
                </a:solidFill>
                <a:effectLst/>
                <a:uLnTx/>
                <a:uFillTx/>
                <a:latin typeface="Calibri" panose="020F0502020204030204" pitchFamily="34" charset="0"/>
                <a:ea typeface="+mn-ea"/>
                <a:cs typeface="Calibri" panose="020F0502020204030204" pitchFamily="34" charset="0"/>
                <a:sym typeface="Arial"/>
              </a:rPr>
              <a:t>Ma-ri-a sinh ra trong một gia đình sáu đời có người là giáo sư đại học. Cô bé rất thích quan sát. Hồi cô 6 tuổi, có lần, gia đình tổ chức bữa tiệc. Cô bé nhận thấy một điều lạ: Mỗi lần gia nhân bưng trà lên, tách đựng trà thoạt đầu trượt trong đĩa. Nhưng khi nước trà rót ra đĩa thì những tách trà kia bỗng nhiên dừng chuyển động, cứ như bị cái gì đó ngăn lại. Ma-ri-a nghĩ mãi mà vẫn không hiểu vì sao. Thế là cô lặng lẽ rời khỏi phòng khách.</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1200" cap="none" spc="0" normalizeH="0" baseline="0" noProof="0" dirty="0">
                <a:ln>
                  <a:noFill/>
                </a:ln>
                <a:solidFill>
                  <a:srgbClr val="17253A"/>
                </a:solidFill>
                <a:effectLst/>
                <a:uLnTx/>
                <a:uFillTx/>
                <a:latin typeface="Calibri" panose="020F0502020204030204" pitchFamily="34" charset="0"/>
                <a:ea typeface="+mn-ea"/>
                <a:cs typeface="Calibri" panose="020F0502020204030204" pitchFamily="34" charset="0"/>
                <a:sym typeface="Arial"/>
              </a:rPr>
              <a:t>   </a:t>
            </a:r>
            <a:r>
              <a:rPr kumimoji="0" lang="vi-VN" sz="2400" b="0" i="0" u="none" strike="noStrike" kern="1200" cap="none" spc="0" normalizeH="0" baseline="0" noProof="0" dirty="0">
                <a:ln>
                  <a:noFill/>
                </a:ln>
                <a:solidFill>
                  <a:srgbClr val="17253A"/>
                </a:solidFill>
                <a:effectLst/>
                <a:uLnTx/>
                <a:uFillTx/>
                <a:latin typeface="Calibri" panose="020F0502020204030204" pitchFamily="34" charset="0"/>
                <a:ea typeface="+mn-ea"/>
                <a:cs typeface="Calibri" panose="020F0502020204030204" pitchFamily="34" charset="0"/>
                <a:sym typeface="Arial"/>
              </a:rPr>
              <a:t>Cô bé vào bếp, lấy một bộ đồ trà ra và tự mình làm đi làm lại thí nghiệm. Cuối cùng cô cũng hiểu ra: Khi giữa tách trà và đĩa có một chút nước thì tách trà sẽ đứng yên. Lúc ấy, Ma-ri-a chợt thấy cha đang vào bếp. Cô liền nói với cha phát hiện của mình. Cha cô hết sức vui mừng. Ông nâng bổng cô con gái nhỏ lên vai, đi thẳng ra phòng khách, hân hoan nói: “Đây sẽ là giáo sư đời thứ bảy của gia tộc tôi!”.</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1200" cap="none" spc="0" normalizeH="0" baseline="0" noProof="0" dirty="0">
                <a:ln>
                  <a:noFill/>
                </a:ln>
                <a:solidFill>
                  <a:srgbClr val="17253A"/>
                </a:solidFill>
                <a:effectLst/>
                <a:uLnTx/>
                <a:uFillTx/>
                <a:latin typeface="Calibri" panose="020F0502020204030204" pitchFamily="34" charset="0"/>
                <a:ea typeface="+mn-ea"/>
                <a:cs typeface="Calibri" panose="020F0502020204030204" pitchFamily="34" charset="0"/>
                <a:sym typeface="Arial"/>
              </a:rPr>
              <a:t>   </a:t>
            </a:r>
            <a:r>
              <a:rPr kumimoji="0" lang="vi-VN" sz="2400" b="0" i="0" u="none" strike="noStrike" kern="1200" cap="none" spc="0" normalizeH="0" baseline="0" noProof="0" dirty="0">
                <a:ln>
                  <a:noFill/>
                </a:ln>
                <a:solidFill>
                  <a:srgbClr val="17253A"/>
                </a:solidFill>
                <a:effectLst/>
                <a:uLnTx/>
                <a:uFillTx/>
                <a:latin typeface="Calibri" panose="020F0502020204030204" pitchFamily="34" charset="0"/>
                <a:ea typeface="+mn-ea"/>
                <a:cs typeface="Calibri" panose="020F0502020204030204" pitchFamily="34" charset="0"/>
                <a:sym typeface="Arial"/>
              </a:rPr>
              <a:t>Về sau, Ma-ri-a trở thành giáo sư nhiều trường đại học danh tiếng của Mỹ. Năm 1963, bà vinh dự được tặng Giải thưởng Nô-ben Vật lí. </a:t>
            </a:r>
          </a:p>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1200" cap="none" spc="0" normalizeH="0" baseline="0" noProof="0" dirty="0">
                <a:ln>
                  <a:noFill/>
                </a:ln>
                <a:solidFill>
                  <a:srgbClr val="17253A"/>
                </a:solidFill>
                <a:effectLst/>
                <a:uLnTx/>
                <a:uFillTx/>
                <a:latin typeface="Calibri" panose="020F0502020204030204" pitchFamily="34" charset="0"/>
                <a:ea typeface="+mn-ea"/>
                <a:cs typeface="Calibri" panose="020F0502020204030204" pitchFamily="34" charset="0"/>
                <a:sym typeface="Arial"/>
              </a:rPr>
              <a:t>(Theo Gương hiếu học của 100 danh nhân đoạt giải Nô-ben)</a:t>
            </a:r>
            <a:endParaRPr kumimoji="0" lang="en-US" sz="2400" b="0" i="0" u="none" strike="noStrike" kern="1200" cap="none" spc="0" normalizeH="0" baseline="0" noProof="0" dirty="0">
              <a:ln>
                <a:noFill/>
              </a:ln>
              <a:solidFill>
                <a:srgbClr val="17253A"/>
              </a:solidFill>
              <a:effectLst/>
              <a:uLnTx/>
              <a:uFillTx/>
              <a:latin typeface="Arial"/>
              <a:ea typeface="+mn-ea"/>
              <a:cs typeface="+mn-cs"/>
              <a:sym typeface="Arial"/>
            </a:endParaRPr>
          </a:p>
        </p:txBody>
      </p:sp>
      <p:grpSp>
        <p:nvGrpSpPr>
          <p:cNvPr id="3" name="Group 2">
            <a:extLst>
              <a:ext uri="{FF2B5EF4-FFF2-40B4-BE49-F238E27FC236}">
                <a16:creationId xmlns:a16="http://schemas.microsoft.com/office/drawing/2014/main" id="{09FC81F0-322E-13A2-B9D4-726275A3ECE1}"/>
              </a:ext>
            </a:extLst>
          </p:cNvPr>
          <p:cNvGrpSpPr/>
          <p:nvPr/>
        </p:nvGrpSpPr>
        <p:grpSpPr>
          <a:xfrm>
            <a:off x="175146" y="5246301"/>
            <a:ext cx="3339579" cy="1733087"/>
            <a:chOff x="2736079" y="2345147"/>
            <a:chExt cx="4360623" cy="1811388"/>
          </a:xfrm>
        </p:grpSpPr>
        <p:pic>
          <p:nvPicPr>
            <p:cNvPr id="6" name="图片 24">
              <a:extLst>
                <a:ext uri="{FF2B5EF4-FFF2-40B4-BE49-F238E27FC236}">
                  <a16:creationId xmlns:a16="http://schemas.microsoft.com/office/drawing/2014/main" id="{32D81D3A-CEA8-FABA-A21F-589F1B83E2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13884" y="2345147"/>
              <a:ext cx="3342382" cy="1811388"/>
            </a:xfrm>
            <a:prstGeom prst="rect">
              <a:avLst/>
            </a:prstGeom>
          </p:spPr>
        </p:pic>
        <p:sp>
          <p:nvSpPr>
            <p:cNvPr id="7" name="TextBox 6">
              <a:extLst>
                <a:ext uri="{FF2B5EF4-FFF2-40B4-BE49-F238E27FC236}">
                  <a16:creationId xmlns:a16="http://schemas.microsoft.com/office/drawing/2014/main" id="{2A93B35A-2AE4-2661-6AE9-55468F15DC06}"/>
                </a:ext>
              </a:extLst>
            </p:cNvPr>
            <p:cNvSpPr txBox="1"/>
            <p:nvPr/>
          </p:nvSpPr>
          <p:spPr>
            <a:xfrm>
              <a:off x="2736079" y="2779592"/>
              <a:ext cx="4360623" cy="739868"/>
            </a:xfrm>
            <a:prstGeom prst="rect">
              <a:avLst/>
            </a:prstGeom>
            <a:noFill/>
          </p:spPr>
          <p:txBody>
            <a:bodyPr wrap="square">
              <a:spAutoFit/>
            </a:bodyPr>
            <a:lstStyle/>
            <a:p>
              <a:pPr algn="ctr" defTabSz="914377">
                <a:defRPr/>
              </a:pPr>
              <a:r>
                <a:rPr lang="en-US" sz="4000" kern="100" dirty="0">
                  <a:solidFill>
                    <a:prstClr val="black"/>
                  </a:solidFill>
                  <a:latin typeface="Calibri" panose="020F0502020204030204" pitchFamily="34" charset="0"/>
                  <a:ea typeface="宋体" panose="02010600030101010101" pitchFamily="2" charset="-122"/>
                  <a:cs typeface="Calibri" panose="020F0502020204030204" pitchFamily="34" charset="0"/>
                  <a:sym typeface="Arial"/>
                </a:rPr>
                <a:t>Chia </a:t>
              </a:r>
              <a:r>
                <a:rPr lang="en-US" sz="4000" kern="100" dirty="0" err="1">
                  <a:solidFill>
                    <a:prstClr val="black"/>
                  </a:solidFill>
                  <a:latin typeface="Calibri" panose="020F0502020204030204" pitchFamily="34" charset="0"/>
                  <a:ea typeface="宋体" panose="02010600030101010101" pitchFamily="2" charset="-122"/>
                  <a:cs typeface="Calibri" panose="020F0502020204030204" pitchFamily="34" charset="0"/>
                  <a:sym typeface="Arial"/>
                </a:rPr>
                <a:t>đoạn</a:t>
              </a:r>
              <a:endParaRPr lang="vi-VN" sz="4000" kern="100" dirty="0">
                <a:solidFill>
                  <a:prstClr val="black"/>
                </a:solidFill>
                <a:latin typeface="Calibri" panose="020F0502020204030204" pitchFamily="34" charset="0"/>
                <a:ea typeface="宋体" panose="02010600030101010101" pitchFamily="2" charset="-122"/>
                <a:cs typeface="Calibri" panose="020F0502020204030204" pitchFamily="34" charset="0"/>
                <a:sym typeface="Arial"/>
              </a:endParaRPr>
            </a:p>
          </p:txBody>
        </p:sp>
      </p:grpSp>
      <p:sp>
        <p:nvSpPr>
          <p:cNvPr id="8" name="Rectangle: Rounded Corners 7">
            <a:extLst>
              <a:ext uri="{FF2B5EF4-FFF2-40B4-BE49-F238E27FC236}">
                <a16:creationId xmlns:a16="http://schemas.microsoft.com/office/drawing/2014/main" id="{6A7EDDF8-9001-1C86-5493-0A7F01B2E8E5}"/>
              </a:ext>
            </a:extLst>
          </p:cNvPr>
          <p:cNvSpPr/>
          <p:nvPr/>
        </p:nvSpPr>
        <p:spPr>
          <a:xfrm>
            <a:off x="174924" y="921228"/>
            <a:ext cx="11731326" cy="1802922"/>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微软雅黑"/>
              <a:cs typeface="+mn-cs"/>
            </a:endParaRPr>
          </a:p>
        </p:txBody>
      </p:sp>
      <p:pic>
        <p:nvPicPr>
          <p:cNvPr id="9" name="Picture 8">
            <a:extLst>
              <a:ext uri="{FF2B5EF4-FFF2-40B4-BE49-F238E27FC236}">
                <a16:creationId xmlns:a16="http://schemas.microsoft.com/office/drawing/2014/main" id="{845C48C1-1E42-7C13-96A7-C397D9C35B1B}"/>
              </a:ext>
            </a:extLst>
          </p:cNvPr>
          <p:cNvPicPr>
            <a:picLocks noChangeAspect="1"/>
          </p:cNvPicPr>
          <p:nvPr/>
        </p:nvPicPr>
        <p:blipFill>
          <a:blip r:embed="rId7"/>
          <a:stretch>
            <a:fillRect/>
          </a:stretch>
        </p:blipFill>
        <p:spPr>
          <a:xfrm>
            <a:off x="0" y="681231"/>
            <a:ext cx="349831" cy="720000"/>
          </a:xfrm>
          <a:prstGeom prst="rect">
            <a:avLst/>
          </a:prstGeom>
          <a:effectLst>
            <a:glow rad="38100">
              <a:srgbClr val="FFFFFF"/>
            </a:glow>
            <a:innerShdw blurRad="63500" dist="38100" dir="2700000">
              <a:srgbClr val="FFFFFF">
                <a:lumMod val="50000"/>
                <a:alpha val="50000"/>
              </a:srgbClr>
            </a:innerShdw>
          </a:effectLst>
        </p:spPr>
      </p:pic>
      <p:sp>
        <p:nvSpPr>
          <p:cNvPr id="10" name="Rectangle: Rounded Corners 9">
            <a:extLst>
              <a:ext uri="{FF2B5EF4-FFF2-40B4-BE49-F238E27FC236}">
                <a16:creationId xmlns:a16="http://schemas.microsoft.com/office/drawing/2014/main" id="{CA9FE26B-A963-34F5-0FCB-3B9A22C03988}"/>
              </a:ext>
            </a:extLst>
          </p:cNvPr>
          <p:cNvSpPr/>
          <p:nvPr/>
        </p:nvSpPr>
        <p:spPr>
          <a:xfrm>
            <a:off x="274577" y="2750923"/>
            <a:ext cx="11519997" cy="1744877"/>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pic>
        <p:nvPicPr>
          <p:cNvPr id="11" name="Picture 10">
            <a:extLst>
              <a:ext uri="{FF2B5EF4-FFF2-40B4-BE49-F238E27FC236}">
                <a16:creationId xmlns:a16="http://schemas.microsoft.com/office/drawing/2014/main" id="{CEC5C3CC-0A86-8158-BB62-715E99477AAA}"/>
              </a:ext>
            </a:extLst>
          </p:cNvPr>
          <p:cNvPicPr>
            <a:picLocks noChangeAspect="1"/>
          </p:cNvPicPr>
          <p:nvPr/>
        </p:nvPicPr>
        <p:blipFill>
          <a:blip r:embed="rId8"/>
          <a:stretch>
            <a:fillRect/>
          </a:stretch>
        </p:blipFill>
        <p:spPr>
          <a:xfrm>
            <a:off x="-68240" y="2774755"/>
            <a:ext cx="528261" cy="720000"/>
          </a:xfrm>
          <a:prstGeom prst="rect">
            <a:avLst/>
          </a:prstGeom>
          <a:effectLst>
            <a:glow rad="38100">
              <a:srgbClr val="FFFFFF"/>
            </a:glow>
            <a:innerShdw blurRad="63500" dist="38100" dir="2700000">
              <a:srgbClr val="FFFFFF">
                <a:lumMod val="50000"/>
                <a:alpha val="50000"/>
              </a:srgbClr>
            </a:innerShdw>
          </a:effectLst>
        </p:spPr>
      </p:pic>
      <p:sp>
        <p:nvSpPr>
          <p:cNvPr id="14" name="Rectangle: Rounded Corners 13">
            <a:extLst>
              <a:ext uri="{FF2B5EF4-FFF2-40B4-BE49-F238E27FC236}">
                <a16:creationId xmlns:a16="http://schemas.microsoft.com/office/drawing/2014/main" id="{0B0D84B5-B418-C62D-6FFA-9DC2CF9EEE93}"/>
              </a:ext>
            </a:extLst>
          </p:cNvPr>
          <p:cNvSpPr/>
          <p:nvPr/>
        </p:nvSpPr>
        <p:spPr>
          <a:xfrm>
            <a:off x="142875" y="4524154"/>
            <a:ext cx="11519996" cy="752696"/>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pic>
        <p:nvPicPr>
          <p:cNvPr id="15" name="Picture 14">
            <a:extLst>
              <a:ext uri="{FF2B5EF4-FFF2-40B4-BE49-F238E27FC236}">
                <a16:creationId xmlns:a16="http://schemas.microsoft.com/office/drawing/2014/main" id="{BC69ED42-1E31-64AD-BCAD-4EF3D9F26531}"/>
              </a:ext>
            </a:extLst>
          </p:cNvPr>
          <p:cNvPicPr>
            <a:picLocks noChangeAspect="1"/>
          </p:cNvPicPr>
          <p:nvPr/>
        </p:nvPicPr>
        <p:blipFill>
          <a:blip r:embed="rId9"/>
          <a:stretch>
            <a:fillRect/>
          </a:stretch>
        </p:blipFill>
        <p:spPr>
          <a:xfrm>
            <a:off x="-76200" y="4509108"/>
            <a:ext cx="540500" cy="720000"/>
          </a:xfrm>
          <a:prstGeom prst="rect">
            <a:avLst/>
          </a:prstGeom>
          <a:effectLst>
            <a:glow rad="38100">
              <a:srgbClr val="FFFFFF"/>
            </a:glow>
            <a:innerShdw blurRad="63500" dist="38100" dir="2700000">
              <a:srgbClr val="FFFFFF">
                <a:lumMod val="50000"/>
                <a:alpha val="50000"/>
              </a:srgbClr>
            </a:innerShdw>
          </a:effectLst>
        </p:spPr>
      </p:pic>
    </p:spTree>
    <p:extLst>
      <p:ext uri="{BB962C8B-B14F-4D97-AF65-F5344CB8AC3E}">
        <p14:creationId xmlns:p14="http://schemas.microsoft.com/office/powerpoint/2010/main" val="364984546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52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anim calcmode="lin" valueType="num">
                                      <p:cBhvr>
                                        <p:cTn id="15" dur="500" fill="hold"/>
                                        <p:tgtEl>
                                          <p:spTgt spid="9"/>
                                        </p:tgtEl>
                                        <p:attrNameLst>
                                          <p:attrName>ppt_x</p:attrName>
                                        </p:attrNameLst>
                                      </p:cBhvr>
                                      <p:tavLst>
                                        <p:tav tm="0">
                                          <p:val>
                                            <p:fltVal val="0.5"/>
                                          </p:val>
                                        </p:tav>
                                        <p:tav tm="100000">
                                          <p:val>
                                            <p:strVal val="#ppt_x"/>
                                          </p:val>
                                        </p:tav>
                                      </p:tavLst>
                                    </p:anim>
                                    <p:anim calcmode="lin" valueType="num">
                                      <p:cBhvr>
                                        <p:cTn id="16" dur="500" fill="hold"/>
                                        <p:tgtEl>
                                          <p:spTgt spid="9"/>
                                        </p:tgtEl>
                                        <p:attrNameLst>
                                          <p:attrName>ppt_y</p:attrName>
                                        </p:attrNameLst>
                                      </p:cBhvr>
                                      <p:tavLst>
                                        <p:tav tm="0">
                                          <p:val>
                                            <p:fltVal val="0.5"/>
                                          </p:val>
                                        </p:tav>
                                        <p:tav tm="100000">
                                          <p:val>
                                            <p:strVal val="#ppt_y"/>
                                          </p:val>
                                        </p:tav>
                                      </p:tavLst>
                                    </p:anim>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750"/>
                                        <p:tgtEl>
                                          <p:spTgt spid="8"/>
                                        </p:tgtEl>
                                      </p:cBhvr>
                                    </p:animEffect>
                                  </p:childTnLst>
                                  <p:subTnLst>
                                    <p:audio>
                                      <p:cMediaNode>
                                        <p:cTn display="0" masterRel="sameClick">
                                          <p:stCondLst>
                                            <p:cond evt="begin" delay="0">
                                              <p:tn val="18"/>
                                            </p:cond>
                                          </p:stCondLst>
                                          <p:endCondLst>
                                            <p:cond evt="onStopAudio" delay="0">
                                              <p:tgtEl>
                                                <p:sldTgt/>
                                              </p:tgtEl>
                                            </p:cond>
                                          </p:endCondLst>
                                        </p:cTn>
                                        <p:tgtEl>
                                          <p:sndTgt r:embed="rId3" name="tiếng-flash-trò-chơi.wav"/>
                                        </p:tgtEl>
                                      </p:cMediaNode>
                                    </p:audio>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fltVal val="0.5"/>
                                          </p:val>
                                        </p:tav>
                                        <p:tav tm="100000">
                                          <p:val>
                                            <p:strVal val="#ppt_x"/>
                                          </p:val>
                                        </p:tav>
                                      </p:tavLst>
                                    </p:anim>
                                    <p:anim calcmode="lin" valueType="num">
                                      <p:cBhvr>
                                        <p:cTn id="29" dur="500" fill="hold"/>
                                        <p:tgtEl>
                                          <p:spTgt spid="11"/>
                                        </p:tgtEl>
                                        <p:attrNameLst>
                                          <p:attrName>ppt_y</p:attrName>
                                        </p:attrNameLst>
                                      </p:cBhvr>
                                      <p:tavLst>
                                        <p:tav tm="0">
                                          <p:val>
                                            <p:fltVal val="0.5"/>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750"/>
                                        <p:tgtEl>
                                          <p:spTgt spid="10"/>
                                        </p:tgtEl>
                                      </p:cBhvr>
                                    </p:animEffect>
                                  </p:childTnLst>
                                  <p:subTnLst>
                                    <p:audio>
                                      <p:cMediaNode>
                                        <p:cTn display="0" masterRel="sameClick">
                                          <p:stCondLst>
                                            <p:cond evt="begin" delay="0">
                                              <p:tn val="31"/>
                                            </p:cond>
                                          </p:stCondLst>
                                          <p:endCondLst>
                                            <p:cond evt="onStopAudio" delay="0">
                                              <p:tgtEl>
                                                <p:sldTgt/>
                                              </p:tgtEl>
                                            </p:cond>
                                          </p:endCondLst>
                                        </p:cTn>
                                        <p:tgtEl>
                                          <p:sndTgt r:embed="rId3" name="tiếng-flash-trò-chơi.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52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anim calcmode="lin" valueType="num">
                                      <p:cBhvr>
                                        <p:cTn id="41" dur="500" fill="hold"/>
                                        <p:tgtEl>
                                          <p:spTgt spid="15"/>
                                        </p:tgtEl>
                                        <p:attrNameLst>
                                          <p:attrName>ppt_x</p:attrName>
                                        </p:attrNameLst>
                                      </p:cBhvr>
                                      <p:tavLst>
                                        <p:tav tm="0">
                                          <p:val>
                                            <p:fltVal val="0.5"/>
                                          </p:val>
                                        </p:tav>
                                        <p:tav tm="100000">
                                          <p:val>
                                            <p:strVal val="#ppt_x"/>
                                          </p:val>
                                        </p:tav>
                                      </p:tavLst>
                                    </p:anim>
                                    <p:anim calcmode="lin" valueType="num">
                                      <p:cBhvr>
                                        <p:cTn id="42" dur="500" fill="hold"/>
                                        <p:tgtEl>
                                          <p:spTgt spid="15"/>
                                        </p:tgtEl>
                                        <p:attrNameLst>
                                          <p:attrName>ppt_y</p:attrName>
                                        </p:attrNameLst>
                                      </p:cBhvr>
                                      <p:tavLst>
                                        <p:tav tm="0">
                                          <p:val>
                                            <p:fltVal val="0.5"/>
                                          </p:val>
                                        </p:tav>
                                        <p:tav tm="100000">
                                          <p:val>
                                            <p:strVal val="#ppt_y"/>
                                          </p:val>
                                        </p:tav>
                                      </p:tavLst>
                                    </p:anim>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750"/>
                                        <p:tgtEl>
                                          <p:spTgt spid="14"/>
                                        </p:tgtEl>
                                      </p:cBhvr>
                                    </p:animEffect>
                                  </p:childTnLst>
                                  <p:subTnLst>
                                    <p:audio>
                                      <p:cMediaNode>
                                        <p:cTn display="0" masterRel="sameClick">
                                          <p:stCondLst>
                                            <p:cond evt="begin" delay="0">
                                              <p:tn val="44"/>
                                            </p:cond>
                                          </p:stCondLst>
                                          <p:endCondLst>
                                            <p:cond evt="onStopAudio" delay="0">
                                              <p:tgtEl>
                                                <p:sldTgt/>
                                              </p:tgtEl>
                                            </p:cond>
                                          </p:endCondLst>
                                        </p:cTn>
                                        <p:tgtEl>
                                          <p:sndTgt r:embed="rId3" name="tiếng-flash-trò-chơi.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D7D0E7A-02EB-F70B-427E-936652A1E0BC}"/>
              </a:ext>
            </a:extLst>
          </p:cNvPr>
          <p:cNvSpPr/>
          <p:nvPr/>
        </p:nvSpPr>
        <p:spPr>
          <a:xfrm>
            <a:off x="295940" y="1416587"/>
            <a:ext cx="11600119" cy="4024826"/>
          </a:xfrm>
          <a:custGeom>
            <a:avLst/>
            <a:gdLst>
              <a:gd name="connsiteX0" fmla="*/ 0 w 11600119"/>
              <a:gd name="connsiteY0" fmla="*/ 670818 h 4024826"/>
              <a:gd name="connsiteX1" fmla="*/ 670818 w 11600119"/>
              <a:gd name="connsiteY1" fmla="*/ 0 h 4024826"/>
              <a:gd name="connsiteX2" fmla="*/ 1046962 w 11600119"/>
              <a:gd name="connsiteY2" fmla="*/ 0 h 4024826"/>
              <a:gd name="connsiteX3" fmla="*/ 1628276 w 11600119"/>
              <a:gd name="connsiteY3" fmla="*/ 0 h 4024826"/>
              <a:gd name="connsiteX4" fmla="*/ 2107006 w 11600119"/>
              <a:gd name="connsiteY4" fmla="*/ 0 h 4024826"/>
              <a:gd name="connsiteX5" fmla="*/ 2893489 w 11600119"/>
              <a:gd name="connsiteY5" fmla="*/ 0 h 4024826"/>
              <a:gd name="connsiteX6" fmla="*/ 3679973 w 11600119"/>
              <a:gd name="connsiteY6" fmla="*/ 0 h 4024826"/>
              <a:gd name="connsiteX7" fmla="*/ 4466457 w 11600119"/>
              <a:gd name="connsiteY7" fmla="*/ 0 h 4024826"/>
              <a:gd name="connsiteX8" fmla="*/ 4842601 w 11600119"/>
              <a:gd name="connsiteY8" fmla="*/ 0 h 4024826"/>
              <a:gd name="connsiteX9" fmla="*/ 5218745 w 11600119"/>
              <a:gd name="connsiteY9" fmla="*/ 0 h 4024826"/>
              <a:gd name="connsiteX10" fmla="*/ 5902644 w 11600119"/>
              <a:gd name="connsiteY10" fmla="*/ 0 h 4024826"/>
              <a:gd name="connsiteX11" fmla="*/ 6689128 w 11600119"/>
              <a:gd name="connsiteY11" fmla="*/ 0 h 4024826"/>
              <a:gd name="connsiteX12" fmla="*/ 7065272 w 11600119"/>
              <a:gd name="connsiteY12" fmla="*/ 0 h 4024826"/>
              <a:gd name="connsiteX13" fmla="*/ 7954341 w 11600119"/>
              <a:gd name="connsiteY13" fmla="*/ 0 h 4024826"/>
              <a:gd name="connsiteX14" fmla="*/ 8535655 w 11600119"/>
              <a:gd name="connsiteY14" fmla="*/ 0 h 4024826"/>
              <a:gd name="connsiteX15" fmla="*/ 9116969 w 11600119"/>
              <a:gd name="connsiteY15" fmla="*/ 0 h 4024826"/>
              <a:gd name="connsiteX16" fmla="*/ 9493113 w 11600119"/>
              <a:gd name="connsiteY16" fmla="*/ 0 h 4024826"/>
              <a:gd name="connsiteX17" fmla="*/ 10279597 w 11600119"/>
              <a:gd name="connsiteY17" fmla="*/ 0 h 4024826"/>
              <a:gd name="connsiteX18" fmla="*/ 10929301 w 11600119"/>
              <a:gd name="connsiteY18" fmla="*/ 0 h 4024826"/>
              <a:gd name="connsiteX19" fmla="*/ 11600119 w 11600119"/>
              <a:gd name="connsiteY19" fmla="*/ 670818 h 4024826"/>
              <a:gd name="connsiteX20" fmla="*/ 11600119 w 11600119"/>
              <a:gd name="connsiteY20" fmla="*/ 1368447 h 4024826"/>
              <a:gd name="connsiteX21" fmla="*/ 11600119 w 11600119"/>
              <a:gd name="connsiteY21" fmla="*/ 2039245 h 4024826"/>
              <a:gd name="connsiteX22" fmla="*/ 11600119 w 11600119"/>
              <a:gd name="connsiteY22" fmla="*/ 2629547 h 4024826"/>
              <a:gd name="connsiteX23" fmla="*/ 11600119 w 11600119"/>
              <a:gd name="connsiteY23" fmla="*/ 3354008 h 4024826"/>
              <a:gd name="connsiteX24" fmla="*/ 10929301 w 11600119"/>
              <a:gd name="connsiteY24" fmla="*/ 4024826 h 4024826"/>
              <a:gd name="connsiteX25" fmla="*/ 10347987 w 11600119"/>
              <a:gd name="connsiteY25" fmla="*/ 4024826 h 4024826"/>
              <a:gd name="connsiteX26" fmla="*/ 9766673 w 11600119"/>
              <a:gd name="connsiteY26" fmla="*/ 4024826 h 4024826"/>
              <a:gd name="connsiteX27" fmla="*/ 9082774 w 11600119"/>
              <a:gd name="connsiteY27" fmla="*/ 4024826 h 4024826"/>
              <a:gd name="connsiteX28" fmla="*/ 8604045 w 11600119"/>
              <a:gd name="connsiteY28" fmla="*/ 4024826 h 4024826"/>
              <a:gd name="connsiteX29" fmla="*/ 8125316 w 11600119"/>
              <a:gd name="connsiteY29" fmla="*/ 4024826 h 4024826"/>
              <a:gd name="connsiteX30" fmla="*/ 7749171 w 11600119"/>
              <a:gd name="connsiteY30" fmla="*/ 4024826 h 4024826"/>
              <a:gd name="connsiteX31" fmla="*/ 7167857 w 11600119"/>
              <a:gd name="connsiteY31" fmla="*/ 4024826 h 4024826"/>
              <a:gd name="connsiteX32" fmla="*/ 6381374 w 11600119"/>
              <a:gd name="connsiteY32" fmla="*/ 4024826 h 4024826"/>
              <a:gd name="connsiteX33" fmla="*/ 5697475 w 11600119"/>
              <a:gd name="connsiteY33" fmla="*/ 4024826 h 4024826"/>
              <a:gd name="connsiteX34" fmla="*/ 5218745 w 11600119"/>
              <a:gd name="connsiteY34" fmla="*/ 4024826 h 4024826"/>
              <a:gd name="connsiteX35" fmla="*/ 4842601 w 11600119"/>
              <a:gd name="connsiteY35" fmla="*/ 4024826 h 4024826"/>
              <a:gd name="connsiteX36" fmla="*/ 3953533 w 11600119"/>
              <a:gd name="connsiteY36" fmla="*/ 4024826 h 4024826"/>
              <a:gd name="connsiteX37" fmla="*/ 3372219 w 11600119"/>
              <a:gd name="connsiteY37" fmla="*/ 4024826 h 4024826"/>
              <a:gd name="connsiteX38" fmla="*/ 2585735 w 11600119"/>
              <a:gd name="connsiteY38" fmla="*/ 4024826 h 4024826"/>
              <a:gd name="connsiteX39" fmla="*/ 2209590 w 11600119"/>
              <a:gd name="connsiteY39" fmla="*/ 4024826 h 4024826"/>
              <a:gd name="connsiteX40" fmla="*/ 1730861 w 11600119"/>
              <a:gd name="connsiteY40" fmla="*/ 4024826 h 4024826"/>
              <a:gd name="connsiteX41" fmla="*/ 670818 w 11600119"/>
              <a:gd name="connsiteY41" fmla="*/ 4024826 h 4024826"/>
              <a:gd name="connsiteX42" fmla="*/ 0 w 11600119"/>
              <a:gd name="connsiteY42" fmla="*/ 3354008 h 4024826"/>
              <a:gd name="connsiteX43" fmla="*/ 0 w 11600119"/>
              <a:gd name="connsiteY43" fmla="*/ 2763706 h 4024826"/>
              <a:gd name="connsiteX44" fmla="*/ 0 w 11600119"/>
              <a:gd name="connsiteY44" fmla="*/ 2119741 h 4024826"/>
              <a:gd name="connsiteX45" fmla="*/ 0 w 11600119"/>
              <a:gd name="connsiteY45" fmla="*/ 1422111 h 4024826"/>
              <a:gd name="connsiteX46" fmla="*/ 0 w 11600119"/>
              <a:gd name="connsiteY46" fmla="*/ 670818 h 402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600119" h="4024826" fill="none" extrusionOk="0">
                <a:moveTo>
                  <a:pt x="0" y="670818"/>
                </a:moveTo>
                <a:cubicBezTo>
                  <a:pt x="-54245" y="320098"/>
                  <a:pt x="271604" y="13270"/>
                  <a:pt x="670818" y="0"/>
                </a:cubicBezTo>
                <a:cubicBezTo>
                  <a:pt x="747018" y="-4360"/>
                  <a:pt x="938866" y="-2754"/>
                  <a:pt x="1046962" y="0"/>
                </a:cubicBezTo>
                <a:cubicBezTo>
                  <a:pt x="1155058" y="2754"/>
                  <a:pt x="1477021" y="-27669"/>
                  <a:pt x="1628276" y="0"/>
                </a:cubicBezTo>
                <a:cubicBezTo>
                  <a:pt x="1779531" y="27669"/>
                  <a:pt x="1941393" y="-9383"/>
                  <a:pt x="2107006" y="0"/>
                </a:cubicBezTo>
                <a:cubicBezTo>
                  <a:pt x="2272619" y="9383"/>
                  <a:pt x="2514170" y="9019"/>
                  <a:pt x="2893489" y="0"/>
                </a:cubicBezTo>
                <a:cubicBezTo>
                  <a:pt x="3272808" y="-9019"/>
                  <a:pt x="3344066" y="27614"/>
                  <a:pt x="3679973" y="0"/>
                </a:cubicBezTo>
                <a:cubicBezTo>
                  <a:pt x="4015880" y="-27614"/>
                  <a:pt x="4123595" y="36164"/>
                  <a:pt x="4466457" y="0"/>
                </a:cubicBezTo>
                <a:cubicBezTo>
                  <a:pt x="4809319" y="-36164"/>
                  <a:pt x="4689292" y="-12808"/>
                  <a:pt x="4842601" y="0"/>
                </a:cubicBezTo>
                <a:cubicBezTo>
                  <a:pt x="4995910" y="12808"/>
                  <a:pt x="5033104" y="15205"/>
                  <a:pt x="5218745" y="0"/>
                </a:cubicBezTo>
                <a:cubicBezTo>
                  <a:pt x="5404386" y="-15205"/>
                  <a:pt x="5762105" y="16919"/>
                  <a:pt x="5902644" y="0"/>
                </a:cubicBezTo>
                <a:cubicBezTo>
                  <a:pt x="6043183" y="-16919"/>
                  <a:pt x="6450805" y="29637"/>
                  <a:pt x="6689128" y="0"/>
                </a:cubicBezTo>
                <a:cubicBezTo>
                  <a:pt x="6927451" y="-29637"/>
                  <a:pt x="6891033" y="7053"/>
                  <a:pt x="7065272" y="0"/>
                </a:cubicBezTo>
                <a:cubicBezTo>
                  <a:pt x="7239511" y="-7053"/>
                  <a:pt x="7582442" y="-28846"/>
                  <a:pt x="7954341" y="0"/>
                </a:cubicBezTo>
                <a:cubicBezTo>
                  <a:pt x="8326240" y="28846"/>
                  <a:pt x="8285161" y="18526"/>
                  <a:pt x="8535655" y="0"/>
                </a:cubicBezTo>
                <a:cubicBezTo>
                  <a:pt x="8786149" y="-18526"/>
                  <a:pt x="8828597" y="14624"/>
                  <a:pt x="9116969" y="0"/>
                </a:cubicBezTo>
                <a:cubicBezTo>
                  <a:pt x="9405341" y="-14624"/>
                  <a:pt x="9397873" y="-6705"/>
                  <a:pt x="9493113" y="0"/>
                </a:cubicBezTo>
                <a:cubicBezTo>
                  <a:pt x="9588353" y="6705"/>
                  <a:pt x="9887954" y="-38488"/>
                  <a:pt x="10279597" y="0"/>
                </a:cubicBezTo>
                <a:cubicBezTo>
                  <a:pt x="10671240" y="38488"/>
                  <a:pt x="10741622" y="20317"/>
                  <a:pt x="10929301" y="0"/>
                </a:cubicBezTo>
                <a:cubicBezTo>
                  <a:pt x="11208138" y="-5191"/>
                  <a:pt x="11624692" y="296449"/>
                  <a:pt x="11600119" y="670818"/>
                </a:cubicBezTo>
                <a:cubicBezTo>
                  <a:pt x="11616575" y="993600"/>
                  <a:pt x="11568255" y="1114425"/>
                  <a:pt x="11600119" y="1368447"/>
                </a:cubicBezTo>
                <a:cubicBezTo>
                  <a:pt x="11631983" y="1622469"/>
                  <a:pt x="11615186" y="1901408"/>
                  <a:pt x="11600119" y="2039245"/>
                </a:cubicBezTo>
                <a:cubicBezTo>
                  <a:pt x="11585052" y="2177082"/>
                  <a:pt x="11624909" y="2460961"/>
                  <a:pt x="11600119" y="2629547"/>
                </a:cubicBezTo>
                <a:cubicBezTo>
                  <a:pt x="11575329" y="2798133"/>
                  <a:pt x="11634941" y="3042827"/>
                  <a:pt x="11600119" y="3354008"/>
                </a:cubicBezTo>
                <a:cubicBezTo>
                  <a:pt x="11555130" y="3668369"/>
                  <a:pt x="11232741" y="4029556"/>
                  <a:pt x="10929301" y="4024826"/>
                </a:cubicBezTo>
                <a:cubicBezTo>
                  <a:pt x="10681734" y="4026368"/>
                  <a:pt x="10478169" y="4050345"/>
                  <a:pt x="10347987" y="4024826"/>
                </a:cubicBezTo>
                <a:cubicBezTo>
                  <a:pt x="10217805" y="3999307"/>
                  <a:pt x="10016837" y="4046250"/>
                  <a:pt x="9766673" y="4024826"/>
                </a:cubicBezTo>
                <a:cubicBezTo>
                  <a:pt x="9516509" y="4003402"/>
                  <a:pt x="9329846" y="4037059"/>
                  <a:pt x="9082774" y="4024826"/>
                </a:cubicBezTo>
                <a:cubicBezTo>
                  <a:pt x="8835702" y="4012593"/>
                  <a:pt x="8714200" y="4045970"/>
                  <a:pt x="8604045" y="4024826"/>
                </a:cubicBezTo>
                <a:cubicBezTo>
                  <a:pt x="8493890" y="4003682"/>
                  <a:pt x="8263353" y="4007091"/>
                  <a:pt x="8125316" y="4024826"/>
                </a:cubicBezTo>
                <a:cubicBezTo>
                  <a:pt x="7987279" y="4042561"/>
                  <a:pt x="7867915" y="4013547"/>
                  <a:pt x="7749171" y="4024826"/>
                </a:cubicBezTo>
                <a:cubicBezTo>
                  <a:pt x="7630427" y="4036105"/>
                  <a:pt x="7328631" y="4041574"/>
                  <a:pt x="7167857" y="4024826"/>
                </a:cubicBezTo>
                <a:cubicBezTo>
                  <a:pt x="7007083" y="4008078"/>
                  <a:pt x="6660785" y="4022289"/>
                  <a:pt x="6381374" y="4024826"/>
                </a:cubicBezTo>
                <a:cubicBezTo>
                  <a:pt x="6101963" y="4027363"/>
                  <a:pt x="6026248" y="4031374"/>
                  <a:pt x="5697475" y="4024826"/>
                </a:cubicBezTo>
                <a:cubicBezTo>
                  <a:pt x="5368702" y="4018278"/>
                  <a:pt x="5327777" y="4040578"/>
                  <a:pt x="5218745" y="4024826"/>
                </a:cubicBezTo>
                <a:cubicBezTo>
                  <a:pt x="5109713" y="4009075"/>
                  <a:pt x="5015314" y="4013932"/>
                  <a:pt x="4842601" y="4024826"/>
                </a:cubicBezTo>
                <a:cubicBezTo>
                  <a:pt x="4669888" y="4035720"/>
                  <a:pt x="4394253" y="3984170"/>
                  <a:pt x="3953533" y="4024826"/>
                </a:cubicBezTo>
                <a:cubicBezTo>
                  <a:pt x="3512813" y="4065482"/>
                  <a:pt x="3634235" y="4036917"/>
                  <a:pt x="3372219" y="4024826"/>
                </a:cubicBezTo>
                <a:cubicBezTo>
                  <a:pt x="3110203" y="4012735"/>
                  <a:pt x="2793815" y="4030479"/>
                  <a:pt x="2585735" y="4024826"/>
                </a:cubicBezTo>
                <a:cubicBezTo>
                  <a:pt x="2377655" y="4019173"/>
                  <a:pt x="2296991" y="4017704"/>
                  <a:pt x="2209590" y="4024826"/>
                </a:cubicBezTo>
                <a:cubicBezTo>
                  <a:pt x="2122189" y="4031948"/>
                  <a:pt x="1882598" y="4018272"/>
                  <a:pt x="1730861" y="4024826"/>
                </a:cubicBezTo>
                <a:cubicBezTo>
                  <a:pt x="1579124" y="4031380"/>
                  <a:pt x="889160" y="4017411"/>
                  <a:pt x="670818" y="4024826"/>
                </a:cubicBezTo>
                <a:cubicBezTo>
                  <a:pt x="303900" y="4016845"/>
                  <a:pt x="-59873" y="3769714"/>
                  <a:pt x="0" y="3354008"/>
                </a:cubicBezTo>
                <a:cubicBezTo>
                  <a:pt x="-14147" y="3223812"/>
                  <a:pt x="-17270" y="2881943"/>
                  <a:pt x="0" y="2763706"/>
                </a:cubicBezTo>
                <a:cubicBezTo>
                  <a:pt x="17270" y="2645469"/>
                  <a:pt x="-21307" y="2323269"/>
                  <a:pt x="0" y="2119741"/>
                </a:cubicBezTo>
                <a:cubicBezTo>
                  <a:pt x="21307" y="1916214"/>
                  <a:pt x="340" y="1672131"/>
                  <a:pt x="0" y="1422111"/>
                </a:cubicBezTo>
                <a:cubicBezTo>
                  <a:pt x="-340" y="1172091"/>
                  <a:pt x="-12810" y="1042241"/>
                  <a:pt x="0" y="670818"/>
                </a:cubicBezTo>
                <a:close/>
              </a:path>
              <a:path w="11600119" h="4024826" stroke="0" extrusionOk="0">
                <a:moveTo>
                  <a:pt x="0" y="670818"/>
                </a:moveTo>
                <a:cubicBezTo>
                  <a:pt x="-13322" y="294560"/>
                  <a:pt x="302316" y="50761"/>
                  <a:pt x="670818" y="0"/>
                </a:cubicBezTo>
                <a:cubicBezTo>
                  <a:pt x="918907" y="22796"/>
                  <a:pt x="1124331" y="-19179"/>
                  <a:pt x="1252132" y="0"/>
                </a:cubicBezTo>
                <a:cubicBezTo>
                  <a:pt x="1379933" y="19179"/>
                  <a:pt x="1742882" y="24623"/>
                  <a:pt x="2038616" y="0"/>
                </a:cubicBezTo>
                <a:cubicBezTo>
                  <a:pt x="2334350" y="-24623"/>
                  <a:pt x="2326914" y="375"/>
                  <a:pt x="2414760" y="0"/>
                </a:cubicBezTo>
                <a:cubicBezTo>
                  <a:pt x="2502606" y="-375"/>
                  <a:pt x="2933783" y="-22272"/>
                  <a:pt x="3201244" y="0"/>
                </a:cubicBezTo>
                <a:cubicBezTo>
                  <a:pt x="3468705" y="22272"/>
                  <a:pt x="3424273" y="7348"/>
                  <a:pt x="3577388" y="0"/>
                </a:cubicBezTo>
                <a:cubicBezTo>
                  <a:pt x="3730503" y="-7348"/>
                  <a:pt x="4000536" y="6949"/>
                  <a:pt x="4363872" y="0"/>
                </a:cubicBezTo>
                <a:cubicBezTo>
                  <a:pt x="4727208" y="-6949"/>
                  <a:pt x="4759580" y="-24099"/>
                  <a:pt x="5047771" y="0"/>
                </a:cubicBezTo>
                <a:cubicBezTo>
                  <a:pt x="5335962" y="24099"/>
                  <a:pt x="5372678" y="18454"/>
                  <a:pt x="5629085" y="0"/>
                </a:cubicBezTo>
                <a:cubicBezTo>
                  <a:pt x="5885492" y="-18454"/>
                  <a:pt x="6001660" y="-1892"/>
                  <a:pt x="6312984" y="0"/>
                </a:cubicBezTo>
                <a:cubicBezTo>
                  <a:pt x="6624308" y="1892"/>
                  <a:pt x="6938588" y="8795"/>
                  <a:pt x="7099467" y="0"/>
                </a:cubicBezTo>
                <a:cubicBezTo>
                  <a:pt x="7260346" y="-8795"/>
                  <a:pt x="7585723" y="33827"/>
                  <a:pt x="7783366" y="0"/>
                </a:cubicBezTo>
                <a:cubicBezTo>
                  <a:pt x="7981009" y="-33827"/>
                  <a:pt x="8160240" y="6197"/>
                  <a:pt x="8262095" y="0"/>
                </a:cubicBezTo>
                <a:cubicBezTo>
                  <a:pt x="8363950" y="-6197"/>
                  <a:pt x="8626782" y="2465"/>
                  <a:pt x="8740825" y="0"/>
                </a:cubicBezTo>
                <a:cubicBezTo>
                  <a:pt x="8854868" y="-2465"/>
                  <a:pt x="9064660" y="-23599"/>
                  <a:pt x="9219554" y="0"/>
                </a:cubicBezTo>
                <a:cubicBezTo>
                  <a:pt x="9374448" y="23599"/>
                  <a:pt x="9537765" y="15912"/>
                  <a:pt x="9698283" y="0"/>
                </a:cubicBezTo>
                <a:cubicBezTo>
                  <a:pt x="9858801" y="-15912"/>
                  <a:pt x="10570447" y="56130"/>
                  <a:pt x="10929301" y="0"/>
                </a:cubicBezTo>
                <a:cubicBezTo>
                  <a:pt x="11348598" y="8445"/>
                  <a:pt x="11633514" y="293665"/>
                  <a:pt x="11600119" y="670818"/>
                </a:cubicBezTo>
                <a:cubicBezTo>
                  <a:pt x="11623197" y="830361"/>
                  <a:pt x="11581377" y="1141390"/>
                  <a:pt x="11600119" y="1368447"/>
                </a:cubicBezTo>
                <a:cubicBezTo>
                  <a:pt x="11618861" y="1595504"/>
                  <a:pt x="11611027" y="1872793"/>
                  <a:pt x="11600119" y="2039245"/>
                </a:cubicBezTo>
                <a:cubicBezTo>
                  <a:pt x="11589211" y="2205697"/>
                  <a:pt x="11622212" y="2464984"/>
                  <a:pt x="11600119" y="2710042"/>
                </a:cubicBezTo>
                <a:cubicBezTo>
                  <a:pt x="11578026" y="2955100"/>
                  <a:pt x="11608755" y="3206315"/>
                  <a:pt x="11600119" y="3354008"/>
                </a:cubicBezTo>
                <a:cubicBezTo>
                  <a:pt x="11586677" y="3673202"/>
                  <a:pt x="11233970" y="4044388"/>
                  <a:pt x="10929301" y="4024826"/>
                </a:cubicBezTo>
                <a:cubicBezTo>
                  <a:pt x="10738711" y="4002438"/>
                  <a:pt x="10587191" y="4013640"/>
                  <a:pt x="10347987" y="4024826"/>
                </a:cubicBezTo>
                <a:cubicBezTo>
                  <a:pt x="10108783" y="4036012"/>
                  <a:pt x="9895638" y="4040290"/>
                  <a:pt x="9766673" y="4024826"/>
                </a:cubicBezTo>
                <a:cubicBezTo>
                  <a:pt x="9637708" y="4009362"/>
                  <a:pt x="9431258" y="4022350"/>
                  <a:pt x="9185359" y="4024826"/>
                </a:cubicBezTo>
                <a:cubicBezTo>
                  <a:pt x="8939460" y="4027302"/>
                  <a:pt x="8895702" y="4024254"/>
                  <a:pt x="8809215" y="4024826"/>
                </a:cubicBezTo>
                <a:cubicBezTo>
                  <a:pt x="8722728" y="4025398"/>
                  <a:pt x="8511969" y="4042159"/>
                  <a:pt x="8433070" y="4024826"/>
                </a:cubicBezTo>
                <a:cubicBezTo>
                  <a:pt x="8354171" y="4007493"/>
                  <a:pt x="8192780" y="4032063"/>
                  <a:pt x="8056926" y="4024826"/>
                </a:cubicBezTo>
                <a:cubicBezTo>
                  <a:pt x="7921072" y="4017589"/>
                  <a:pt x="7602205" y="4008007"/>
                  <a:pt x="7475612" y="4024826"/>
                </a:cubicBezTo>
                <a:cubicBezTo>
                  <a:pt x="7349019" y="4041645"/>
                  <a:pt x="7115358" y="4006563"/>
                  <a:pt x="6791713" y="4024826"/>
                </a:cubicBezTo>
                <a:cubicBezTo>
                  <a:pt x="6468068" y="4043089"/>
                  <a:pt x="6198307" y="3986424"/>
                  <a:pt x="5902644" y="4024826"/>
                </a:cubicBezTo>
                <a:cubicBezTo>
                  <a:pt x="5606981" y="4063228"/>
                  <a:pt x="5511942" y="4003948"/>
                  <a:pt x="5218745" y="4024826"/>
                </a:cubicBezTo>
                <a:cubicBezTo>
                  <a:pt x="4925548" y="4045704"/>
                  <a:pt x="4987397" y="4016340"/>
                  <a:pt x="4842601" y="4024826"/>
                </a:cubicBezTo>
                <a:cubicBezTo>
                  <a:pt x="4697805" y="4033312"/>
                  <a:pt x="4309604" y="4040446"/>
                  <a:pt x="4056117" y="4024826"/>
                </a:cubicBezTo>
                <a:cubicBezTo>
                  <a:pt x="3802630" y="4009206"/>
                  <a:pt x="3812999" y="4024042"/>
                  <a:pt x="3577388" y="4024826"/>
                </a:cubicBezTo>
                <a:cubicBezTo>
                  <a:pt x="3341777" y="4025610"/>
                  <a:pt x="3027563" y="4047479"/>
                  <a:pt x="2790904" y="4024826"/>
                </a:cubicBezTo>
                <a:cubicBezTo>
                  <a:pt x="2554245" y="4002173"/>
                  <a:pt x="2300567" y="4056392"/>
                  <a:pt x="2107006" y="4024826"/>
                </a:cubicBezTo>
                <a:cubicBezTo>
                  <a:pt x="1913445" y="3993260"/>
                  <a:pt x="1812039" y="4036298"/>
                  <a:pt x="1628276" y="4024826"/>
                </a:cubicBezTo>
                <a:cubicBezTo>
                  <a:pt x="1444513" y="4013355"/>
                  <a:pt x="1068601" y="4059601"/>
                  <a:pt x="670818" y="4024826"/>
                </a:cubicBezTo>
                <a:cubicBezTo>
                  <a:pt x="263548" y="3940632"/>
                  <a:pt x="16903" y="3762644"/>
                  <a:pt x="0" y="3354008"/>
                </a:cubicBezTo>
                <a:cubicBezTo>
                  <a:pt x="9786" y="3176520"/>
                  <a:pt x="883" y="3016897"/>
                  <a:pt x="0" y="2763706"/>
                </a:cubicBezTo>
                <a:cubicBezTo>
                  <a:pt x="-883" y="2510515"/>
                  <a:pt x="28665" y="2329744"/>
                  <a:pt x="0" y="2039245"/>
                </a:cubicBezTo>
                <a:cubicBezTo>
                  <a:pt x="-28665" y="1748746"/>
                  <a:pt x="26133" y="1684288"/>
                  <a:pt x="0" y="1448943"/>
                </a:cubicBezTo>
                <a:cubicBezTo>
                  <a:pt x="-26133" y="1213598"/>
                  <a:pt x="22803" y="853397"/>
                  <a:pt x="0" y="670818"/>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vi-VN" sz="3200" dirty="0">
                <a:solidFill>
                  <a:prstClr val="black"/>
                </a:solidFill>
                <a:latin typeface="Calibri" panose="020F0502020204030204"/>
              </a:rPr>
              <a:t> Ma-ri-a sinh ra trong một gia đình sáu đời có người là giáo sư đại học. Cô bé rất thích quan sát. Hồi cô 6 tuổi, có lần, gia đình tổ chức bữa tiệc. Cô bé nhận thấy một điều lạ: Mỗi lần gia nhân bưng trà lên, tách đựng trà thoạt đầu trượt trong đĩa. Nhưng khi nước trà rót ra đĩa thì những tách trà kia bỗng nhiên dừng chuyển động, cứ như bị cái gì đó ngăn lại. Ma-ri-a nghĩ mãi mà vẫn không hiểu vì sao. Thế là cô lặng lẽ rời khỏi phòng khách.</a:t>
            </a:r>
          </a:p>
        </p:txBody>
      </p:sp>
      <p:sp>
        <p:nvSpPr>
          <p:cNvPr id="3" name="Rectangle: Diagonal Corners Rounded 2">
            <a:extLst>
              <a:ext uri="{FF2B5EF4-FFF2-40B4-BE49-F238E27FC236}">
                <a16:creationId xmlns:a16="http://schemas.microsoft.com/office/drawing/2014/main" id="{13AE892E-E50E-49E3-A06B-8E89C3590898}"/>
              </a:ext>
            </a:extLst>
          </p:cNvPr>
          <p:cNvSpPr/>
          <p:nvPr/>
        </p:nvSpPr>
        <p:spPr>
          <a:xfrm>
            <a:off x="907733" y="-95571"/>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dirty="0" err="1">
                <a:solidFill>
                  <a:srgbClr val="FF0000"/>
                </a:solidFill>
                <a:latin typeface="Calibri" panose="020F0502020204030204" pitchFamily="34" charset="0"/>
                <a:cs typeface="Calibri" panose="020F0502020204030204" pitchFamily="34" charset="0"/>
              </a:rPr>
              <a:t>Đoạn</a:t>
            </a:r>
            <a:r>
              <a:rPr lang="en-US" sz="5400" dirty="0">
                <a:solidFill>
                  <a:srgbClr val="FF0000"/>
                </a:solidFill>
                <a:latin typeface="Calibri" panose="020F0502020204030204" pitchFamily="34" charset="0"/>
                <a:cs typeface="Calibri" panose="020F0502020204030204" pitchFamily="34" charset="0"/>
              </a:rPr>
              <a:t> 1</a:t>
            </a:r>
          </a:p>
        </p:txBody>
      </p:sp>
      <p:cxnSp>
        <p:nvCxnSpPr>
          <p:cNvPr id="6" name="Straight Connector 5">
            <a:extLst>
              <a:ext uri="{FF2B5EF4-FFF2-40B4-BE49-F238E27FC236}">
                <a16:creationId xmlns:a16="http://schemas.microsoft.com/office/drawing/2014/main" id="{488A07B2-91E0-6BD3-10CC-3B83F5263CEB}"/>
              </a:ext>
            </a:extLst>
          </p:cNvPr>
          <p:cNvCxnSpPr/>
          <p:nvPr/>
        </p:nvCxnSpPr>
        <p:spPr>
          <a:xfrm flipV="1">
            <a:off x="920606" y="3730137"/>
            <a:ext cx="79915" cy="492841"/>
          </a:xfrm>
          <a:prstGeom prst="line">
            <a:avLst/>
          </a:prstGeom>
          <a:noFill/>
          <a:ln w="57150" cap="flat" cmpd="sng" algn="ctr">
            <a:solidFill>
              <a:srgbClr val="FF0000"/>
            </a:solidFill>
            <a:prstDash val="solid"/>
          </a:ln>
          <a:effectLst/>
        </p:spPr>
      </p:cxnSp>
      <p:cxnSp>
        <p:nvCxnSpPr>
          <p:cNvPr id="7" name="Straight Connector 6">
            <a:extLst>
              <a:ext uri="{FF2B5EF4-FFF2-40B4-BE49-F238E27FC236}">
                <a16:creationId xmlns:a16="http://schemas.microsoft.com/office/drawing/2014/main" id="{4E7D0756-D02F-EF8D-9FA1-A2FAADE2C015}"/>
              </a:ext>
            </a:extLst>
          </p:cNvPr>
          <p:cNvCxnSpPr/>
          <p:nvPr/>
        </p:nvCxnSpPr>
        <p:spPr>
          <a:xfrm flipV="1">
            <a:off x="6737934" y="3730137"/>
            <a:ext cx="79915" cy="492841"/>
          </a:xfrm>
          <a:prstGeom prst="line">
            <a:avLst/>
          </a:prstGeom>
          <a:noFill/>
          <a:ln w="57150" cap="flat" cmpd="sng" algn="ctr">
            <a:solidFill>
              <a:srgbClr val="FF0000"/>
            </a:solidFill>
            <a:prstDash val="solid"/>
          </a:ln>
          <a:effectLst/>
        </p:spPr>
      </p:cxnSp>
      <p:cxnSp>
        <p:nvCxnSpPr>
          <p:cNvPr id="8" name="Straight Connector 7">
            <a:extLst>
              <a:ext uri="{FF2B5EF4-FFF2-40B4-BE49-F238E27FC236}">
                <a16:creationId xmlns:a16="http://schemas.microsoft.com/office/drawing/2014/main" id="{5E8EE14E-82E1-9D42-6F5E-3C931A980B75}"/>
              </a:ext>
            </a:extLst>
          </p:cNvPr>
          <p:cNvCxnSpPr/>
          <p:nvPr/>
        </p:nvCxnSpPr>
        <p:spPr>
          <a:xfrm flipV="1">
            <a:off x="10048891" y="3730138"/>
            <a:ext cx="79915" cy="492841"/>
          </a:xfrm>
          <a:prstGeom prst="line">
            <a:avLst/>
          </a:prstGeom>
          <a:noFill/>
          <a:ln w="57150" cap="flat" cmpd="sng" algn="ctr">
            <a:solidFill>
              <a:srgbClr val="FF0000"/>
            </a:solidFill>
            <a:prstDash val="solid"/>
          </a:ln>
          <a:effectLst/>
        </p:spPr>
      </p:cxnSp>
      <p:cxnSp>
        <p:nvCxnSpPr>
          <p:cNvPr id="9" name="Straight Connector 8">
            <a:extLst>
              <a:ext uri="{FF2B5EF4-FFF2-40B4-BE49-F238E27FC236}">
                <a16:creationId xmlns:a16="http://schemas.microsoft.com/office/drawing/2014/main" id="{9D55C081-A11F-4BC4-4879-D99C11694F63}"/>
              </a:ext>
            </a:extLst>
          </p:cNvPr>
          <p:cNvCxnSpPr/>
          <p:nvPr/>
        </p:nvCxnSpPr>
        <p:spPr>
          <a:xfrm flipV="1">
            <a:off x="3400287" y="4222979"/>
            <a:ext cx="79915" cy="492841"/>
          </a:xfrm>
          <a:prstGeom prst="line">
            <a:avLst/>
          </a:prstGeom>
          <a:noFill/>
          <a:ln w="57150" cap="flat" cmpd="sng" algn="ctr">
            <a:solidFill>
              <a:srgbClr val="FF0000"/>
            </a:solidFill>
            <a:prstDash val="solid"/>
          </a:ln>
          <a:effectLst/>
        </p:spPr>
      </p:cxnSp>
      <p:cxnSp>
        <p:nvCxnSpPr>
          <p:cNvPr id="10" name="Straight Connector 9">
            <a:extLst>
              <a:ext uri="{FF2B5EF4-FFF2-40B4-BE49-F238E27FC236}">
                <a16:creationId xmlns:a16="http://schemas.microsoft.com/office/drawing/2014/main" id="{A707F902-8171-3E33-DE49-E960F9E22F6A}"/>
              </a:ext>
            </a:extLst>
          </p:cNvPr>
          <p:cNvCxnSpPr/>
          <p:nvPr/>
        </p:nvCxnSpPr>
        <p:spPr>
          <a:xfrm flipV="1">
            <a:off x="3320372" y="4222980"/>
            <a:ext cx="79915" cy="492841"/>
          </a:xfrm>
          <a:prstGeom prst="line">
            <a:avLst/>
          </a:prstGeom>
          <a:noFill/>
          <a:ln w="57150" cap="flat" cmpd="sng" algn="ctr">
            <a:solidFill>
              <a:srgbClr val="FF0000"/>
            </a:solidFill>
            <a:prstDash val="solid"/>
          </a:ln>
          <a:effectLst/>
        </p:spPr>
      </p:cxnSp>
    </p:spTree>
    <p:extLst>
      <p:ext uri="{BB962C8B-B14F-4D97-AF65-F5344CB8AC3E}">
        <p14:creationId xmlns:p14="http://schemas.microsoft.com/office/powerpoint/2010/main" val="4137693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par>
                                <p:cTn id="31" presetID="22" presetClass="entr" presetSubtype="4"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D7D0E7A-02EB-F70B-427E-936652A1E0BC}"/>
              </a:ext>
            </a:extLst>
          </p:cNvPr>
          <p:cNvSpPr/>
          <p:nvPr/>
        </p:nvSpPr>
        <p:spPr>
          <a:xfrm>
            <a:off x="372140" y="2535462"/>
            <a:ext cx="11600119" cy="4024826"/>
          </a:xfrm>
          <a:custGeom>
            <a:avLst/>
            <a:gdLst>
              <a:gd name="connsiteX0" fmla="*/ 0 w 11600119"/>
              <a:gd name="connsiteY0" fmla="*/ 670818 h 4024826"/>
              <a:gd name="connsiteX1" fmla="*/ 670818 w 11600119"/>
              <a:gd name="connsiteY1" fmla="*/ 0 h 4024826"/>
              <a:gd name="connsiteX2" fmla="*/ 1046962 w 11600119"/>
              <a:gd name="connsiteY2" fmla="*/ 0 h 4024826"/>
              <a:gd name="connsiteX3" fmla="*/ 1628276 w 11600119"/>
              <a:gd name="connsiteY3" fmla="*/ 0 h 4024826"/>
              <a:gd name="connsiteX4" fmla="*/ 2107006 w 11600119"/>
              <a:gd name="connsiteY4" fmla="*/ 0 h 4024826"/>
              <a:gd name="connsiteX5" fmla="*/ 2893489 w 11600119"/>
              <a:gd name="connsiteY5" fmla="*/ 0 h 4024826"/>
              <a:gd name="connsiteX6" fmla="*/ 3679973 w 11600119"/>
              <a:gd name="connsiteY6" fmla="*/ 0 h 4024826"/>
              <a:gd name="connsiteX7" fmla="*/ 4466457 w 11600119"/>
              <a:gd name="connsiteY7" fmla="*/ 0 h 4024826"/>
              <a:gd name="connsiteX8" fmla="*/ 4842601 w 11600119"/>
              <a:gd name="connsiteY8" fmla="*/ 0 h 4024826"/>
              <a:gd name="connsiteX9" fmla="*/ 5218745 w 11600119"/>
              <a:gd name="connsiteY9" fmla="*/ 0 h 4024826"/>
              <a:gd name="connsiteX10" fmla="*/ 5902644 w 11600119"/>
              <a:gd name="connsiteY10" fmla="*/ 0 h 4024826"/>
              <a:gd name="connsiteX11" fmla="*/ 6689128 w 11600119"/>
              <a:gd name="connsiteY11" fmla="*/ 0 h 4024826"/>
              <a:gd name="connsiteX12" fmla="*/ 7065272 w 11600119"/>
              <a:gd name="connsiteY12" fmla="*/ 0 h 4024826"/>
              <a:gd name="connsiteX13" fmla="*/ 7954341 w 11600119"/>
              <a:gd name="connsiteY13" fmla="*/ 0 h 4024826"/>
              <a:gd name="connsiteX14" fmla="*/ 8535655 w 11600119"/>
              <a:gd name="connsiteY14" fmla="*/ 0 h 4024826"/>
              <a:gd name="connsiteX15" fmla="*/ 9116969 w 11600119"/>
              <a:gd name="connsiteY15" fmla="*/ 0 h 4024826"/>
              <a:gd name="connsiteX16" fmla="*/ 9493113 w 11600119"/>
              <a:gd name="connsiteY16" fmla="*/ 0 h 4024826"/>
              <a:gd name="connsiteX17" fmla="*/ 10279597 w 11600119"/>
              <a:gd name="connsiteY17" fmla="*/ 0 h 4024826"/>
              <a:gd name="connsiteX18" fmla="*/ 10929301 w 11600119"/>
              <a:gd name="connsiteY18" fmla="*/ 0 h 4024826"/>
              <a:gd name="connsiteX19" fmla="*/ 11600119 w 11600119"/>
              <a:gd name="connsiteY19" fmla="*/ 670818 h 4024826"/>
              <a:gd name="connsiteX20" fmla="*/ 11600119 w 11600119"/>
              <a:gd name="connsiteY20" fmla="*/ 1368447 h 4024826"/>
              <a:gd name="connsiteX21" fmla="*/ 11600119 w 11600119"/>
              <a:gd name="connsiteY21" fmla="*/ 2039245 h 4024826"/>
              <a:gd name="connsiteX22" fmla="*/ 11600119 w 11600119"/>
              <a:gd name="connsiteY22" fmla="*/ 2629547 h 4024826"/>
              <a:gd name="connsiteX23" fmla="*/ 11600119 w 11600119"/>
              <a:gd name="connsiteY23" fmla="*/ 3354008 h 4024826"/>
              <a:gd name="connsiteX24" fmla="*/ 10929301 w 11600119"/>
              <a:gd name="connsiteY24" fmla="*/ 4024826 h 4024826"/>
              <a:gd name="connsiteX25" fmla="*/ 10347987 w 11600119"/>
              <a:gd name="connsiteY25" fmla="*/ 4024826 h 4024826"/>
              <a:gd name="connsiteX26" fmla="*/ 9766673 w 11600119"/>
              <a:gd name="connsiteY26" fmla="*/ 4024826 h 4024826"/>
              <a:gd name="connsiteX27" fmla="*/ 9082774 w 11600119"/>
              <a:gd name="connsiteY27" fmla="*/ 4024826 h 4024826"/>
              <a:gd name="connsiteX28" fmla="*/ 8604045 w 11600119"/>
              <a:gd name="connsiteY28" fmla="*/ 4024826 h 4024826"/>
              <a:gd name="connsiteX29" fmla="*/ 8125316 w 11600119"/>
              <a:gd name="connsiteY29" fmla="*/ 4024826 h 4024826"/>
              <a:gd name="connsiteX30" fmla="*/ 7749171 w 11600119"/>
              <a:gd name="connsiteY30" fmla="*/ 4024826 h 4024826"/>
              <a:gd name="connsiteX31" fmla="*/ 7167857 w 11600119"/>
              <a:gd name="connsiteY31" fmla="*/ 4024826 h 4024826"/>
              <a:gd name="connsiteX32" fmla="*/ 6381374 w 11600119"/>
              <a:gd name="connsiteY32" fmla="*/ 4024826 h 4024826"/>
              <a:gd name="connsiteX33" fmla="*/ 5697475 w 11600119"/>
              <a:gd name="connsiteY33" fmla="*/ 4024826 h 4024826"/>
              <a:gd name="connsiteX34" fmla="*/ 5218745 w 11600119"/>
              <a:gd name="connsiteY34" fmla="*/ 4024826 h 4024826"/>
              <a:gd name="connsiteX35" fmla="*/ 4842601 w 11600119"/>
              <a:gd name="connsiteY35" fmla="*/ 4024826 h 4024826"/>
              <a:gd name="connsiteX36" fmla="*/ 3953533 w 11600119"/>
              <a:gd name="connsiteY36" fmla="*/ 4024826 h 4024826"/>
              <a:gd name="connsiteX37" fmla="*/ 3372219 w 11600119"/>
              <a:gd name="connsiteY37" fmla="*/ 4024826 h 4024826"/>
              <a:gd name="connsiteX38" fmla="*/ 2585735 w 11600119"/>
              <a:gd name="connsiteY38" fmla="*/ 4024826 h 4024826"/>
              <a:gd name="connsiteX39" fmla="*/ 2209590 w 11600119"/>
              <a:gd name="connsiteY39" fmla="*/ 4024826 h 4024826"/>
              <a:gd name="connsiteX40" fmla="*/ 1730861 w 11600119"/>
              <a:gd name="connsiteY40" fmla="*/ 4024826 h 4024826"/>
              <a:gd name="connsiteX41" fmla="*/ 670818 w 11600119"/>
              <a:gd name="connsiteY41" fmla="*/ 4024826 h 4024826"/>
              <a:gd name="connsiteX42" fmla="*/ 0 w 11600119"/>
              <a:gd name="connsiteY42" fmla="*/ 3354008 h 4024826"/>
              <a:gd name="connsiteX43" fmla="*/ 0 w 11600119"/>
              <a:gd name="connsiteY43" fmla="*/ 2763706 h 4024826"/>
              <a:gd name="connsiteX44" fmla="*/ 0 w 11600119"/>
              <a:gd name="connsiteY44" fmla="*/ 2119741 h 4024826"/>
              <a:gd name="connsiteX45" fmla="*/ 0 w 11600119"/>
              <a:gd name="connsiteY45" fmla="*/ 1422111 h 4024826"/>
              <a:gd name="connsiteX46" fmla="*/ 0 w 11600119"/>
              <a:gd name="connsiteY46" fmla="*/ 670818 h 402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600119" h="4024826" fill="none" extrusionOk="0">
                <a:moveTo>
                  <a:pt x="0" y="670818"/>
                </a:moveTo>
                <a:cubicBezTo>
                  <a:pt x="-54245" y="320098"/>
                  <a:pt x="271604" y="13270"/>
                  <a:pt x="670818" y="0"/>
                </a:cubicBezTo>
                <a:cubicBezTo>
                  <a:pt x="747018" y="-4360"/>
                  <a:pt x="938866" y="-2754"/>
                  <a:pt x="1046962" y="0"/>
                </a:cubicBezTo>
                <a:cubicBezTo>
                  <a:pt x="1155058" y="2754"/>
                  <a:pt x="1477021" y="-27669"/>
                  <a:pt x="1628276" y="0"/>
                </a:cubicBezTo>
                <a:cubicBezTo>
                  <a:pt x="1779531" y="27669"/>
                  <a:pt x="1941393" y="-9383"/>
                  <a:pt x="2107006" y="0"/>
                </a:cubicBezTo>
                <a:cubicBezTo>
                  <a:pt x="2272619" y="9383"/>
                  <a:pt x="2514170" y="9019"/>
                  <a:pt x="2893489" y="0"/>
                </a:cubicBezTo>
                <a:cubicBezTo>
                  <a:pt x="3272808" y="-9019"/>
                  <a:pt x="3344066" y="27614"/>
                  <a:pt x="3679973" y="0"/>
                </a:cubicBezTo>
                <a:cubicBezTo>
                  <a:pt x="4015880" y="-27614"/>
                  <a:pt x="4123595" y="36164"/>
                  <a:pt x="4466457" y="0"/>
                </a:cubicBezTo>
                <a:cubicBezTo>
                  <a:pt x="4809319" y="-36164"/>
                  <a:pt x="4689292" y="-12808"/>
                  <a:pt x="4842601" y="0"/>
                </a:cubicBezTo>
                <a:cubicBezTo>
                  <a:pt x="4995910" y="12808"/>
                  <a:pt x="5033104" y="15205"/>
                  <a:pt x="5218745" y="0"/>
                </a:cubicBezTo>
                <a:cubicBezTo>
                  <a:pt x="5404386" y="-15205"/>
                  <a:pt x="5762105" y="16919"/>
                  <a:pt x="5902644" y="0"/>
                </a:cubicBezTo>
                <a:cubicBezTo>
                  <a:pt x="6043183" y="-16919"/>
                  <a:pt x="6450805" y="29637"/>
                  <a:pt x="6689128" y="0"/>
                </a:cubicBezTo>
                <a:cubicBezTo>
                  <a:pt x="6927451" y="-29637"/>
                  <a:pt x="6891033" y="7053"/>
                  <a:pt x="7065272" y="0"/>
                </a:cubicBezTo>
                <a:cubicBezTo>
                  <a:pt x="7239511" y="-7053"/>
                  <a:pt x="7582442" y="-28846"/>
                  <a:pt x="7954341" y="0"/>
                </a:cubicBezTo>
                <a:cubicBezTo>
                  <a:pt x="8326240" y="28846"/>
                  <a:pt x="8285161" y="18526"/>
                  <a:pt x="8535655" y="0"/>
                </a:cubicBezTo>
                <a:cubicBezTo>
                  <a:pt x="8786149" y="-18526"/>
                  <a:pt x="8828597" y="14624"/>
                  <a:pt x="9116969" y="0"/>
                </a:cubicBezTo>
                <a:cubicBezTo>
                  <a:pt x="9405341" y="-14624"/>
                  <a:pt x="9397873" y="-6705"/>
                  <a:pt x="9493113" y="0"/>
                </a:cubicBezTo>
                <a:cubicBezTo>
                  <a:pt x="9588353" y="6705"/>
                  <a:pt x="9887954" y="-38488"/>
                  <a:pt x="10279597" y="0"/>
                </a:cubicBezTo>
                <a:cubicBezTo>
                  <a:pt x="10671240" y="38488"/>
                  <a:pt x="10741622" y="20317"/>
                  <a:pt x="10929301" y="0"/>
                </a:cubicBezTo>
                <a:cubicBezTo>
                  <a:pt x="11208138" y="-5191"/>
                  <a:pt x="11624692" y="296449"/>
                  <a:pt x="11600119" y="670818"/>
                </a:cubicBezTo>
                <a:cubicBezTo>
                  <a:pt x="11616575" y="993600"/>
                  <a:pt x="11568255" y="1114425"/>
                  <a:pt x="11600119" y="1368447"/>
                </a:cubicBezTo>
                <a:cubicBezTo>
                  <a:pt x="11631983" y="1622469"/>
                  <a:pt x="11615186" y="1901408"/>
                  <a:pt x="11600119" y="2039245"/>
                </a:cubicBezTo>
                <a:cubicBezTo>
                  <a:pt x="11585052" y="2177082"/>
                  <a:pt x="11624909" y="2460961"/>
                  <a:pt x="11600119" y="2629547"/>
                </a:cubicBezTo>
                <a:cubicBezTo>
                  <a:pt x="11575329" y="2798133"/>
                  <a:pt x="11634941" y="3042827"/>
                  <a:pt x="11600119" y="3354008"/>
                </a:cubicBezTo>
                <a:cubicBezTo>
                  <a:pt x="11555130" y="3668369"/>
                  <a:pt x="11232741" y="4029556"/>
                  <a:pt x="10929301" y="4024826"/>
                </a:cubicBezTo>
                <a:cubicBezTo>
                  <a:pt x="10681734" y="4026368"/>
                  <a:pt x="10478169" y="4050345"/>
                  <a:pt x="10347987" y="4024826"/>
                </a:cubicBezTo>
                <a:cubicBezTo>
                  <a:pt x="10217805" y="3999307"/>
                  <a:pt x="10016837" y="4046250"/>
                  <a:pt x="9766673" y="4024826"/>
                </a:cubicBezTo>
                <a:cubicBezTo>
                  <a:pt x="9516509" y="4003402"/>
                  <a:pt x="9329846" y="4037059"/>
                  <a:pt x="9082774" y="4024826"/>
                </a:cubicBezTo>
                <a:cubicBezTo>
                  <a:pt x="8835702" y="4012593"/>
                  <a:pt x="8714200" y="4045970"/>
                  <a:pt x="8604045" y="4024826"/>
                </a:cubicBezTo>
                <a:cubicBezTo>
                  <a:pt x="8493890" y="4003682"/>
                  <a:pt x="8263353" y="4007091"/>
                  <a:pt x="8125316" y="4024826"/>
                </a:cubicBezTo>
                <a:cubicBezTo>
                  <a:pt x="7987279" y="4042561"/>
                  <a:pt x="7867915" y="4013547"/>
                  <a:pt x="7749171" y="4024826"/>
                </a:cubicBezTo>
                <a:cubicBezTo>
                  <a:pt x="7630427" y="4036105"/>
                  <a:pt x="7328631" y="4041574"/>
                  <a:pt x="7167857" y="4024826"/>
                </a:cubicBezTo>
                <a:cubicBezTo>
                  <a:pt x="7007083" y="4008078"/>
                  <a:pt x="6660785" y="4022289"/>
                  <a:pt x="6381374" y="4024826"/>
                </a:cubicBezTo>
                <a:cubicBezTo>
                  <a:pt x="6101963" y="4027363"/>
                  <a:pt x="6026248" y="4031374"/>
                  <a:pt x="5697475" y="4024826"/>
                </a:cubicBezTo>
                <a:cubicBezTo>
                  <a:pt x="5368702" y="4018278"/>
                  <a:pt x="5327777" y="4040578"/>
                  <a:pt x="5218745" y="4024826"/>
                </a:cubicBezTo>
                <a:cubicBezTo>
                  <a:pt x="5109713" y="4009075"/>
                  <a:pt x="5015314" y="4013932"/>
                  <a:pt x="4842601" y="4024826"/>
                </a:cubicBezTo>
                <a:cubicBezTo>
                  <a:pt x="4669888" y="4035720"/>
                  <a:pt x="4394253" y="3984170"/>
                  <a:pt x="3953533" y="4024826"/>
                </a:cubicBezTo>
                <a:cubicBezTo>
                  <a:pt x="3512813" y="4065482"/>
                  <a:pt x="3634235" y="4036917"/>
                  <a:pt x="3372219" y="4024826"/>
                </a:cubicBezTo>
                <a:cubicBezTo>
                  <a:pt x="3110203" y="4012735"/>
                  <a:pt x="2793815" y="4030479"/>
                  <a:pt x="2585735" y="4024826"/>
                </a:cubicBezTo>
                <a:cubicBezTo>
                  <a:pt x="2377655" y="4019173"/>
                  <a:pt x="2296991" y="4017704"/>
                  <a:pt x="2209590" y="4024826"/>
                </a:cubicBezTo>
                <a:cubicBezTo>
                  <a:pt x="2122189" y="4031948"/>
                  <a:pt x="1882598" y="4018272"/>
                  <a:pt x="1730861" y="4024826"/>
                </a:cubicBezTo>
                <a:cubicBezTo>
                  <a:pt x="1579124" y="4031380"/>
                  <a:pt x="889160" y="4017411"/>
                  <a:pt x="670818" y="4024826"/>
                </a:cubicBezTo>
                <a:cubicBezTo>
                  <a:pt x="303900" y="4016845"/>
                  <a:pt x="-59873" y="3769714"/>
                  <a:pt x="0" y="3354008"/>
                </a:cubicBezTo>
                <a:cubicBezTo>
                  <a:pt x="-14147" y="3223812"/>
                  <a:pt x="-17270" y="2881943"/>
                  <a:pt x="0" y="2763706"/>
                </a:cubicBezTo>
                <a:cubicBezTo>
                  <a:pt x="17270" y="2645469"/>
                  <a:pt x="-21307" y="2323269"/>
                  <a:pt x="0" y="2119741"/>
                </a:cubicBezTo>
                <a:cubicBezTo>
                  <a:pt x="21307" y="1916214"/>
                  <a:pt x="340" y="1672131"/>
                  <a:pt x="0" y="1422111"/>
                </a:cubicBezTo>
                <a:cubicBezTo>
                  <a:pt x="-340" y="1172091"/>
                  <a:pt x="-12810" y="1042241"/>
                  <a:pt x="0" y="670818"/>
                </a:cubicBezTo>
                <a:close/>
              </a:path>
              <a:path w="11600119" h="4024826" stroke="0" extrusionOk="0">
                <a:moveTo>
                  <a:pt x="0" y="670818"/>
                </a:moveTo>
                <a:cubicBezTo>
                  <a:pt x="-13322" y="294560"/>
                  <a:pt x="302316" y="50761"/>
                  <a:pt x="670818" y="0"/>
                </a:cubicBezTo>
                <a:cubicBezTo>
                  <a:pt x="918907" y="22796"/>
                  <a:pt x="1124331" y="-19179"/>
                  <a:pt x="1252132" y="0"/>
                </a:cubicBezTo>
                <a:cubicBezTo>
                  <a:pt x="1379933" y="19179"/>
                  <a:pt x="1742882" y="24623"/>
                  <a:pt x="2038616" y="0"/>
                </a:cubicBezTo>
                <a:cubicBezTo>
                  <a:pt x="2334350" y="-24623"/>
                  <a:pt x="2326914" y="375"/>
                  <a:pt x="2414760" y="0"/>
                </a:cubicBezTo>
                <a:cubicBezTo>
                  <a:pt x="2502606" y="-375"/>
                  <a:pt x="2933783" y="-22272"/>
                  <a:pt x="3201244" y="0"/>
                </a:cubicBezTo>
                <a:cubicBezTo>
                  <a:pt x="3468705" y="22272"/>
                  <a:pt x="3424273" y="7348"/>
                  <a:pt x="3577388" y="0"/>
                </a:cubicBezTo>
                <a:cubicBezTo>
                  <a:pt x="3730503" y="-7348"/>
                  <a:pt x="4000536" y="6949"/>
                  <a:pt x="4363872" y="0"/>
                </a:cubicBezTo>
                <a:cubicBezTo>
                  <a:pt x="4727208" y="-6949"/>
                  <a:pt x="4759580" y="-24099"/>
                  <a:pt x="5047771" y="0"/>
                </a:cubicBezTo>
                <a:cubicBezTo>
                  <a:pt x="5335962" y="24099"/>
                  <a:pt x="5372678" y="18454"/>
                  <a:pt x="5629085" y="0"/>
                </a:cubicBezTo>
                <a:cubicBezTo>
                  <a:pt x="5885492" y="-18454"/>
                  <a:pt x="6001660" y="-1892"/>
                  <a:pt x="6312984" y="0"/>
                </a:cubicBezTo>
                <a:cubicBezTo>
                  <a:pt x="6624308" y="1892"/>
                  <a:pt x="6938588" y="8795"/>
                  <a:pt x="7099467" y="0"/>
                </a:cubicBezTo>
                <a:cubicBezTo>
                  <a:pt x="7260346" y="-8795"/>
                  <a:pt x="7585723" y="33827"/>
                  <a:pt x="7783366" y="0"/>
                </a:cubicBezTo>
                <a:cubicBezTo>
                  <a:pt x="7981009" y="-33827"/>
                  <a:pt x="8160240" y="6197"/>
                  <a:pt x="8262095" y="0"/>
                </a:cubicBezTo>
                <a:cubicBezTo>
                  <a:pt x="8363950" y="-6197"/>
                  <a:pt x="8626782" y="2465"/>
                  <a:pt x="8740825" y="0"/>
                </a:cubicBezTo>
                <a:cubicBezTo>
                  <a:pt x="8854868" y="-2465"/>
                  <a:pt x="9064660" y="-23599"/>
                  <a:pt x="9219554" y="0"/>
                </a:cubicBezTo>
                <a:cubicBezTo>
                  <a:pt x="9374448" y="23599"/>
                  <a:pt x="9537765" y="15912"/>
                  <a:pt x="9698283" y="0"/>
                </a:cubicBezTo>
                <a:cubicBezTo>
                  <a:pt x="9858801" y="-15912"/>
                  <a:pt x="10570447" y="56130"/>
                  <a:pt x="10929301" y="0"/>
                </a:cubicBezTo>
                <a:cubicBezTo>
                  <a:pt x="11348598" y="8445"/>
                  <a:pt x="11633514" y="293665"/>
                  <a:pt x="11600119" y="670818"/>
                </a:cubicBezTo>
                <a:cubicBezTo>
                  <a:pt x="11623197" y="830361"/>
                  <a:pt x="11581377" y="1141390"/>
                  <a:pt x="11600119" y="1368447"/>
                </a:cubicBezTo>
                <a:cubicBezTo>
                  <a:pt x="11618861" y="1595504"/>
                  <a:pt x="11611027" y="1872793"/>
                  <a:pt x="11600119" y="2039245"/>
                </a:cubicBezTo>
                <a:cubicBezTo>
                  <a:pt x="11589211" y="2205697"/>
                  <a:pt x="11622212" y="2464984"/>
                  <a:pt x="11600119" y="2710042"/>
                </a:cubicBezTo>
                <a:cubicBezTo>
                  <a:pt x="11578026" y="2955100"/>
                  <a:pt x="11608755" y="3206315"/>
                  <a:pt x="11600119" y="3354008"/>
                </a:cubicBezTo>
                <a:cubicBezTo>
                  <a:pt x="11586677" y="3673202"/>
                  <a:pt x="11233970" y="4044388"/>
                  <a:pt x="10929301" y="4024826"/>
                </a:cubicBezTo>
                <a:cubicBezTo>
                  <a:pt x="10738711" y="4002438"/>
                  <a:pt x="10587191" y="4013640"/>
                  <a:pt x="10347987" y="4024826"/>
                </a:cubicBezTo>
                <a:cubicBezTo>
                  <a:pt x="10108783" y="4036012"/>
                  <a:pt x="9895638" y="4040290"/>
                  <a:pt x="9766673" y="4024826"/>
                </a:cubicBezTo>
                <a:cubicBezTo>
                  <a:pt x="9637708" y="4009362"/>
                  <a:pt x="9431258" y="4022350"/>
                  <a:pt x="9185359" y="4024826"/>
                </a:cubicBezTo>
                <a:cubicBezTo>
                  <a:pt x="8939460" y="4027302"/>
                  <a:pt x="8895702" y="4024254"/>
                  <a:pt x="8809215" y="4024826"/>
                </a:cubicBezTo>
                <a:cubicBezTo>
                  <a:pt x="8722728" y="4025398"/>
                  <a:pt x="8511969" y="4042159"/>
                  <a:pt x="8433070" y="4024826"/>
                </a:cubicBezTo>
                <a:cubicBezTo>
                  <a:pt x="8354171" y="4007493"/>
                  <a:pt x="8192780" y="4032063"/>
                  <a:pt x="8056926" y="4024826"/>
                </a:cubicBezTo>
                <a:cubicBezTo>
                  <a:pt x="7921072" y="4017589"/>
                  <a:pt x="7602205" y="4008007"/>
                  <a:pt x="7475612" y="4024826"/>
                </a:cubicBezTo>
                <a:cubicBezTo>
                  <a:pt x="7349019" y="4041645"/>
                  <a:pt x="7115358" y="4006563"/>
                  <a:pt x="6791713" y="4024826"/>
                </a:cubicBezTo>
                <a:cubicBezTo>
                  <a:pt x="6468068" y="4043089"/>
                  <a:pt x="6198307" y="3986424"/>
                  <a:pt x="5902644" y="4024826"/>
                </a:cubicBezTo>
                <a:cubicBezTo>
                  <a:pt x="5606981" y="4063228"/>
                  <a:pt x="5511942" y="4003948"/>
                  <a:pt x="5218745" y="4024826"/>
                </a:cubicBezTo>
                <a:cubicBezTo>
                  <a:pt x="4925548" y="4045704"/>
                  <a:pt x="4987397" y="4016340"/>
                  <a:pt x="4842601" y="4024826"/>
                </a:cubicBezTo>
                <a:cubicBezTo>
                  <a:pt x="4697805" y="4033312"/>
                  <a:pt x="4309604" y="4040446"/>
                  <a:pt x="4056117" y="4024826"/>
                </a:cubicBezTo>
                <a:cubicBezTo>
                  <a:pt x="3802630" y="4009206"/>
                  <a:pt x="3812999" y="4024042"/>
                  <a:pt x="3577388" y="4024826"/>
                </a:cubicBezTo>
                <a:cubicBezTo>
                  <a:pt x="3341777" y="4025610"/>
                  <a:pt x="3027563" y="4047479"/>
                  <a:pt x="2790904" y="4024826"/>
                </a:cubicBezTo>
                <a:cubicBezTo>
                  <a:pt x="2554245" y="4002173"/>
                  <a:pt x="2300567" y="4056392"/>
                  <a:pt x="2107006" y="4024826"/>
                </a:cubicBezTo>
                <a:cubicBezTo>
                  <a:pt x="1913445" y="3993260"/>
                  <a:pt x="1812039" y="4036298"/>
                  <a:pt x="1628276" y="4024826"/>
                </a:cubicBezTo>
                <a:cubicBezTo>
                  <a:pt x="1444513" y="4013355"/>
                  <a:pt x="1068601" y="4059601"/>
                  <a:pt x="670818" y="4024826"/>
                </a:cubicBezTo>
                <a:cubicBezTo>
                  <a:pt x="263548" y="3940632"/>
                  <a:pt x="16903" y="3762644"/>
                  <a:pt x="0" y="3354008"/>
                </a:cubicBezTo>
                <a:cubicBezTo>
                  <a:pt x="9786" y="3176520"/>
                  <a:pt x="883" y="3016897"/>
                  <a:pt x="0" y="2763706"/>
                </a:cubicBezTo>
                <a:cubicBezTo>
                  <a:pt x="-883" y="2510515"/>
                  <a:pt x="28665" y="2329744"/>
                  <a:pt x="0" y="2039245"/>
                </a:cubicBezTo>
                <a:cubicBezTo>
                  <a:pt x="-28665" y="1748746"/>
                  <a:pt x="26133" y="1684288"/>
                  <a:pt x="0" y="1448943"/>
                </a:cubicBezTo>
                <a:cubicBezTo>
                  <a:pt x="-26133" y="1213598"/>
                  <a:pt x="22803" y="853397"/>
                  <a:pt x="0" y="670818"/>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200" dirty="0">
                <a:solidFill>
                  <a:prstClr val="black"/>
                </a:solidFill>
                <a:latin typeface="Calibri" panose="020F0502020204030204"/>
              </a:rPr>
              <a:t>Cô bé vào bếp, lấy một bộ đồ trà ra và tự mình làm đi làm lại thí nghiệm. Cuối cùng cô cũng hiểu ra: Khi giữa tách trà và đĩa có một chút nước thì tách trà sẽ đứng yên. Lúc ấy, Ma-ri-a chợt thấy cha đang vào bếp. Cô liền nói với cha phát hiện của mình. Cha cô hết sức vui mừng. Ông nâng bổng cô con gái nhỏ lên vai, đi thẳng ra phòng khách, hân hoan nói: “Đây sẽ là giáo sư đời thứ bảy của gia tộc tôi!”.</a:t>
            </a:r>
          </a:p>
        </p:txBody>
      </p:sp>
      <p:sp>
        <p:nvSpPr>
          <p:cNvPr id="3" name="Rectangle: Diagonal Corners Rounded 2">
            <a:extLst>
              <a:ext uri="{FF2B5EF4-FFF2-40B4-BE49-F238E27FC236}">
                <a16:creationId xmlns:a16="http://schemas.microsoft.com/office/drawing/2014/main" id="{13AE892E-E50E-49E3-A06B-8E89C3590898}"/>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Đoạn</a:t>
            </a:r>
            <a:r>
              <a:rPr kumimoji="0" lang="en-US" sz="54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2</a:t>
            </a:r>
          </a:p>
        </p:txBody>
      </p:sp>
      <p:cxnSp>
        <p:nvCxnSpPr>
          <p:cNvPr id="6" name="Straight Connector 5">
            <a:extLst>
              <a:ext uri="{FF2B5EF4-FFF2-40B4-BE49-F238E27FC236}">
                <a16:creationId xmlns:a16="http://schemas.microsoft.com/office/drawing/2014/main" id="{85035526-AB2A-0AE4-DB36-8721F941CDB8}"/>
              </a:ext>
            </a:extLst>
          </p:cNvPr>
          <p:cNvCxnSpPr/>
          <p:nvPr/>
        </p:nvCxnSpPr>
        <p:spPr>
          <a:xfrm flipV="1">
            <a:off x="8719704" y="5110078"/>
            <a:ext cx="79915" cy="492841"/>
          </a:xfrm>
          <a:prstGeom prst="line">
            <a:avLst/>
          </a:prstGeom>
          <a:noFill/>
          <a:ln w="57150" cap="flat" cmpd="sng" algn="ctr">
            <a:solidFill>
              <a:srgbClr val="FF0000"/>
            </a:solidFill>
            <a:prstDash val="solid"/>
          </a:ln>
          <a:effectLst/>
        </p:spPr>
      </p:cxnSp>
      <p:cxnSp>
        <p:nvCxnSpPr>
          <p:cNvPr id="7" name="Straight Connector 6">
            <a:extLst>
              <a:ext uri="{FF2B5EF4-FFF2-40B4-BE49-F238E27FC236}">
                <a16:creationId xmlns:a16="http://schemas.microsoft.com/office/drawing/2014/main" id="{D6CE3F31-B967-1DEF-94F8-3B5C20C52858}"/>
              </a:ext>
            </a:extLst>
          </p:cNvPr>
          <p:cNvCxnSpPr/>
          <p:nvPr/>
        </p:nvCxnSpPr>
        <p:spPr>
          <a:xfrm flipV="1">
            <a:off x="1517209" y="5537384"/>
            <a:ext cx="79915" cy="492841"/>
          </a:xfrm>
          <a:prstGeom prst="line">
            <a:avLst/>
          </a:prstGeom>
          <a:noFill/>
          <a:ln w="57150" cap="flat" cmpd="sng" algn="ctr">
            <a:solidFill>
              <a:srgbClr val="FF0000"/>
            </a:solidFill>
            <a:prstDash val="solid"/>
          </a:ln>
          <a:effectLst/>
        </p:spPr>
      </p:cxnSp>
      <p:cxnSp>
        <p:nvCxnSpPr>
          <p:cNvPr id="8" name="Straight Connector 7">
            <a:extLst>
              <a:ext uri="{FF2B5EF4-FFF2-40B4-BE49-F238E27FC236}">
                <a16:creationId xmlns:a16="http://schemas.microsoft.com/office/drawing/2014/main" id="{01BB6929-D4D7-C459-0A7E-930AC163A887}"/>
              </a:ext>
            </a:extLst>
          </p:cNvPr>
          <p:cNvCxnSpPr/>
          <p:nvPr/>
        </p:nvCxnSpPr>
        <p:spPr>
          <a:xfrm flipV="1">
            <a:off x="3920640" y="5552716"/>
            <a:ext cx="79915" cy="492841"/>
          </a:xfrm>
          <a:prstGeom prst="line">
            <a:avLst/>
          </a:prstGeom>
          <a:noFill/>
          <a:ln w="57150" cap="flat" cmpd="sng" algn="ctr">
            <a:solidFill>
              <a:srgbClr val="FF0000"/>
            </a:solidFill>
            <a:prstDash val="solid"/>
          </a:ln>
          <a:effectLst/>
        </p:spPr>
      </p:cxnSp>
      <p:cxnSp>
        <p:nvCxnSpPr>
          <p:cNvPr id="9" name="Straight Connector 8">
            <a:extLst>
              <a:ext uri="{FF2B5EF4-FFF2-40B4-BE49-F238E27FC236}">
                <a16:creationId xmlns:a16="http://schemas.microsoft.com/office/drawing/2014/main" id="{B861F192-1F77-01F1-38AF-D0D562958142}"/>
              </a:ext>
            </a:extLst>
          </p:cNvPr>
          <p:cNvCxnSpPr/>
          <p:nvPr/>
        </p:nvCxnSpPr>
        <p:spPr>
          <a:xfrm flipV="1">
            <a:off x="11717770" y="5602919"/>
            <a:ext cx="79915" cy="492841"/>
          </a:xfrm>
          <a:prstGeom prst="line">
            <a:avLst/>
          </a:prstGeom>
          <a:noFill/>
          <a:ln w="57150" cap="flat" cmpd="sng" algn="ctr">
            <a:solidFill>
              <a:srgbClr val="FF0000"/>
            </a:solidFill>
            <a:prstDash val="solid"/>
          </a:ln>
          <a:effectLst/>
        </p:spPr>
      </p:cxnSp>
      <p:cxnSp>
        <p:nvCxnSpPr>
          <p:cNvPr id="10" name="Straight Connector 9">
            <a:extLst>
              <a:ext uri="{FF2B5EF4-FFF2-40B4-BE49-F238E27FC236}">
                <a16:creationId xmlns:a16="http://schemas.microsoft.com/office/drawing/2014/main" id="{180FB027-5007-1FCA-8755-28031B0D5835}"/>
              </a:ext>
            </a:extLst>
          </p:cNvPr>
          <p:cNvCxnSpPr/>
          <p:nvPr/>
        </p:nvCxnSpPr>
        <p:spPr>
          <a:xfrm flipV="1">
            <a:off x="11785950" y="5631232"/>
            <a:ext cx="79915" cy="492841"/>
          </a:xfrm>
          <a:prstGeom prst="line">
            <a:avLst/>
          </a:prstGeom>
          <a:noFill/>
          <a:ln w="57150" cap="flat" cmpd="sng" algn="ctr">
            <a:solidFill>
              <a:srgbClr val="FF0000"/>
            </a:solidFill>
            <a:prstDash val="solid"/>
          </a:ln>
          <a:effectLst/>
        </p:spPr>
      </p:cxnSp>
    </p:spTree>
    <p:extLst>
      <p:ext uri="{BB962C8B-B14F-4D97-AF65-F5344CB8AC3E}">
        <p14:creationId xmlns:p14="http://schemas.microsoft.com/office/powerpoint/2010/main" val="2212543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par>
                                <p:cTn id="31" presetID="22" presetClass="entr" presetSubtype="4"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D7D0E7A-02EB-F70B-427E-936652A1E0BC}"/>
              </a:ext>
            </a:extLst>
          </p:cNvPr>
          <p:cNvSpPr/>
          <p:nvPr/>
        </p:nvSpPr>
        <p:spPr>
          <a:xfrm>
            <a:off x="372140" y="2535462"/>
            <a:ext cx="11600119" cy="2483105"/>
          </a:xfrm>
          <a:custGeom>
            <a:avLst/>
            <a:gdLst>
              <a:gd name="connsiteX0" fmla="*/ 0 w 11600119"/>
              <a:gd name="connsiteY0" fmla="*/ 413859 h 2483105"/>
              <a:gd name="connsiteX1" fmla="*/ 413859 w 11600119"/>
              <a:gd name="connsiteY1" fmla="*/ 0 h 2483105"/>
              <a:gd name="connsiteX2" fmla="*/ 1087134 w 11600119"/>
              <a:gd name="connsiteY2" fmla="*/ 0 h 2483105"/>
              <a:gd name="connsiteX3" fmla="*/ 1544961 w 11600119"/>
              <a:gd name="connsiteY3" fmla="*/ 0 h 2483105"/>
              <a:gd name="connsiteX4" fmla="*/ 2325960 w 11600119"/>
              <a:gd name="connsiteY4" fmla="*/ 0 h 2483105"/>
              <a:gd name="connsiteX5" fmla="*/ 3106959 w 11600119"/>
              <a:gd name="connsiteY5" fmla="*/ 0 h 2483105"/>
              <a:gd name="connsiteX6" fmla="*/ 3887958 w 11600119"/>
              <a:gd name="connsiteY6" fmla="*/ 0 h 2483105"/>
              <a:gd name="connsiteX7" fmla="*/ 4238061 w 11600119"/>
              <a:gd name="connsiteY7" fmla="*/ 0 h 2483105"/>
              <a:gd name="connsiteX8" fmla="*/ 4588164 w 11600119"/>
              <a:gd name="connsiteY8" fmla="*/ 0 h 2483105"/>
              <a:gd name="connsiteX9" fmla="*/ 5261439 w 11600119"/>
              <a:gd name="connsiteY9" fmla="*/ 0 h 2483105"/>
              <a:gd name="connsiteX10" fmla="*/ 6042439 w 11600119"/>
              <a:gd name="connsiteY10" fmla="*/ 0 h 2483105"/>
              <a:gd name="connsiteX11" fmla="*/ 6392542 w 11600119"/>
              <a:gd name="connsiteY11" fmla="*/ 0 h 2483105"/>
              <a:gd name="connsiteX12" fmla="*/ 7281265 w 11600119"/>
              <a:gd name="connsiteY12" fmla="*/ 0 h 2483105"/>
              <a:gd name="connsiteX13" fmla="*/ 7846816 w 11600119"/>
              <a:gd name="connsiteY13" fmla="*/ 0 h 2483105"/>
              <a:gd name="connsiteX14" fmla="*/ 8412367 w 11600119"/>
              <a:gd name="connsiteY14" fmla="*/ 0 h 2483105"/>
              <a:gd name="connsiteX15" fmla="*/ 8762470 w 11600119"/>
              <a:gd name="connsiteY15" fmla="*/ 0 h 2483105"/>
              <a:gd name="connsiteX16" fmla="*/ 9543469 w 11600119"/>
              <a:gd name="connsiteY16" fmla="*/ 0 h 2483105"/>
              <a:gd name="connsiteX17" fmla="*/ 10432192 w 11600119"/>
              <a:gd name="connsiteY17" fmla="*/ 0 h 2483105"/>
              <a:gd name="connsiteX18" fmla="*/ 11186260 w 11600119"/>
              <a:gd name="connsiteY18" fmla="*/ 0 h 2483105"/>
              <a:gd name="connsiteX19" fmla="*/ 11600119 w 11600119"/>
              <a:gd name="connsiteY19" fmla="*/ 413859 h 2483105"/>
              <a:gd name="connsiteX20" fmla="*/ 11600119 w 11600119"/>
              <a:gd name="connsiteY20" fmla="*/ 998762 h 2483105"/>
              <a:gd name="connsiteX21" fmla="*/ 11600119 w 11600119"/>
              <a:gd name="connsiteY21" fmla="*/ 1500896 h 2483105"/>
              <a:gd name="connsiteX22" fmla="*/ 11600119 w 11600119"/>
              <a:gd name="connsiteY22" fmla="*/ 2069246 h 2483105"/>
              <a:gd name="connsiteX23" fmla="*/ 11186260 w 11600119"/>
              <a:gd name="connsiteY23" fmla="*/ 2483105 h 2483105"/>
              <a:gd name="connsiteX24" fmla="*/ 10620709 w 11600119"/>
              <a:gd name="connsiteY24" fmla="*/ 2483105 h 2483105"/>
              <a:gd name="connsiteX25" fmla="*/ 10055158 w 11600119"/>
              <a:gd name="connsiteY25" fmla="*/ 2483105 h 2483105"/>
              <a:gd name="connsiteX26" fmla="*/ 9381883 w 11600119"/>
              <a:gd name="connsiteY26" fmla="*/ 2483105 h 2483105"/>
              <a:gd name="connsiteX27" fmla="*/ 8924056 w 11600119"/>
              <a:gd name="connsiteY27" fmla="*/ 2483105 h 2483105"/>
              <a:gd name="connsiteX28" fmla="*/ 8466229 w 11600119"/>
              <a:gd name="connsiteY28" fmla="*/ 2483105 h 2483105"/>
              <a:gd name="connsiteX29" fmla="*/ 8116126 w 11600119"/>
              <a:gd name="connsiteY29" fmla="*/ 2483105 h 2483105"/>
              <a:gd name="connsiteX30" fmla="*/ 7550575 w 11600119"/>
              <a:gd name="connsiteY30" fmla="*/ 2483105 h 2483105"/>
              <a:gd name="connsiteX31" fmla="*/ 6769576 w 11600119"/>
              <a:gd name="connsiteY31" fmla="*/ 2483105 h 2483105"/>
              <a:gd name="connsiteX32" fmla="*/ 6096301 w 11600119"/>
              <a:gd name="connsiteY32" fmla="*/ 2483105 h 2483105"/>
              <a:gd name="connsiteX33" fmla="*/ 5638473 w 11600119"/>
              <a:gd name="connsiteY33" fmla="*/ 2483105 h 2483105"/>
              <a:gd name="connsiteX34" fmla="*/ 5288370 w 11600119"/>
              <a:gd name="connsiteY34" fmla="*/ 2483105 h 2483105"/>
              <a:gd name="connsiteX35" fmla="*/ 4399647 w 11600119"/>
              <a:gd name="connsiteY35" fmla="*/ 2483105 h 2483105"/>
              <a:gd name="connsiteX36" fmla="*/ 3834096 w 11600119"/>
              <a:gd name="connsiteY36" fmla="*/ 2483105 h 2483105"/>
              <a:gd name="connsiteX37" fmla="*/ 3053097 w 11600119"/>
              <a:gd name="connsiteY37" fmla="*/ 2483105 h 2483105"/>
              <a:gd name="connsiteX38" fmla="*/ 2702994 w 11600119"/>
              <a:gd name="connsiteY38" fmla="*/ 2483105 h 2483105"/>
              <a:gd name="connsiteX39" fmla="*/ 2245167 w 11600119"/>
              <a:gd name="connsiteY39" fmla="*/ 2483105 h 2483105"/>
              <a:gd name="connsiteX40" fmla="*/ 1464168 w 11600119"/>
              <a:gd name="connsiteY40" fmla="*/ 2483105 h 2483105"/>
              <a:gd name="connsiteX41" fmla="*/ 1006341 w 11600119"/>
              <a:gd name="connsiteY41" fmla="*/ 2483105 h 2483105"/>
              <a:gd name="connsiteX42" fmla="*/ 413859 w 11600119"/>
              <a:gd name="connsiteY42" fmla="*/ 2483105 h 2483105"/>
              <a:gd name="connsiteX43" fmla="*/ 0 w 11600119"/>
              <a:gd name="connsiteY43" fmla="*/ 2069246 h 2483105"/>
              <a:gd name="connsiteX44" fmla="*/ 0 w 11600119"/>
              <a:gd name="connsiteY44" fmla="*/ 1517450 h 2483105"/>
              <a:gd name="connsiteX45" fmla="*/ 0 w 11600119"/>
              <a:gd name="connsiteY45" fmla="*/ 998762 h 2483105"/>
              <a:gd name="connsiteX46" fmla="*/ 0 w 11600119"/>
              <a:gd name="connsiteY46" fmla="*/ 413859 h 2483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600119" h="2483105" fill="none" extrusionOk="0">
                <a:moveTo>
                  <a:pt x="0" y="413859"/>
                </a:moveTo>
                <a:cubicBezTo>
                  <a:pt x="-52410" y="173514"/>
                  <a:pt x="196793" y="9648"/>
                  <a:pt x="413859" y="0"/>
                </a:cubicBezTo>
                <a:cubicBezTo>
                  <a:pt x="558001" y="-8331"/>
                  <a:pt x="764283" y="-21702"/>
                  <a:pt x="1087134" y="0"/>
                </a:cubicBezTo>
                <a:cubicBezTo>
                  <a:pt x="1409985" y="21702"/>
                  <a:pt x="1445575" y="3813"/>
                  <a:pt x="1544961" y="0"/>
                </a:cubicBezTo>
                <a:cubicBezTo>
                  <a:pt x="1644347" y="-3813"/>
                  <a:pt x="1939908" y="-11784"/>
                  <a:pt x="2325960" y="0"/>
                </a:cubicBezTo>
                <a:cubicBezTo>
                  <a:pt x="2712012" y="11784"/>
                  <a:pt x="2800238" y="9290"/>
                  <a:pt x="3106959" y="0"/>
                </a:cubicBezTo>
                <a:cubicBezTo>
                  <a:pt x="3413680" y="-9290"/>
                  <a:pt x="3545573" y="-17000"/>
                  <a:pt x="3887958" y="0"/>
                </a:cubicBezTo>
                <a:cubicBezTo>
                  <a:pt x="4230343" y="17000"/>
                  <a:pt x="4134298" y="-584"/>
                  <a:pt x="4238061" y="0"/>
                </a:cubicBezTo>
                <a:cubicBezTo>
                  <a:pt x="4341824" y="584"/>
                  <a:pt x="4447978" y="13457"/>
                  <a:pt x="4588164" y="0"/>
                </a:cubicBezTo>
                <a:cubicBezTo>
                  <a:pt x="4728350" y="-13457"/>
                  <a:pt x="5031955" y="18663"/>
                  <a:pt x="5261439" y="0"/>
                </a:cubicBezTo>
                <a:cubicBezTo>
                  <a:pt x="5490924" y="-18663"/>
                  <a:pt x="5728167" y="25115"/>
                  <a:pt x="6042439" y="0"/>
                </a:cubicBezTo>
                <a:cubicBezTo>
                  <a:pt x="6356711" y="-25115"/>
                  <a:pt x="6286386" y="9300"/>
                  <a:pt x="6392542" y="0"/>
                </a:cubicBezTo>
                <a:cubicBezTo>
                  <a:pt x="6498698" y="-9300"/>
                  <a:pt x="6929482" y="-21972"/>
                  <a:pt x="7281265" y="0"/>
                </a:cubicBezTo>
                <a:cubicBezTo>
                  <a:pt x="7633048" y="21972"/>
                  <a:pt x="7610917" y="23424"/>
                  <a:pt x="7846816" y="0"/>
                </a:cubicBezTo>
                <a:cubicBezTo>
                  <a:pt x="8082715" y="-23424"/>
                  <a:pt x="8239051" y="18988"/>
                  <a:pt x="8412367" y="0"/>
                </a:cubicBezTo>
                <a:cubicBezTo>
                  <a:pt x="8585683" y="-18988"/>
                  <a:pt x="8592788" y="17165"/>
                  <a:pt x="8762470" y="0"/>
                </a:cubicBezTo>
                <a:cubicBezTo>
                  <a:pt x="8932152" y="-17165"/>
                  <a:pt x="9158962" y="33547"/>
                  <a:pt x="9543469" y="0"/>
                </a:cubicBezTo>
                <a:cubicBezTo>
                  <a:pt x="9927976" y="-33547"/>
                  <a:pt x="10150225" y="5983"/>
                  <a:pt x="10432192" y="0"/>
                </a:cubicBezTo>
                <a:cubicBezTo>
                  <a:pt x="10714159" y="-5983"/>
                  <a:pt x="10948750" y="-1954"/>
                  <a:pt x="11186260" y="0"/>
                </a:cubicBezTo>
                <a:cubicBezTo>
                  <a:pt x="11370540" y="14126"/>
                  <a:pt x="11606552" y="195470"/>
                  <a:pt x="11600119" y="413859"/>
                </a:cubicBezTo>
                <a:cubicBezTo>
                  <a:pt x="11628742" y="637798"/>
                  <a:pt x="11627505" y="806692"/>
                  <a:pt x="11600119" y="998762"/>
                </a:cubicBezTo>
                <a:cubicBezTo>
                  <a:pt x="11572733" y="1190832"/>
                  <a:pt x="11585153" y="1298564"/>
                  <a:pt x="11600119" y="1500896"/>
                </a:cubicBezTo>
                <a:cubicBezTo>
                  <a:pt x="11615085" y="1703228"/>
                  <a:pt x="11571816" y="1786165"/>
                  <a:pt x="11600119" y="2069246"/>
                </a:cubicBezTo>
                <a:cubicBezTo>
                  <a:pt x="11572014" y="2262754"/>
                  <a:pt x="11388924" y="2484932"/>
                  <a:pt x="11186260" y="2483105"/>
                </a:cubicBezTo>
                <a:cubicBezTo>
                  <a:pt x="10951721" y="2460537"/>
                  <a:pt x="10814013" y="2464385"/>
                  <a:pt x="10620709" y="2483105"/>
                </a:cubicBezTo>
                <a:cubicBezTo>
                  <a:pt x="10427405" y="2501825"/>
                  <a:pt x="10291946" y="2471451"/>
                  <a:pt x="10055158" y="2483105"/>
                </a:cubicBezTo>
                <a:cubicBezTo>
                  <a:pt x="9818370" y="2494759"/>
                  <a:pt x="9712035" y="2463776"/>
                  <a:pt x="9381883" y="2483105"/>
                </a:cubicBezTo>
                <a:cubicBezTo>
                  <a:pt x="9051732" y="2502434"/>
                  <a:pt x="9036789" y="2489503"/>
                  <a:pt x="8924056" y="2483105"/>
                </a:cubicBezTo>
                <a:cubicBezTo>
                  <a:pt x="8811323" y="2476707"/>
                  <a:pt x="8621062" y="2478281"/>
                  <a:pt x="8466229" y="2483105"/>
                </a:cubicBezTo>
                <a:cubicBezTo>
                  <a:pt x="8311396" y="2487929"/>
                  <a:pt x="8240534" y="2487554"/>
                  <a:pt x="8116126" y="2483105"/>
                </a:cubicBezTo>
                <a:cubicBezTo>
                  <a:pt x="7991718" y="2478656"/>
                  <a:pt x="7831909" y="2477128"/>
                  <a:pt x="7550575" y="2483105"/>
                </a:cubicBezTo>
                <a:cubicBezTo>
                  <a:pt x="7269241" y="2489082"/>
                  <a:pt x="7111613" y="2505330"/>
                  <a:pt x="6769576" y="2483105"/>
                </a:cubicBezTo>
                <a:cubicBezTo>
                  <a:pt x="6427539" y="2460880"/>
                  <a:pt x="6338978" y="2483391"/>
                  <a:pt x="6096301" y="2483105"/>
                </a:cubicBezTo>
                <a:cubicBezTo>
                  <a:pt x="5853624" y="2482819"/>
                  <a:pt x="5811083" y="2460324"/>
                  <a:pt x="5638473" y="2483105"/>
                </a:cubicBezTo>
                <a:cubicBezTo>
                  <a:pt x="5465863" y="2505886"/>
                  <a:pt x="5370543" y="2467198"/>
                  <a:pt x="5288370" y="2483105"/>
                </a:cubicBezTo>
                <a:cubicBezTo>
                  <a:pt x="5206197" y="2499012"/>
                  <a:pt x="4578240" y="2498322"/>
                  <a:pt x="4399647" y="2483105"/>
                </a:cubicBezTo>
                <a:cubicBezTo>
                  <a:pt x="4221054" y="2467888"/>
                  <a:pt x="3984063" y="2501709"/>
                  <a:pt x="3834096" y="2483105"/>
                </a:cubicBezTo>
                <a:cubicBezTo>
                  <a:pt x="3684129" y="2464501"/>
                  <a:pt x="3434668" y="2463713"/>
                  <a:pt x="3053097" y="2483105"/>
                </a:cubicBezTo>
                <a:cubicBezTo>
                  <a:pt x="2671526" y="2502497"/>
                  <a:pt x="2793026" y="2479724"/>
                  <a:pt x="2702994" y="2483105"/>
                </a:cubicBezTo>
                <a:cubicBezTo>
                  <a:pt x="2612962" y="2486486"/>
                  <a:pt x="2401295" y="2502243"/>
                  <a:pt x="2245167" y="2483105"/>
                </a:cubicBezTo>
                <a:cubicBezTo>
                  <a:pt x="2089039" y="2463967"/>
                  <a:pt x="1845548" y="2472006"/>
                  <a:pt x="1464168" y="2483105"/>
                </a:cubicBezTo>
                <a:cubicBezTo>
                  <a:pt x="1082788" y="2494204"/>
                  <a:pt x="1131217" y="2505340"/>
                  <a:pt x="1006341" y="2483105"/>
                </a:cubicBezTo>
                <a:cubicBezTo>
                  <a:pt x="881465" y="2460870"/>
                  <a:pt x="707596" y="2456520"/>
                  <a:pt x="413859" y="2483105"/>
                </a:cubicBezTo>
                <a:cubicBezTo>
                  <a:pt x="171881" y="2481320"/>
                  <a:pt x="-20325" y="2334383"/>
                  <a:pt x="0" y="2069246"/>
                </a:cubicBezTo>
                <a:cubicBezTo>
                  <a:pt x="-3522" y="1862294"/>
                  <a:pt x="-18785" y="1786916"/>
                  <a:pt x="0" y="1517450"/>
                </a:cubicBezTo>
                <a:cubicBezTo>
                  <a:pt x="18785" y="1247984"/>
                  <a:pt x="-11055" y="1213924"/>
                  <a:pt x="0" y="998762"/>
                </a:cubicBezTo>
                <a:cubicBezTo>
                  <a:pt x="11055" y="783600"/>
                  <a:pt x="-23873" y="688167"/>
                  <a:pt x="0" y="413859"/>
                </a:cubicBezTo>
                <a:close/>
              </a:path>
              <a:path w="11600119" h="2483105" stroke="0" extrusionOk="0">
                <a:moveTo>
                  <a:pt x="0" y="413859"/>
                </a:moveTo>
                <a:cubicBezTo>
                  <a:pt x="-22414" y="175575"/>
                  <a:pt x="186474" y="30305"/>
                  <a:pt x="413859" y="0"/>
                </a:cubicBezTo>
                <a:cubicBezTo>
                  <a:pt x="663116" y="-13982"/>
                  <a:pt x="715092" y="-19166"/>
                  <a:pt x="979410" y="0"/>
                </a:cubicBezTo>
                <a:cubicBezTo>
                  <a:pt x="1243728" y="19166"/>
                  <a:pt x="1420531" y="-28959"/>
                  <a:pt x="1760409" y="0"/>
                </a:cubicBezTo>
                <a:cubicBezTo>
                  <a:pt x="2100287" y="28959"/>
                  <a:pt x="1955976" y="-5966"/>
                  <a:pt x="2110512" y="0"/>
                </a:cubicBezTo>
                <a:cubicBezTo>
                  <a:pt x="2265048" y="5966"/>
                  <a:pt x="2671868" y="27874"/>
                  <a:pt x="2891511" y="0"/>
                </a:cubicBezTo>
                <a:cubicBezTo>
                  <a:pt x="3111154" y="-27874"/>
                  <a:pt x="3110245" y="-8780"/>
                  <a:pt x="3241614" y="0"/>
                </a:cubicBezTo>
                <a:cubicBezTo>
                  <a:pt x="3372983" y="8780"/>
                  <a:pt x="3659098" y="-5078"/>
                  <a:pt x="4022613" y="0"/>
                </a:cubicBezTo>
                <a:cubicBezTo>
                  <a:pt x="4386128" y="5078"/>
                  <a:pt x="4418106" y="-12821"/>
                  <a:pt x="4695888" y="0"/>
                </a:cubicBezTo>
                <a:cubicBezTo>
                  <a:pt x="4973671" y="12821"/>
                  <a:pt x="4997165" y="-16388"/>
                  <a:pt x="5261439" y="0"/>
                </a:cubicBezTo>
                <a:cubicBezTo>
                  <a:pt x="5525713" y="16388"/>
                  <a:pt x="5633506" y="12548"/>
                  <a:pt x="5934715" y="0"/>
                </a:cubicBezTo>
                <a:cubicBezTo>
                  <a:pt x="6235924" y="-12548"/>
                  <a:pt x="6503350" y="29115"/>
                  <a:pt x="6715714" y="0"/>
                </a:cubicBezTo>
                <a:cubicBezTo>
                  <a:pt x="6928078" y="-29115"/>
                  <a:pt x="7062283" y="-28083"/>
                  <a:pt x="7388989" y="0"/>
                </a:cubicBezTo>
                <a:cubicBezTo>
                  <a:pt x="7715696" y="28083"/>
                  <a:pt x="7692644" y="-11267"/>
                  <a:pt x="7846816" y="0"/>
                </a:cubicBezTo>
                <a:cubicBezTo>
                  <a:pt x="8000988" y="11267"/>
                  <a:pt x="8099327" y="6750"/>
                  <a:pt x="8304643" y="0"/>
                </a:cubicBezTo>
                <a:cubicBezTo>
                  <a:pt x="8509959" y="-6750"/>
                  <a:pt x="8620294" y="-13019"/>
                  <a:pt x="8762470" y="0"/>
                </a:cubicBezTo>
                <a:cubicBezTo>
                  <a:pt x="8904646" y="13019"/>
                  <a:pt x="9059971" y="15741"/>
                  <a:pt x="9220297" y="0"/>
                </a:cubicBezTo>
                <a:cubicBezTo>
                  <a:pt x="9380623" y="-15741"/>
                  <a:pt x="9768789" y="-4576"/>
                  <a:pt x="10001296" y="0"/>
                </a:cubicBezTo>
                <a:cubicBezTo>
                  <a:pt x="10233803" y="4576"/>
                  <a:pt x="10298147" y="6675"/>
                  <a:pt x="10459123" y="0"/>
                </a:cubicBezTo>
                <a:cubicBezTo>
                  <a:pt x="10620099" y="-6675"/>
                  <a:pt x="10968959" y="-17199"/>
                  <a:pt x="11186260" y="0"/>
                </a:cubicBezTo>
                <a:cubicBezTo>
                  <a:pt x="11411229" y="17500"/>
                  <a:pt x="11608040" y="167969"/>
                  <a:pt x="11600119" y="413859"/>
                </a:cubicBezTo>
                <a:cubicBezTo>
                  <a:pt x="11590245" y="697149"/>
                  <a:pt x="11576515" y="801612"/>
                  <a:pt x="11600119" y="982209"/>
                </a:cubicBezTo>
                <a:cubicBezTo>
                  <a:pt x="11623724" y="1162806"/>
                  <a:pt x="11579200" y="1347966"/>
                  <a:pt x="11600119" y="1550558"/>
                </a:cubicBezTo>
                <a:cubicBezTo>
                  <a:pt x="11621038" y="1753150"/>
                  <a:pt x="11587551" y="1853367"/>
                  <a:pt x="11600119" y="2069246"/>
                </a:cubicBezTo>
                <a:cubicBezTo>
                  <a:pt x="11598187" y="2322677"/>
                  <a:pt x="11419930" y="2530923"/>
                  <a:pt x="11186260" y="2483105"/>
                </a:cubicBezTo>
                <a:cubicBezTo>
                  <a:pt x="10874333" y="2507113"/>
                  <a:pt x="10721290" y="2473478"/>
                  <a:pt x="10512985" y="2483105"/>
                </a:cubicBezTo>
                <a:cubicBezTo>
                  <a:pt x="10304681" y="2492732"/>
                  <a:pt x="10208012" y="2482874"/>
                  <a:pt x="9947434" y="2483105"/>
                </a:cubicBezTo>
                <a:cubicBezTo>
                  <a:pt x="9686856" y="2483336"/>
                  <a:pt x="9747009" y="2492557"/>
                  <a:pt x="9597331" y="2483105"/>
                </a:cubicBezTo>
                <a:cubicBezTo>
                  <a:pt x="9447653" y="2473653"/>
                  <a:pt x="9384322" y="2470545"/>
                  <a:pt x="9247228" y="2483105"/>
                </a:cubicBezTo>
                <a:cubicBezTo>
                  <a:pt x="9110134" y="2495665"/>
                  <a:pt x="8975666" y="2500423"/>
                  <a:pt x="8897125" y="2483105"/>
                </a:cubicBezTo>
                <a:cubicBezTo>
                  <a:pt x="8818584" y="2465787"/>
                  <a:pt x="8506778" y="2474340"/>
                  <a:pt x="8331574" y="2483105"/>
                </a:cubicBezTo>
                <a:cubicBezTo>
                  <a:pt x="8156370" y="2491870"/>
                  <a:pt x="7896530" y="2505127"/>
                  <a:pt x="7658299" y="2483105"/>
                </a:cubicBezTo>
                <a:cubicBezTo>
                  <a:pt x="7420068" y="2461083"/>
                  <a:pt x="7145023" y="2503871"/>
                  <a:pt x="6769576" y="2483105"/>
                </a:cubicBezTo>
                <a:cubicBezTo>
                  <a:pt x="6394129" y="2462339"/>
                  <a:pt x="6337485" y="2505933"/>
                  <a:pt x="6096301" y="2483105"/>
                </a:cubicBezTo>
                <a:cubicBezTo>
                  <a:pt x="5855117" y="2460277"/>
                  <a:pt x="5836545" y="2466863"/>
                  <a:pt x="5746197" y="2483105"/>
                </a:cubicBezTo>
                <a:cubicBezTo>
                  <a:pt x="5655849" y="2499347"/>
                  <a:pt x="5284575" y="2505733"/>
                  <a:pt x="4965198" y="2483105"/>
                </a:cubicBezTo>
                <a:cubicBezTo>
                  <a:pt x="4645821" y="2460477"/>
                  <a:pt x="4686419" y="2472583"/>
                  <a:pt x="4507371" y="2483105"/>
                </a:cubicBezTo>
                <a:cubicBezTo>
                  <a:pt x="4328323" y="2493627"/>
                  <a:pt x="3956893" y="2479242"/>
                  <a:pt x="3726372" y="2483105"/>
                </a:cubicBezTo>
                <a:cubicBezTo>
                  <a:pt x="3495851" y="2486968"/>
                  <a:pt x="3250685" y="2513653"/>
                  <a:pt x="3053097" y="2483105"/>
                </a:cubicBezTo>
                <a:cubicBezTo>
                  <a:pt x="2855509" y="2452557"/>
                  <a:pt x="2727343" y="2492534"/>
                  <a:pt x="2595270" y="2483105"/>
                </a:cubicBezTo>
                <a:cubicBezTo>
                  <a:pt x="2463197" y="2473676"/>
                  <a:pt x="2145780" y="2459998"/>
                  <a:pt x="1706547" y="2483105"/>
                </a:cubicBezTo>
                <a:cubicBezTo>
                  <a:pt x="1267314" y="2506212"/>
                  <a:pt x="1390591" y="2484543"/>
                  <a:pt x="1140996" y="2483105"/>
                </a:cubicBezTo>
                <a:cubicBezTo>
                  <a:pt x="891401" y="2481667"/>
                  <a:pt x="597446" y="2474616"/>
                  <a:pt x="413859" y="2483105"/>
                </a:cubicBezTo>
                <a:cubicBezTo>
                  <a:pt x="176979" y="2510680"/>
                  <a:pt x="-3257" y="2332816"/>
                  <a:pt x="0" y="2069246"/>
                </a:cubicBezTo>
                <a:cubicBezTo>
                  <a:pt x="-23997" y="1918002"/>
                  <a:pt x="15008" y="1759506"/>
                  <a:pt x="0" y="1567112"/>
                </a:cubicBezTo>
                <a:cubicBezTo>
                  <a:pt x="-15008" y="1374718"/>
                  <a:pt x="-6504" y="1267301"/>
                  <a:pt x="0" y="998762"/>
                </a:cubicBezTo>
                <a:cubicBezTo>
                  <a:pt x="6504" y="730223"/>
                  <a:pt x="20752" y="539990"/>
                  <a:pt x="0" y="413859"/>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600" dirty="0">
                <a:solidFill>
                  <a:prstClr val="black"/>
                </a:solidFill>
                <a:latin typeface="Calibri" panose="020F0502020204030204"/>
              </a:rPr>
              <a:t>Về sau, Ma-ri-a trở thành giáo sư nhiều trường đại học danh tiếng của Mỹ. Năm 1963, bà vinh dự được tặng Giải thưởng Nô-ben Vật lí. </a:t>
            </a:r>
            <a:endParaRPr kumimoji="0" lang="vi-VN" sz="3600" b="0" i="0" u="none" strike="noStrike" kern="1200" cap="none" spc="0" normalizeH="0" baseline="0" noProof="0" dirty="0">
              <a:ln>
                <a:noFill/>
              </a:ln>
              <a:solidFill>
                <a:prstClr val="black"/>
              </a:solidFill>
              <a:effectLst/>
              <a:uLnTx/>
              <a:uFillTx/>
              <a:latin typeface="Calibri" panose="020F0502020204030204"/>
            </a:endParaRPr>
          </a:p>
        </p:txBody>
      </p:sp>
      <p:sp>
        <p:nvSpPr>
          <p:cNvPr id="3" name="Rectangle: Diagonal Corners Rounded 2">
            <a:extLst>
              <a:ext uri="{FF2B5EF4-FFF2-40B4-BE49-F238E27FC236}">
                <a16:creationId xmlns:a16="http://schemas.microsoft.com/office/drawing/2014/main" id="{13AE892E-E50E-49E3-A06B-8E89C3590898}"/>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Đoạn</a:t>
            </a:r>
            <a:r>
              <a:rPr kumimoji="0" lang="en-US" sz="54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3</a:t>
            </a:r>
          </a:p>
        </p:txBody>
      </p:sp>
    </p:spTree>
    <p:extLst>
      <p:ext uri="{BB962C8B-B14F-4D97-AF65-F5344CB8AC3E}">
        <p14:creationId xmlns:p14="http://schemas.microsoft.com/office/powerpoint/2010/main" val="973569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
            <a:extLst>
              <a:ext uri="{FF2B5EF4-FFF2-40B4-BE49-F238E27FC236}">
                <a16:creationId xmlns:a16="http://schemas.microsoft.com/office/drawing/2014/main" id="{36EC1E7A-05F0-54A6-87A1-46E482A11446}"/>
              </a:ext>
            </a:extLst>
          </p:cNvPr>
          <p:cNvSpPr/>
          <p:nvPr/>
        </p:nvSpPr>
        <p:spPr>
          <a:xfrm>
            <a:off x="295940" y="1111787"/>
            <a:ext cx="11600119" cy="4024826"/>
          </a:xfrm>
          <a:custGeom>
            <a:avLst/>
            <a:gdLst>
              <a:gd name="connsiteX0" fmla="*/ 0 w 11600119"/>
              <a:gd name="connsiteY0" fmla="*/ 670818 h 4024826"/>
              <a:gd name="connsiteX1" fmla="*/ 670818 w 11600119"/>
              <a:gd name="connsiteY1" fmla="*/ 0 h 4024826"/>
              <a:gd name="connsiteX2" fmla="*/ 1046962 w 11600119"/>
              <a:gd name="connsiteY2" fmla="*/ 0 h 4024826"/>
              <a:gd name="connsiteX3" fmla="*/ 1628276 w 11600119"/>
              <a:gd name="connsiteY3" fmla="*/ 0 h 4024826"/>
              <a:gd name="connsiteX4" fmla="*/ 2107006 w 11600119"/>
              <a:gd name="connsiteY4" fmla="*/ 0 h 4024826"/>
              <a:gd name="connsiteX5" fmla="*/ 2893489 w 11600119"/>
              <a:gd name="connsiteY5" fmla="*/ 0 h 4024826"/>
              <a:gd name="connsiteX6" fmla="*/ 3679973 w 11600119"/>
              <a:gd name="connsiteY6" fmla="*/ 0 h 4024826"/>
              <a:gd name="connsiteX7" fmla="*/ 4466457 w 11600119"/>
              <a:gd name="connsiteY7" fmla="*/ 0 h 4024826"/>
              <a:gd name="connsiteX8" fmla="*/ 4842601 w 11600119"/>
              <a:gd name="connsiteY8" fmla="*/ 0 h 4024826"/>
              <a:gd name="connsiteX9" fmla="*/ 5218745 w 11600119"/>
              <a:gd name="connsiteY9" fmla="*/ 0 h 4024826"/>
              <a:gd name="connsiteX10" fmla="*/ 5902644 w 11600119"/>
              <a:gd name="connsiteY10" fmla="*/ 0 h 4024826"/>
              <a:gd name="connsiteX11" fmla="*/ 6689128 w 11600119"/>
              <a:gd name="connsiteY11" fmla="*/ 0 h 4024826"/>
              <a:gd name="connsiteX12" fmla="*/ 7065272 w 11600119"/>
              <a:gd name="connsiteY12" fmla="*/ 0 h 4024826"/>
              <a:gd name="connsiteX13" fmla="*/ 7954341 w 11600119"/>
              <a:gd name="connsiteY13" fmla="*/ 0 h 4024826"/>
              <a:gd name="connsiteX14" fmla="*/ 8535655 w 11600119"/>
              <a:gd name="connsiteY14" fmla="*/ 0 h 4024826"/>
              <a:gd name="connsiteX15" fmla="*/ 9116969 w 11600119"/>
              <a:gd name="connsiteY15" fmla="*/ 0 h 4024826"/>
              <a:gd name="connsiteX16" fmla="*/ 9493113 w 11600119"/>
              <a:gd name="connsiteY16" fmla="*/ 0 h 4024826"/>
              <a:gd name="connsiteX17" fmla="*/ 10279597 w 11600119"/>
              <a:gd name="connsiteY17" fmla="*/ 0 h 4024826"/>
              <a:gd name="connsiteX18" fmla="*/ 10929301 w 11600119"/>
              <a:gd name="connsiteY18" fmla="*/ 0 h 4024826"/>
              <a:gd name="connsiteX19" fmla="*/ 11600119 w 11600119"/>
              <a:gd name="connsiteY19" fmla="*/ 670818 h 4024826"/>
              <a:gd name="connsiteX20" fmla="*/ 11600119 w 11600119"/>
              <a:gd name="connsiteY20" fmla="*/ 1368447 h 4024826"/>
              <a:gd name="connsiteX21" fmla="*/ 11600119 w 11600119"/>
              <a:gd name="connsiteY21" fmla="*/ 2039245 h 4024826"/>
              <a:gd name="connsiteX22" fmla="*/ 11600119 w 11600119"/>
              <a:gd name="connsiteY22" fmla="*/ 2629547 h 4024826"/>
              <a:gd name="connsiteX23" fmla="*/ 11600119 w 11600119"/>
              <a:gd name="connsiteY23" fmla="*/ 3354008 h 4024826"/>
              <a:gd name="connsiteX24" fmla="*/ 10929301 w 11600119"/>
              <a:gd name="connsiteY24" fmla="*/ 4024826 h 4024826"/>
              <a:gd name="connsiteX25" fmla="*/ 10347987 w 11600119"/>
              <a:gd name="connsiteY25" fmla="*/ 4024826 h 4024826"/>
              <a:gd name="connsiteX26" fmla="*/ 9766673 w 11600119"/>
              <a:gd name="connsiteY26" fmla="*/ 4024826 h 4024826"/>
              <a:gd name="connsiteX27" fmla="*/ 9082774 w 11600119"/>
              <a:gd name="connsiteY27" fmla="*/ 4024826 h 4024826"/>
              <a:gd name="connsiteX28" fmla="*/ 8604045 w 11600119"/>
              <a:gd name="connsiteY28" fmla="*/ 4024826 h 4024826"/>
              <a:gd name="connsiteX29" fmla="*/ 8125316 w 11600119"/>
              <a:gd name="connsiteY29" fmla="*/ 4024826 h 4024826"/>
              <a:gd name="connsiteX30" fmla="*/ 7749171 w 11600119"/>
              <a:gd name="connsiteY30" fmla="*/ 4024826 h 4024826"/>
              <a:gd name="connsiteX31" fmla="*/ 7167857 w 11600119"/>
              <a:gd name="connsiteY31" fmla="*/ 4024826 h 4024826"/>
              <a:gd name="connsiteX32" fmla="*/ 6381374 w 11600119"/>
              <a:gd name="connsiteY32" fmla="*/ 4024826 h 4024826"/>
              <a:gd name="connsiteX33" fmla="*/ 5697475 w 11600119"/>
              <a:gd name="connsiteY33" fmla="*/ 4024826 h 4024826"/>
              <a:gd name="connsiteX34" fmla="*/ 5218745 w 11600119"/>
              <a:gd name="connsiteY34" fmla="*/ 4024826 h 4024826"/>
              <a:gd name="connsiteX35" fmla="*/ 4842601 w 11600119"/>
              <a:gd name="connsiteY35" fmla="*/ 4024826 h 4024826"/>
              <a:gd name="connsiteX36" fmla="*/ 3953533 w 11600119"/>
              <a:gd name="connsiteY36" fmla="*/ 4024826 h 4024826"/>
              <a:gd name="connsiteX37" fmla="*/ 3372219 w 11600119"/>
              <a:gd name="connsiteY37" fmla="*/ 4024826 h 4024826"/>
              <a:gd name="connsiteX38" fmla="*/ 2585735 w 11600119"/>
              <a:gd name="connsiteY38" fmla="*/ 4024826 h 4024826"/>
              <a:gd name="connsiteX39" fmla="*/ 2209590 w 11600119"/>
              <a:gd name="connsiteY39" fmla="*/ 4024826 h 4024826"/>
              <a:gd name="connsiteX40" fmla="*/ 1730861 w 11600119"/>
              <a:gd name="connsiteY40" fmla="*/ 4024826 h 4024826"/>
              <a:gd name="connsiteX41" fmla="*/ 670818 w 11600119"/>
              <a:gd name="connsiteY41" fmla="*/ 4024826 h 4024826"/>
              <a:gd name="connsiteX42" fmla="*/ 0 w 11600119"/>
              <a:gd name="connsiteY42" fmla="*/ 3354008 h 4024826"/>
              <a:gd name="connsiteX43" fmla="*/ 0 w 11600119"/>
              <a:gd name="connsiteY43" fmla="*/ 2763706 h 4024826"/>
              <a:gd name="connsiteX44" fmla="*/ 0 w 11600119"/>
              <a:gd name="connsiteY44" fmla="*/ 2119741 h 4024826"/>
              <a:gd name="connsiteX45" fmla="*/ 0 w 11600119"/>
              <a:gd name="connsiteY45" fmla="*/ 1422111 h 4024826"/>
              <a:gd name="connsiteX46" fmla="*/ 0 w 11600119"/>
              <a:gd name="connsiteY46" fmla="*/ 670818 h 402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600119" h="4024826" fill="none" extrusionOk="0">
                <a:moveTo>
                  <a:pt x="0" y="670818"/>
                </a:moveTo>
                <a:cubicBezTo>
                  <a:pt x="-54245" y="320098"/>
                  <a:pt x="271604" y="13270"/>
                  <a:pt x="670818" y="0"/>
                </a:cubicBezTo>
                <a:cubicBezTo>
                  <a:pt x="747018" y="-4360"/>
                  <a:pt x="938866" y="-2754"/>
                  <a:pt x="1046962" y="0"/>
                </a:cubicBezTo>
                <a:cubicBezTo>
                  <a:pt x="1155058" y="2754"/>
                  <a:pt x="1477021" y="-27669"/>
                  <a:pt x="1628276" y="0"/>
                </a:cubicBezTo>
                <a:cubicBezTo>
                  <a:pt x="1779531" y="27669"/>
                  <a:pt x="1941393" y="-9383"/>
                  <a:pt x="2107006" y="0"/>
                </a:cubicBezTo>
                <a:cubicBezTo>
                  <a:pt x="2272619" y="9383"/>
                  <a:pt x="2514170" y="9019"/>
                  <a:pt x="2893489" y="0"/>
                </a:cubicBezTo>
                <a:cubicBezTo>
                  <a:pt x="3272808" y="-9019"/>
                  <a:pt x="3344066" y="27614"/>
                  <a:pt x="3679973" y="0"/>
                </a:cubicBezTo>
                <a:cubicBezTo>
                  <a:pt x="4015880" y="-27614"/>
                  <a:pt x="4123595" y="36164"/>
                  <a:pt x="4466457" y="0"/>
                </a:cubicBezTo>
                <a:cubicBezTo>
                  <a:pt x="4809319" y="-36164"/>
                  <a:pt x="4689292" y="-12808"/>
                  <a:pt x="4842601" y="0"/>
                </a:cubicBezTo>
                <a:cubicBezTo>
                  <a:pt x="4995910" y="12808"/>
                  <a:pt x="5033104" y="15205"/>
                  <a:pt x="5218745" y="0"/>
                </a:cubicBezTo>
                <a:cubicBezTo>
                  <a:pt x="5404386" y="-15205"/>
                  <a:pt x="5762105" y="16919"/>
                  <a:pt x="5902644" y="0"/>
                </a:cubicBezTo>
                <a:cubicBezTo>
                  <a:pt x="6043183" y="-16919"/>
                  <a:pt x="6450805" y="29637"/>
                  <a:pt x="6689128" y="0"/>
                </a:cubicBezTo>
                <a:cubicBezTo>
                  <a:pt x="6927451" y="-29637"/>
                  <a:pt x="6891033" y="7053"/>
                  <a:pt x="7065272" y="0"/>
                </a:cubicBezTo>
                <a:cubicBezTo>
                  <a:pt x="7239511" y="-7053"/>
                  <a:pt x="7582442" y="-28846"/>
                  <a:pt x="7954341" y="0"/>
                </a:cubicBezTo>
                <a:cubicBezTo>
                  <a:pt x="8326240" y="28846"/>
                  <a:pt x="8285161" y="18526"/>
                  <a:pt x="8535655" y="0"/>
                </a:cubicBezTo>
                <a:cubicBezTo>
                  <a:pt x="8786149" y="-18526"/>
                  <a:pt x="8828597" y="14624"/>
                  <a:pt x="9116969" y="0"/>
                </a:cubicBezTo>
                <a:cubicBezTo>
                  <a:pt x="9405341" y="-14624"/>
                  <a:pt x="9397873" y="-6705"/>
                  <a:pt x="9493113" y="0"/>
                </a:cubicBezTo>
                <a:cubicBezTo>
                  <a:pt x="9588353" y="6705"/>
                  <a:pt x="9887954" y="-38488"/>
                  <a:pt x="10279597" y="0"/>
                </a:cubicBezTo>
                <a:cubicBezTo>
                  <a:pt x="10671240" y="38488"/>
                  <a:pt x="10741622" y="20317"/>
                  <a:pt x="10929301" y="0"/>
                </a:cubicBezTo>
                <a:cubicBezTo>
                  <a:pt x="11208138" y="-5191"/>
                  <a:pt x="11624692" y="296449"/>
                  <a:pt x="11600119" y="670818"/>
                </a:cubicBezTo>
                <a:cubicBezTo>
                  <a:pt x="11616575" y="993600"/>
                  <a:pt x="11568255" y="1114425"/>
                  <a:pt x="11600119" y="1368447"/>
                </a:cubicBezTo>
                <a:cubicBezTo>
                  <a:pt x="11631983" y="1622469"/>
                  <a:pt x="11615186" y="1901408"/>
                  <a:pt x="11600119" y="2039245"/>
                </a:cubicBezTo>
                <a:cubicBezTo>
                  <a:pt x="11585052" y="2177082"/>
                  <a:pt x="11624909" y="2460961"/>
                  <a:pt x="11600119" y="2629547"/>
                </a:cubicBezTo>
                <a:cubicBezTo>
                  <a:pt x="11575329" y="2798133"/>
                  <a:pt x="11634941" y="3042827"/>
                  <a:pt x="11600119" y="3354008"/>
                </a:cubicBezTo>
                <a:cubicBezTo>
                  <a:pt x="11555130" y="3668369"/>
                  <a:pt x="11232741" y="4029556"/>
                  <a:pt x="10929301" y="4024826"/>
                </a:cubicBezTo>
                <a:cubicBezTo>
                  <a:pt x="10681734" y="4026368"/>
                  <a:pt x="10478169" y="4050345"/>
                  <a:pt x="10347987" y="4024826"/>
                </a:cubicBezTo>
                <a:cubicBezTo>
                  <a:pt x="10217805" y="3999307"/>
                  <a:pt x="10016837" y="4046250"/>
                  <a:pt x="9766673" y="4024826"/>
                </a:cubicBezTo>
                <a:cubicBezTo>
                  <a:pt x="9516509" y="4003402"/>
                  <a:pt x="9329846" y="4037059"/>
                  <a:pt x="9082774" y="4024826"/>
                </a:cubicBezTo>
                <a:cubicBezTo>
                  <a:pt x="8835702" y="4012593"/>
                  <a:pt x="8714200" y="4045970"/>
                  <a:pt x="8604045" y="4024826"/>
                </a:cubicBezTo>
                <a:cubicBezTo>
                  <a:pt x="8493890" y="4003682"/>
                  <a:pt x="8263353" y="4007091"/>
                  <a:pt x="8125316" y="4024826"/>
                </a:cubicBezTo>
                <a:cubicBezTo>
                  <a:pt x="7987279" y="4042561"/>
                  <a:pt x="7867915" y="4013547"/>
                  <a:pt x="7749171" y="4024826"/>
                </a:cubicBezTo>
                <a:cubicBezTo>
                  <a:pt x="7630427" y="4036105"/>
                  <a:pt x="7328631" y="4041574"/>
                  <a:pt x="7167857" y="4024826"/>
                </a:cubicBezTo>
                <a:cubicBezTo>
                  <a:pt x="7007083" y="4008078"/>
                  <a:pt x="6660785" y="4022289"/>
                  <a:pt x="6381374" y="4024826"/>
                </a:cubicBezTo>
                <a:cubicBezTo>
                  <a:pt x="6101963" y="4027363"/>
                  <a:pt x="6026248" y="4031374"/>
                  <a:pt x="5697475" y="4024826"/>
                </a:cubicBezTo>
                <a:cubicBezTo>
                  <a:pt x="5368702" y="4018278"/>
                  <a:pt x="5327777" y="4040578"/>
                  <a:pt x="5218745" y="4024826"/>
                </a:cubicBezTo>
                <a:cubicBezTo>
                  <a:pt x="5109713" y="4009075"/>
                  <a:pt x="5015314" y="4013932"/>
                  <a:pt x="4842601" y="4024826"/>
                </a:cubicBezTo>
                <a:cubicBezTo>
                  <a:pt x="4669888" y="4035720"/>
                  <a:pt x="4394253" y="3984170"/>
                  <a:pt x="3953533" y="4024826"/>
                </a:cubicBezTo>
                <a:cubicBezTo>
                  <a:pt x="3512813" y="4065482"/>
                  <a:pt x="3634235" y="4036917"/>
                  <a:pt x="3372219" y="4024826"/>
                </a:cubicBezTo>
                <a:cubicBezTo>
                  <a:pt x="3110203" y="4012735"/>
                  <a:pt x="2793815" y="4030479"/>
                  <a:pt x="2585735" y="4024826"/>
                </a:cubicBezTo>
                <a:cubicBezTo>
                  <a:pt x="2377655" y="4019173"/>
                  <a:pt x="2296991" y="4017704"/>
                  <a:pt x="2209590" y="4024826"/>
                </a:cubicBezTo>
                <a:cubicBezTo>
                  <a:pt x="2122189" y="4031948"/>
                  <a:pt x="1882598" y="4018272"/>
                  <a:pt x="1730861" y="4024826"/>
                </a:cubicBezTo>
                <a:cubicBezTo>
                  <a:pt x="1579124" y="4031380"/>
                  <a:pt x="889160" y="4017411"/>
                  <a:pt x="670818" y="4024826"/>
                </a:cubicBezTo>
                <a:cubicBezTo>
                  <a:pt x="303900" y="4016845"/>
                  <a:pt x="-59873" y="3769714"/>
                  <a:pt x="0" y="3354008"/>
                </a:cubicBezTo>
                <a:cubicBezTo>
                  <a:pt x="-14147" y="3223812"/>
                  <a:pt x="-17270" y="2881943"/>
                  <a:pt x="0" y="2763706"/>
                </a:cubicBezTo>
                <a:cubicBezTo>
                  <a:pt x="17270" y="2645469"/>
                  <a:pt x="-21307" y="2323269"/>
                  <a:pt x="0" y="2119741"/>
                </a:cubicBezTo>
                <a:cubicBezTo>
                  <a:pt x="21307" y="1916214"/>
                  <a:pt x="340" y="1672131"/>
                  <a:pt x="0" y="1422111"/>
                </a:cubicBezTo>
                <a:cubicBezTo>
                  <a:pt x="-340" y="1172091"/>
                  <a:pt x="-12810" y="1042241"/>
                  <a:pt x="0" y="670818"/>
                </a:cubicBezTo>
                <a:close/>
              </a:path>
              <a:path w="11600119" h="4024826" stroke="0" extrusionOk="0">
                <a:moveTo>
                  <a:pt x="0" y="670818"/>
                </a:moveTo>
                <a:cubicBezTo>
                  <a:pt x="-13322" y="294560"/>
                  <a:pt x="302316" y="50761"/>
                  <a:pt x="670818" y="0"/>
                </a:cubicBezTo>
                <a:cubicBezTo>
                  <a:pt x="918907" y="22796"/>
                  <a:pt x="1124331" y="-19179"/>
                  <a:pt x="1252132" y="0"/>
                </a:cubicBezTo>
                <a:cubicBezTo>
                  <a:pt x="1379933" y="19179"/>
                  <a:pt x="1742882" y="24623"/>
                  <a:pt x="2038616" y="0"/>
                </a:cubicBezTo>
                <a:cubicBezTo>
                  <a:pt x="2334350" y="-24623"/>
                  <a:pt x="2326914" y="375"/>
                  <a:pt x="2414760" y="0"/>
                </a:cubicBezTo>
                <a:cubicBezTo>
                  <a:pt x="2502606" y="-375"/>
                  <a:pt x="2933783" y="-22272"/>
                  <a:pt x="3201244" y="0"/>
                </a:cubicBezTo>
                <a:cubicBezTo>
                  <a:pt x="3468705" y="22272"/>
                  <a:pt x="3424273" y="7348"/>
                  <a:pt x="3577388" y="0"/>
                </a:cubicBezTo>
                <a:cubicBezTo>
                  <a:pt x="3730503" y="-7348"/>
                  <a:pt x="4000536" y="6949"/>
                  <a:pt x="4363872" y="0"/>
                </a:cubicBezTo>
                <a:cubicBezTo>
                  <a:pt x="4727208" y="-6949"/>
                  <a:pt x="4759580" y="-24099"/>
                  <a:pt x="5047771" y="0"/>
                </a:cubicBezTo>
                <a:cubicBezTo>
                  <a:pt x="5335962" y="24099"/>
                  <a:pt x="5372678" y="18454"/>
                  <a:pt x="5629085" y="0"/>
                </a:cubicBezTo>
                <a:cubicBezTo>
                  <a:pt x="5885492" y="-18454"/>
                  <a:pt x="6001660" y="-1892"/>
                  <a:pt x="6312984" y="0"/>
                </a:cubicBezTo>
                <a:cubicBezTo>
                  <a:pt x="6624308" y="1892"/>
                  <a:pt x="6938588" y="8795"/>
                  <a:pt x="7099467" y="0"/>
                </a:cubicBezTo>
                <a:cubicBezTo>
                  <a:pt x="7260346" y="-8795"/>
                  <a:pt x="7585723" y="33827"/>
                  <a:pt x="7783366" y="0"/>
                </a:cubicBezTo>
                <a:cubicBezTo>
                  <a:pt x="7981009" y="-33827"/>
                  <a:pt x="8160240" y="6197"/>
                  <a:pt x="8262095" y="0"/>
                </a:cubicBezTo>
                <a:cubicBezTo>
                  <a:pt x="8363950" y="-6197"/>
                  <a:pt x="8626782" y="2465"/>
                  <a:pt x="8740825" y="0"/>
                </a:cubicBezTo>
                <a:cubicBezTo>
                  <a:pt x="8854868" y="-2465"/>
                  <a:pt x="9064660" y="-23599"/>
                  <a:pt x="9219554" y="0"/>
                </a:cubicBezTo>
                <a:cubicBezTo>
                  <a:pt x="9374448" y="23599"/>
                  <a:pt x="9537765" y="15912"/>
                  <a:pt x="9698283" y="0"/>
                </a:cubicBezTo>
                <a:cubicBezTo>
                  <a:pt x="9858801" y="-15912"/>
                  <a:pt x="10570447" y="56130"/>
                  <a:pt x="10929301" y="0"/>
                </a:cubicBezTo>
                <a:cubicBezTo>
                  <a:pt x="11348598" y="8445"/>
                  <a:pt x="11633514" y="293665"/>
                  <a:pt x="11600119" y="670818"/>
                </a:cubicBezTo>
                <a:cubicBezTo>
                  <a:pt x="11623197" y="830361"/>
                  <a:pt x="11581377" y="1141390"/>
                  <a:pt x="11600119" y="1368447"/>
                </a:cubicBezTo>
                <a:cubicBezTo>
                  <a:pt x="11618861" y="1595504"/>
                  <a:pt x="11611027" y="1872793"/>
                  <a:pt x="11600119" y="2039245"/>
                </a:cubicBezTo>
                <a:cubicBezTo>
                  <a:pt x="11589211" y="2205697"/>
                  <a:pt x="11622212" y="2464984"/>
                  <a:pt x="11600119" y="2710042"/>
                </a:cubicBezTo>
                <a:cubicBezTo>
                  <a:pt x="11578026" y="2955100"/>
                  <a:pt x="11608755" y="3206315"/>
                  <a:pt x="11600119" y="3354008"/>
                </a:cubicBezTo>
                <a:cubicBezTo>
                  <a:pt x="11586677" y="3673202"/>
                  <a:pt x="11233970" y="4044388"/>
                  <a:pt x="10929301" y="4024826"/>
                </a:cubicBezTo>
                <a:cubicBezTo>
                  <a:pt x="10738711" y="4002438"/>
                  <a:pt x="10587191" y="4013640"/>
                  <a:pt x="10347987" y="4024826"/>
                </a:cubicBezTo>
                <a:cubicBezTo>
                  <a:pt x="10108783" y="4036012"/>
                  <a:pt x="9895638" y="4040290"/>
                  <a:pt x="9766673" y="4024826"/>
                </a:cubicBezTo>
                <a:cubicBezTo>
                  <a:pt x="9637708" y="4009362"/>
                  <a:pt x="9431258" y="4022350"/>
                  <a:pt x="9185359" y="4024826"/>
                </a:cubicBezTo>
                <a:cubicBezTo>
                  <a:pt x="8939460" y="4027302"/>
                  <a:pt x="8895702" y="4024254"/>
                  <a:pt x="8809215" y="4024826"/>
                </a:cubicBezTo>
                <a:cubicBezTo>
                  <a:pt x="8722728" y="4025398"/>
                  <a:pt x="8511969" y="4042159"/>
                  <a:pt x="8433070" y="4024826"/>
                </a:cubicBezTo>
                <a:cubicBezTo>
                  <a:pt x="8354171" y="4007493"/>
                  <a:pt x="8192780" y="4032063"/>
                  <a:pt x="8056926" y="4024826"/>
                </a:cubicBezTo>
                <a:cubicBezTo>
                  <a:pt x="7921072" y="4017589"/>
                  <a:pt x="7602205" y="4008007"/>
                  <a:pt x="7475612" y="4024826"/>
                </a:cubicBezTo>
                <a:cubicBezTo>
                  <a:pt x="7349019" y="4041645"/>
                  <a:pt x="7115358" y="4006563"/>
                  <a:pt x="6791713" y="4024826"/>
                </a:cubicBezTo>
                <a:cubicBezTo>
                  <a:pt x="6468068" y="4043089"/>
                  <a:pt x="6198307" y="3986424"/>
                  <a:pt x="5902644" y="4024826"/>
                </a:cubicBezTo>
                <a:cubicBezTo>
                  <a:pt x="5606981" y="4063228"/>
                  <a:pt x="5511942" y="4003948"/>
                  <a:pt x="5218745" y="4024826"/>
                </a:cubicBezTo>
                <a:cubicBezTo>
                  <a:pt x="4925548" y="4045704"/>
                  <a:pt x="4987397" y="4016340"/>
                  <a:pt x="4842601" y="4024826"/>
                </a:cubicBezTo>
                <a:cubicBezTo>
                  <a:pt x="4697805" y="4033312"/>
                  <a:pt x="4309604" y="4040446"/>
                  <a:pt x="4056117" y="4024826"/>
                </a:cubicBezTo>
                <a:cubicBezTo>
                  <a:pt x="3802630" y="4009206"/>
                  <a:pt x="3812999" y="4024042"/>
                  <a:pt x="3577388" y="4024826"/>
                </a:cubicBezTo>
                <a:cubicBezTo>
                  <a:pt x="3341777" y="4025610"/>
                  <a:pt x="3027563" y="4047479"/>
                  <a:pt x="2790904" y="4024826"/>
                </a:cubicBezTo>
                <a:cubicBezTo>
                  <a:pt x="2554245" y="4002173"/>
                  <a:pt x="2300567" y="4056392"/>
                  <a:pt x="2107006" y="4024826"/>
                </a:cubicBezTo>
                <a:cubicBezTo>
                  <a:pt x="1913445" y="3993260"/>
                  <a:pt x="1812039" y="4036298"/>
                  <a:pt x="1628276" y="4024826"/>
                </a:cubicBezTo>
                <a:cubicBezTo>
                  <a:pt x="1444513" y="4013355"/>
                  <a:pt x="1068601" y="4059601"/>
                  <a:pt x="670818" y="4024826"/>
                </a:cubicBezTo>
                <a:cubicBezTo>
                  <a:pt x="263548" y="3940632"/>
                  <a:pt x="16903" y="3762644"/>
                  <a:pt x="0" y="3354008"/>
                </a:cubicBezTo>
                <a:cubicBezTo>
                  <a:pt x="9786" y="3176520"/>
                  <a:pt x="883" y="3016897"/>
                  <a:pt x="0" y="2763706"/>
                </a:cubicBezTo>
                <a:cubicBezTo>
                  <a:pt x="-883" y="2510515"/>
                  <a:pt x="28665" y="2329744"/>
                  <a:pt x="0" y="2039245"/>
                </a:cubicBezTo>
                <a:cubicBezTo>
                  <a:pt x="-28665" y="1748746"/>
                  <a:pt x="26133" y="1684288"/>
                  <a:pt x="0" y="1448943"/>
                </a:cubicBezTo>
                <a:cubicBezTo>
                  <a:pt x="-26133" y="1213598"/>
                  <a:pt x="22803" y="853397"/>
                  <a:pt x="0" y="670818"/>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vi-VN" sz="3200" dirty="0">
                <a:solidFill>
                  <a:prstClr val="black"/>
                </a:solidFill>
                <a:latin typeface="Calibri" panose="020F0502020204030204"/>
              </a:rPr>
              <a:t> Ma-ri-a sinh ra trong một gia đình sáu đời có người là giáo sư đại học. Cô bé rất thích quan sát. Hồi cô 6 tuổi, có lần, gia đình tổ chức bữa tiệc. Cô bé nhận thấy một điều lạ: Mỗi lần gia nhân bưng trà lên, tách đựng trà thoạt đầu trượt trong đĩa. Nhưng khi nước trà rót ra đĩa thì những tách trà kia bỗng nhiên dừng chuyển động, cứ như bị cái gì đó ngăn lại. Ma-ri-a nghĩ mãi mà vẫn không hiểu vì sao. Thế là cô lặng lẽ rời khỏi phòng khách.</a:t>
            </a:r>
          </a:p>
        </p:txBody>
      </p:sp>
      <p:sp>
        <p:nvSpPr>
          <p:cNvPr id="14" name="Rectangle: Diagonal Corners Rounded 2">
            <a:extLst>
              <a:ext uri="{FF2B5EF4-FFF2-40B4-BE49-F238E27FC236}">
                <a16:creationId xmlns:a16="http://schemas.microsoft.com/office/drawing/2014/main" id="{AC85830A-5AB6-C7BE-EA16-D6FCCB0A6D23}"/>
              </a:ext>
            </a:extLst>
          </p:cNvPr>
          <p:cNvSpPr/>
          <p:nvPr/>
        </p:nvSpPr>
        <p:spPr>
          <a:xfrm>
            <a:off x="836613" y="117789"/>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dirty="0" err="1">
                <a:solidFill>
                  <a:srgbClr val="FF0000"/>
                </a:solidFill>
                <a:latin typeface="Calibri" panose="020F0502020204030204" pitchFamily="34" charset="0"/>
                <a:cs typeface="Calibri" panose="020F0502020204030204" pitchFamily="34" charset="0"/>
              </a:rPr>
              <a:t>Đoạn</a:t>
            </a:r>
            <a:r>
              <a:rPr lang="en-US" sz="5400" dirty="0">
                <a:solidFill>
                  <a:srgbClr val="FF0000"/>
                </a:solidFill>
                <a:latin typeface="Calibri" panose="020F0502020204030204" pitchFamily="34" charset="0"/>
                <a:cs typeface="Calibri" panose="020F0502020204030204" pitchFamily="34" charset="0"/>
              </a:rPr>
              <a:t> 1</a:t>
            </a:r>
          </a:p>
        </p:txBody>
      </p:sp>
      <p:sp>
        <p:nvSpPr>
          <p:cNvPr id="15" name="Rectangle 14">
            <a:extLst>
              <a:ext uri="{FF2B5EF4-FFF2-40B4-BE49-F238E27FC236}">
                <a16:creationId xmlns:a16="http://schemas.microsoft.com/office/drawing/2014/main" id="{2238B541-8A83-100A-49C4-8ED0D3DD3176}"/>
              </a:ext>
            </a:extLst>
          </p:cNvPr>
          <p:cNvSpPr/>
          <p:nvPr/>
        </p:nvSpPr>
        <p:spPr>
          <a:xfrm>
            <a:off x="1178560" y="5304206"/>
            <a:ext cx="10332719" cy="1107996"/>
          </a:xfrm>
          <a:prstGeom prst="rect">
            <a:avLst/>
          </a:prstGeom>
          <a:noFill/>
        </p:spPr>
        <p:txBody>
          <a:bodyPr wrap="square" lIns="121920" tIns="60960" rIns="121920" bIns="60960">
            <a:spAutoFit/>
          </a:bodyPr>
          <a:lstStyle/>
          <a:p>
            <a:pPr defTabSz="1219170">
              <a:buClr>
                <a:srgbClr val="000000"/>
              </a:buClr>
            </a:pPr>
            <a:r>
              <a:rPr lang="en-US" sz="3200" b="1" i="0" dirty="0">
                <a:solidFill>
                  <a:srgbClr val="FF0000"/>
                </a:solidFill>
                <a:effectLst/>
                <a:latin typeface="Calibri" panose="020F0502020204030204" pitchFamily="34" charset="0"/>
                <a:cs typeface="Calibri" panose="020F0502020204030204" pitchFamily="34" charset="0"/>
              </a:rPr>
              <a:t>1. </a:t>
            </a:r>
            <a:r>
              <a:rPr lang="vi-VN" sz="3200" b="1" i="0" dirty="0">
                <a:solidFill>
                  <a:srgbClr val="FF0000"/>
                </a:solidFill>
                <a:effectLst/>
                <a:latin typeface="Calibri" panose="020F0502020204030204" pitchFamily="34" charset="0"/>
                <a:cs typeface="Calibri" panose="020F0502020204030204" pitchFamily="34" charset="0"/>
              </a:rPr>
              <a:t>Điều lạ mà cô bé Ma-ri-a quan sát được khi gia nhân bưng trà lên là gì?</a:t>
            </a:r>
            <a:endParaRPr lang="en-US" sz="3200" b="1" kern="0" dirty="0">
              <a:ln w="0"/>
              <a:solidFill>
                <a:srgbClr val="FF0000"/>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77075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2FA1AE00-B1B7-D11E-E313-49B8C1BB54F6}"/>
              </a:ext>
            </a:extLst>
          </p:cNvPr>
          <p:cNvGrpSpPr/>
          <p:nvPr/>
        </p:nvGrpSpPr>
        <p:grpSpPr>
          <a:xfrm>
            <a:off x="1356432" y="1190847"/>
            <a:ext cx="8939680" cy="1672209"/>
            <a:chOff x="1017324" y="893136"/>
            <a:chExt cx="6704760" cy="1254158"/>
          </a:xfrm>
        </p:grpSpPr>
        <p:sp>
          <p:nvSpPr>
            <p:cNvPr id="14" name="Rectangle: Rounded Corners 25">
              <a:extLst>
                <a:ext uri="{FF2B5EF4-FFF2-40B4-BE49-F238E27FC236}">
                  <a16:creationId xmlns:a16="http://schemas.microsoft.com/office/drawing/2014/main" id="{F6B730B5-9195-6DF0-65D3-2E55EB2A5C0D}"/>
                </a:ext>
              </a:extLst>
            </p:cNvPr>
            <p:cNvSpPr/>
            <p:nvPr/>
          </p:nvSpPr>
          <p:spPr>
            <a:xfrm>
              <a:off x="1017324" y="893136"/>
              <a:ext cx="6704760" cy="1254158"/>
            </a:xfrm>
            <a:custGeom>
              <a:avLst/>
              <a:gdLst>
                <a:gd name="connsiteX0" fmla="*/ 0 w 6704760"/>
                <a:gd name="connsiteY0" fmla="*/ 75864 h 1254158"/>
                <a:gd name="connsiteX1" fmla="*/ 75864 w 6704760"/>
                <a:gd name="connsiteY1" fmla="*/ 0 h 1254158"/>
                <a:gd name="connsiteX2" fmla="*/ 534576 w 6704760"/>
                <a:gd name="connsiteY2" fmla="*/ 0 h 1254158"/>
                <a:gd name="connsiteX3" fmla="*/ 1058819 w 6704760"/>
                <a:gd name="connsiteY3" fmla="*/ 0 h 1254158"/>
                <a:gd name="connsiteX4" fmla="*/ 1845183 w 6704760"/>
                <a:gd name="connsiteY4" fmla="*/ 0 h 1254158"/>
                <a:gd name="connsiteX5" fmla="*/ 2303895 w 6704760"/>
                <a:gd name="connsiteY5" fmla="*/ 0 h 1254158"/>
                <a:gd name="connsiteX6" fmla="*/ 2762607 w 6704760"/>
                <a:gd name="connsiteY6" fmla="*/ 0 h 1254158"/>
                <a:gd name="connsiteX7" fmla="*/ 3221319 w 6704760"/>
                <a:gd name="connsiteY7" fmla="*/ 0 h 1254158"/>
                <a:gd name="connsiteX8" fmla="*/ 3876623 w 6704760"/>
                <a:gd name="connsiteY8" fmla="*/ 0 h 1254158"/>
                <a:gd name="connsiteX9" fmla="*/ 4531926 w 6704760"/>
                <a:gd name="connsiteY9" fmla="*/ 0 h 1254158"/>
                <a:gd name="connsiteX10" fmla="*/ 5187229 w 6704760"/>
                <a:gd name="connsiteY10" fmla="*/ 0 h 1254158"/>
                <a:gd name="connsiteX11" fmla="*/ 5973593 w 6704760"/>
                <a:gd name="connsiteY11" fmla="*/ 0 h 1254158"/>
                <a:gd name="connsiteX12" fmla="*/ 6628896 w 6704760"/>
                <a:gd name="connsiteY12" fmla="*/ 0 h 1254158"/>
                <a:gd name="connsiteX13" fmla="*/ 6704760 w 6704760"/>
                <a:gd name="connsiteY13" fmla="*/ 75864 h 1254158"/>
                <a:gd name="connsiteX14" fmla="*/ 6704760 w 6704760"/>
                <a:gd name="connsiteY14" fmla="*/ 605030 h 1254158"/>
                <a:gd name="connsiteX15" fmla="*/ 6704760 w 6704760"/>
                <a:gd name="connsiteY15" fmla="*/ 1178294 h 1254158"/>
                <a:gd name="connsiteX16" fmla="*/ 6628896 w 6704760"/>
                <a:gd name="connsiteY16" fmla="*/ 1254158 h 1254158"/>
                <a:gd name="connsiteX17" fmla="*/ 6104653 w 6704760"/>
                <a:gd name="connsiteY17" fmla="*/ 1254158 h 1254158"/>
                <a:gd name="connsiteX18" fmla="*/ 5580411 w 6704760"/>
                <a:gd name="connsiteY18" fmla="*/ 1254158 h 1254158"/>
                <a:gd name="connsiteX19" fmla="*/ 5121699 w 6704760"/>
                <a:gd name="connsiteY19" fmla="*/ 1254158 h 1254158"/>
                <a:gd name="connsiteX20" fmla="*/ 4335335 w 6704760"/>
                <a:gd name="connsiteY20" fmla="*/ 1254158 h 1254158"/>
                <a:gd name="connsiteX21" fmla="*/ 3680032 w 6704760"/>
                <a:gd name="connsiteY21" fmla="*/ 1254158 h 1254158"/>
                <a:gd name="connsiteX22" fmla="*/ 3090259 w 6704760"/>
                <a:gd name="connsiteY22" fmla="*/ 1254158 h 1254158"/>
                <a:gd name="connsiteX23" fmla="*/ 2369425 w 6704760"/>
                <a:gd name="connsiteY23" fmla="*/ 1254158 h 1254158"/>
                <a:gd name="connsiteX24" fmla="*/ 1714122 w 6704760"/>
                <a:gd name="connsiteY24" fmla="*/ 1254158 h 1254158"/>
                <a:gd name="connsiteX25" fmla="*/ 1124349 w 6704760"/>
                <a:gd name="connsiteY25" fmla="*/ 1254158 h 1254158"/>
                <a:gd name="connsiteX26" fmla="*/ 665637 w 6704760"/>
                <a:gd name="connsiteY26" fmla="*/ 1254158 h 1254158"/>
                <a:gd name="connsiteX27" fmla="*/ 75864 w 6704760"/>
                <a:gd name="connsiteY27" fmla="*/ 1254158 h 1254158"/>
                <a:gd name="connsiteX28" fmla="*/ 0 w 6704760"/>
                <a:gd name="connsiteY28" fmla="*/ 1178294 h 1254158"/>
                <a:gd name="connsiteX29" fmla="*/ 0 w 6704760"/>
                <a:gd name="connsiteY29" fmla="*/ 649128 h 1254158"/>
                <a:gd name="connsiteX30" fmla="*/ 0 w 6704760"/>
                <a:gd name="connsiteY30" fmla="*/ 75864 h 12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704760" h="1254158" fill="none" extrusionOk="0">
                  <a:moveTo>
                    <a:pt x="0" y="75864"/>
                  </a:moveTo>
                  <a:cubicBezTo>
                    <a:pt x="-597" y="38828"/>
                    <a:pt x="32093" y="-2072"/>
                    <a:pt x="75864" y="0"/>
                  </a:cubicBezTo>
                  <a:cubicBezTo>
                    <a:pt x="302083" y="-11020"/>
                    <a:pt x="349253" y="-1865"/>
                    <a:pt x="534576" y="0"/>
                  </a:cubicBezTo>
                  <a:cubicBezTo>
                    <a:pt x="719899" y="1865"/>
                    <a:pt x="811400" y="-13253"/>
                    <a:pt x="1058819" y="0"/>
                  </a:cubicBezTo>
                  <a:cubicBezTo>
                    <a:pt x="1306238" y="13253"/>
                    <a:pt x="1661497" y="31637"/>
                    <a:pt x="1845183" y="0"/>
                  </a:cubicBezTo>
                  <a:cubicBezTo>
                    <a:pt x="2028869" y="-31637"/>
                    <a:pt x="2092305" y="21127"/>
                    <a:pt x="2303895" y="0"/>
                  </a:cubicBezTo>
                  <a:cubicBezTo>
                    <a:pt x="2515485" y="-21127"/>
                    <a:pt x="2552059" y="14794"/>
                    <a:pt x="2762607" y="0"/>
                  </a:cubicBezTo>
                  <a:cubicBezTo>
                    <a:pt x="2973155" y="-14794"/>
                    <a:pt x="3046016" y="-13760"/>
                    <a:pt x="3221319" y="0"/>
                  </a:cubicBezTo>
                  <a:cubicBezTo>
                    <a:pt x="3396622" y="13760"/>
                    <a:pt x="3639799" y="20021"/>
                    <a:pt x="3876623" y="0"/>
                  </a:cubicBezTo>
                  <a:cubicBezTo>
                    <a:pt x="4113447" y="-20021"/>
                    <a:pt x="4253037" y="19597"/>
                    <a:pt x="4531926" y="0"/>
                  </a:cubicBezTo>
                  <a:cubicBezTo>
                    <a:pt x="4810815" y="-19597"/>
                    <a:pt x="4886307" y="8194"/>
                    <a:pt x="5187229" y="0"/>
                  </a:cubicBezTo>
                  <a:cubicBezTo>
                    <a:pt x="5488151" y="-8194"/>
                    <a:pt x="5621632" y="17823"/>
                    <a:pt x="5973593" y="0"/>
                  </a:cubicBezTo>
                  <a:cubicBezTo>
                    <a:pt x="6325554" y="-17823"/>
                    <a:pt x="6465404" y="9330"/>
                    <a:pt x="6628896" y="0"/>
                  </a:cubicBezTo>
                  <a:cubicBezTo>
                    <a:pt x="6676359" y="245"/>
                    <a:pt x="6703208" y="36642"/>
                    <a:pt x="6704760" y="75864"/>
                  </a:cubicBezTo>
                  <a:cubicBezTo>
                    <a:pt x="6686458" y="218941"/>
                    <a:pt x="6691227" y="405206"/>
                    <a:pt x="6704760" y="605030"/>
                  </a:cubicBezTo>
                  <a:cubicBezTo>
                    <a:pt x="6718293" y="804854"/>
                    <a:pt x="6695824" y="917469"/>
                    <a:pt x="6704760" y="1178294"/>
                  </a:cubicBezTo>
                  <a:cubicBezTo>
                    <a:pt x="6697717" y="1217962"/>
                    <a:pt x="6666633" y="1245806"/>
                    <a:pt x="6628896" y="1254158"/>
                  </a:cubicBezTo>
                  <a:cubicBezTo>
                    <a:pt x="6483363" y="1251304"/>
                    <a:pt x="6299708" y="1266859"/>
                    <a:pt x="6104653" y="1254158"/>
                  </a:cubicBezTo>
                  <a:cubicBezTo>
                    <a:pt x="5909598" y="1241457"/>
                    <a:pt x="5793155" y="1251482"/>
                    <a:pt x="5580411" y="1254158"/>
                  </a:cubicBezTo>
                  <a:cubicBezTo>
                    <a:pt x="5367667" y="1256834"/>
                    <a:pt x="5250215" y="1260816"/>
                    <a:pt x="5121699" y="1254158"/>
                  </a:cubicBezTo>
                  <a:cubicBezTo>
                    <a:pt x="4993183" y="1247500"/>
                    <a:pt x="4558924" y="1258593"/>
                    <a:pt x="4335335" y="1254158"/>
                  </a:cubicBezTo>
                  <a:cubicBezTo>
                    <a:pt x="4111746" y="1249723"/>
                    <a:pt x="3928339" y="1263545"/>
                    <a:pt x="3680032" y="1254158"/>
                  </a:cubicBezTo>
                  <a:cubicBezTo>
                    <a:pt x="3431725" y="1244771"/>
                    <a:pt x="3272530" y="1232568"/>
                    <a:pt x="3090259" y="1254158"/>
                  </a:cubicBezTo>
                  <a:cubicBezTo>
                    <a:pt x="2907988" y="1275748"/>
                    <a:pt x="2604183" y="1262443"/>
                    <a:pt x="2369425" y="1254158"/>
                  </a:cubicBezTo>
                  <a:cubicBezTo>
                    <a:pt x="2134667" y="1245873"/>
                    <a:pt x="2024409" y="1271563"/>
                    <a:pt x="1714122" y="1254158"/>
                  </a:cubicBezTo>
                  <a:cubicBezTo>
                    <a:pt x="1403835" y="1236753"/>
                    <a:pt x="1314441" y="1228529"/>
                    <a:pt x="1124349" y="1254158"/>
                  </a:cubicBezTo>
                  <a:cubicBezTo>
                    <a:pt x="934257" y="1279787"/>
                    <a:pt x="882628" y="1264482"/>
                    <a:pt x="665637" y="1254158"/>
                  </a:cubicBezTo>
                  <a:cubicBezTo>
                    <a:pt x="448646" y="1243834"/>
                    <a:pt x="250361" y="1264719"/>
                    <a:pt x="75864" y="1254158"/>
                  </a:cubicBezTo>
                  <a:cubicBezTo>
                    <a:pt x="33802" y="1255328"/>
                    <a:pt x="7191" y="1221806"/>
                    <a:pt x="0" y="1178294"/>
                  </a:cubicBezTo>
                  <a:cubicBezTo>
                    <a:pt x="3731" y="950026"/>
                    <a:pt x="2425" y="880493"/>
                    <a:pt x="0" y="649128"/>
                  </a:cubicBezTo>
                  <a:cubicBezTo>
                    <a:pt x="-2425" y="417763"/>
                    <a:pt x="-27550" y="329513"/>
                    <a:pt x="0" y="75864"/>
                  </a:cubicBezTo>
                  <a:close/>
                </a:path>
                <a:path w="6704760" h="1254158" stroke="0" extrusionOk="0">
                  <a:moveTo>
                    <a:pt x="0" y="75864"/>
                  </a:moveTo>
                  <a:cubicBezTo>
                    <a:pt x="43" y="35265"/>
                    <a:pt x="38718" y="8494"/>
                    <a:pt x="75864" y="0"/>
                  </a:cubicBezTo>
                  <a:cubicBezTo>
                    <a:pt x="386285" y="24375"/>
                    <a:pt x="554143" y="13666"/>
                    <a:pt x="796698" y="0"/>
                  </a:cubicBezTo>
                  <a:cubicBezTo>
                    <a:pt x="1039253" y="-13666"/>
                    <a:pt x="1119494" y="22924"/>
                    <a:pt x="1320940" y="0"/>
                  </a:cubicBezTo>
                  <a:cubicBezTo>
                    <a:pt x="1522386" y="-22924"/>
                    <a:pt x="1697758" y="-13436"/>
                    <a:pt x="1845183" y="0"/>
                  </a:cubicBezTo>
                  <a:cubicBezTo>
                    <a:pt x="1992608" y="13436"/>
                    <a:pt x="2266424" y="-19314"/>
                    <a:pt x="2566016" y="0"/>
                  </a:cubicBezTo>
                  <a:cubicBezTo>
                    <a:pt x="2865608" y="19314"/>
                    <a:pt x="2921837" y="3500"/>
                    <a:pt x="3155789" y="0"/>
                  </a:cubicBezTo>
                  <a:cubicBezTo>
                    <a:pt x="3389741" y="-3500"/>
                    <a:pt x="3576308" y="-31230"/>
                    <a:pt x="3942153" y="0"/>
                  </a:cubicBezTo>
                  <a:cubicBezTo>
                    <a:pt x="4307998" y="31230"/>
                    <a:pt x="4443608" y="23552"/>
                    <a:pt x="4728517" y="0"/>
                  </a:cubicBezTo>
                  <a:cubicBezTo>
                    <a:pt x="5013426" y="-23552"/>
                    <a:pt x="5097404" y="-18213"/>
                    <a:pt x="5449350" y="0"/>
                  </a:cubicBezTo>
                  <a:cubicBezTo>
                    <a:pt x="5801296" y="18213"/>
                    <a:pt x="5835233" y="10739"/>
                    <a:pt x="5973593" y="0"/>
                  </a:cubicBezTo>
                  <a:cubicBezTo>
                    <a:pt x="6111953" y="-10739"/>
                    <a:pt x="6426884" y="-1458"/>
                    <a:pt x="6628896" y="0"/>
                  </a:cubicBezTo>
                  <a:cubicBezTo>
                    <a:pt x="6670951" y="-1019"/>
                    <a:pt x="6711179" y="35307"/>
                    <a:pt x="6704760" y="75864"/>
                  </a:cubicBezTo>
                  <a:cubicBezTo>
                    <a:pt x="6685035" y="318574"/>
                    <a:pt x="6687497" y="463128"/>
                    <a:pt x="6704760" y="605030"/>
                  </a:cubicBezTo>
                  <a:cubicBezTo>
                    <a:pt x="6722023" y="746932"/>
                    <a:pt x="6731327" y="961155"/>
                    <a:pt x="6704760" y="1178294"/>
                  </a:cubicBezTo>
                  <a:cubicBezTo>
                    <a:pt x="6710561" y="1218498"/>
                    <a:pt x="6670869" y="1255412"/>
                    <a:pt x="6628896" y="1254158"/>
                  </a:cubicBezTo>
                  <a:cubicBezTo>
                    <a:pt x="6276755" y="1285409"/>
                    <a:pt x="6191904" y="1272422"/>
                    <a:pt x="5842532" y="1254158"/>
                  </a:cubicBezTo>
                  <a:cubicBezTo>
                    <a:pt x="5493160" y="1235894"/>
                    <a:pt x="5521800" y="1232869"/>
                    <a:pt x="5252759" y="1254158"/>
                  </a:cubicBezTo>
                  <a:cubicBezTo>
                    <a:pt x="4983718" y="1275447"/>
                    <a:pt x="4701021" y="1232340"/>
                    <a:pt x="4466395" y="1254158"/>
                  </a:cubicBezTo>
                  <a:cubicBezTo>
                    <a:pt x="4231769" y="1275976"/>
                    <a:pt x="4059221" y="1264182"/>
                    <a:pt x="3745562" y="1254158"/>
                  </a:cubicBezTo>
                  <a:cubicBezTo>
                    <a:pt x="3431903" y="1244134"/>
                    <a:pt x="3385791" y="1277036"/>
                    <a:pt x="3155789" y="1254158"/>
                  </a:cubicBezTo>
                  <a:cubicBezTo>
                    <a:pt x="2925787" y="1231280"/>
                    <a:pt x="2849568" y="1258020"/>
                    <a:pt x="2631546" y="1254158"/>
                  </a:cubicBezTo>
                  <a:cubicBezTo>
                    <a:pt x="2413524" y="1250296"/>
                    <a:pt x="2340610" y="1259240"/>
                    <a:pt x="2107304" y="1254158"/>
                  </a:cubicBezTo>
                  <a:cubicBezTo>
                    <a:pt x="1873998" y="1249076"/>
                    <a:pt x="1516024" y="1270958"/>
                    <a:pt x="1320940" y="1254158"/>
                  </a:cubicBezTo>
                  <a:cubicBezTo>
                    <a:pt x="1125856" y="1237358"/>
                    <a:pt x="928183" y="1233355"/>
                    <a:pt x="731167" y="1254158"/>
                  </a:cubicBezTo>
                  <a:cubicBezTo>
                    <a:pt x="534151" y="1274961"/>
                    <a:pt x="240599" y="1264928"/>
                    <a:pt x="75864" y="1254158"/>
                  </a:cubicBezTo>
                  <a:cubicBezTo>
                    <a:pt x="32530" y="1249877"/>
                    <a:pt x="1941" y="1223035"/>
                    <a:pt x="0" y="1178294"/>
                  </a:cubicBezTo>
                  <a:cubicBezTo>
                    <a:pt x="15227" y="1045041"/>
                    <a:pt x="14734" y="825846"/>
                    <a:pt x="0" y="627079"/>
                  </a:cubicBezTo>
                  <a:cubicBezTo>
                    <a:pt x="-14734" y="428313"/>
                    <a:pt x="-19025" y="329960"/>
                    <a:pt x="0" y="7586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604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757748" algn="just" defTabSz="1219170">
                <a:lnSpc>
                  <a:spcPct val="120000"/>
                </a:lnSpc>
                <a:buClr>
                  <a:srgbClr val="000000"/>
                </a:buClr>
              </a:pPr>
              <a:endParaRPr lang="vi-VN" sz="4800" dirty="0">
                <a:ln w="0"/>
                <a:solidFill>
                  <a:srgbClr val="17253A"/>
                </a:solidFill>
                <a:effectLst>
                  <a:outerShdw blurRad="38100" dist="19050" dir="2700000" algn="tl" rotWithShape="0">
                    <a:srgbClr val="17253A">
                      <a:alpha val="40000"/>
                    </a:srgbClr>
                  </a:outerShdw>
                </a:effectLst>
                <a:latin typeface="Arial" panose="020B0604020202020204" pitchFamily="34" charset="0"/>
                <a:sym typeface="Arial"/>
              </a:endParaRPr>
            </a:p>
          </p:txBody>
        </p:sp>
        <p:sp>
          <p:nvSpPr>
            <p:cNvPr id="15" name="Rectangle 14">
              <a:extLst>
                <a:ext uri="{FF2B5EF4-FFF2-40B4-BE49-F238E27FC236}">
                  <a16:creationId xmlns:a16="http://schemas.microsoft.com/office/drawing/2014/main" id="{9ECCFB7B-9613-B285-5495-E42A7FB7E5CC}"/>
                </a:ext>
              </a:extLst>
            </p:cNvPr>
            <p:cNvSpPr/>
            <p:nvPr/>
          </p:nvSpPr>
          <p:spPr>
            <a:xfrm>
              <a:off x="1461790" y="1033752"/>
              <a:ext cx="6256704" cy="1015663"/>
            </a:xfrm>
            <a:prstGeom prst="rect">
              <a:avLst/>
            </a:prstGeom>
            <a:noFill/>
          </p:spPr>
          <p:txBody>
            <a:bodyPr wrap="square" lIns="121920" tIns="60960" rIns="121920" bIns="60960">
              <a:spAutoFit/>
            </a:bodyPr>
            <a:lstStyle/>
            <a:p>
              <a:pPr algn="ctr" defTabSz="1219170">
                <a:buClr>
                  <a:srgbClr val="000000"/>
                </a:buClr>
              </a:pPr>
              <a:r>
                <a:rPr lang="vi-VN" sz="4000" b="1" i="0" dirty="0">
                  <a:solidFill>
                    <a:srgbClr val="000000"/>
                  </a:solidFill>
                  <a:effectLst/>
                  <a:latin typeface="Calibri" panose="020F0502020204030204" pitchFamily="34" charset="0"/>
                  <a:cs typeface="Calibri" panose="020F0502020204030204" pitchFamily="34" charset="0"/>
                </a:rPr>
                <a:t>Điều lạ mà cô bé Ma-ri-a quan sát được khi gia nhân bưng trà lên là gì?</a:t>
              </a:r>
              <a:endParaRPr lang="en-US" sz="4000" b="1" kern="0" dirty="0">
                <a:ln w="0"/>
                <a:solidFill>
                  <a:srgbClr val="FF0000"/>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endParaRPr>
            </a:p>
          </p:txBody>
        </p:sp>
        <p:pic>
          <p:nvPicPr>
            <p:cNvPr id="16" name="Picture 15" descr="Shape&#10;&#10;Description automatically generated">
              <a:extLst>
                <a:ext uri="{FF2B5EF4-FFF2-40B4-BE49-F238E27FC236}">
                  <a16:creationId xmlns:a16="http://schemas.microsoft.com/office/drawing/2014/main" id="{55930186-68FA-DFC6-C372-DFE9BD6F36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6653" y="1090450"/>
              <a:ext cx="381505" cy="580868"/>
            </a:xfrm>
            <a:prstGeom prst="rect">
              <a:avLst/>
            </a:prstGeom>
          </p:spPr>
        </p:pic>
      </p:grpSp>
      <p:grpSp>
        <p:nvGrpSpPr>
          <p:cNvPr id="17" name="Group 16">
            <a:extLst>
              <a:ext uri="{FF2B5EF4-FFF2-40B4-BE49-F238E27FC236}">
                <a16:creationId xmlns:a16="http://schemas.microsoft.com/office/drawing/2014/main" id="{1774688D-6C80-9C21-8450-D5268298C6D5}"/>
              </a:ext>
            </a:extLst>
          </p:cNvPr>
          <p:cNvGrpSpPr/>
          <p:nvPr/>
        </p:nvGrpSpPr>
        <p:grpSpPr>
          <a:xfrm>
            <a:off x="554594" y="3039797"/>
            <a:ext cx="11493937" cy="3013142"/>
            <a:chOff x="514770" y="2660156"/>
            <a:chExt cx="8241343" cy="2393412"/>
          </a:xfrm>
          <a:solidFill>
            <a:schemeClr val="tx2">
              <a:lumMod val="20000"/>
              <a:lumOff val="80000"/>
            </a:schemeClr>
          </a:solidFill>
        </p:grpSpPr>
        <p:sp>
          <p:nvSpPr>
            <p:cNvPr id="18" name="Rectangle 17">
              <a:extLst>
                <a:ext uri="{FF2B5EF4-FFF2-40B4-BE49-F238E27FC236}">
                  <a16:creationId xmlns:a16="http://schemas.microsoft.com/office/drawing/2014/main" id="{7D9837A6-6E14-6322-7173-B98BE6D9F203}"/>
                </a:ext>
              </a:extLst>
            </p:cNvPr>
            <p:cNvSpPr/>
            <p:nvPr/>
          </p:nvSpPr>
          <p:spPr>
            <a:xfrm>
              <a:off x="514770" y="2660156"/>
              <a:ext cx="8039100" cy="2393412"/>
            </a:xfrm>
            <a:prstGeom prst="rect">
              <a:avLst/>
            </a:prstGeom>
            <a:grpFill/>
            <a:ln w="38100">
              <a:solidFill>
                <a:srgbClr val="BC65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9" name="TextBox 18">
              <a:extLst>
                <a:ext uri="{FF2B5EF4-FFF2-40B4-BE49-F238E27FC236}">
                  <a16:creationId xmlns:a16="http://schemas.microsoft.com/office/drawing/2014/main" id="{44632427-7B31-CE52-B257-57A8C51BF49A}"/>
                </a:ext>
              </a:extLst>
            </p:cNvPr>
            <p:cNvSpPr txBox="1"/>
            <p:nvPr/>
          </p:nvSpPr>
          <p:spPr>
            <a:xfrm>
              <a:off x="605377" y="2729284"/>
              <a:ext cx="8150736" cy="2273612"/>
            </a:xfrm>
            <a:prstGeom prst="rect">
              <a:avLst/>
            </a:prstGeom>
            <a:noFill/>
            <a:ln w="38100">
              <a:noFill/>
            </a:ln>
          </p:spPr>
          <p:txBody>
            <a:bodyPr wrap="square" rtlCol="0">
              <a:spAutoFit/>
            </a:bodyPr>
            <a:lstStyle/>
            <a:p>
              <a:pPr defTabSz="1219170">
                <a:buClr>
                  <a:srgbClr val="000000"/>
                </a:buClr>
              </a:pPr>
              <a:r>
                <a:rPr lang="vi-VN" sz="3600" dirty="0">
                  <a:solidFill>
                    <a:prstClr val="black"/>
                  </a:solidFill>
                  <a:latin typeface="Calibri" panose="020F0502020204030204" pitchFamily="34" charset="0"/>
                  <a:cs typeface="Calibri" panose="020F0502020204030204" pitchFamily="34" charset="0"/>
                </a:rPr>
                <a:t>Hồi cô 6 tuổi, có lần, gia đình tổ chức bữa tiệc. Cô bé nhận thấy một điều lạ: Mỗi lần gia nhân bưng trà lên, tách đựng trà thoạt đầu trượt trong đĩa. Nhưng khi nước trà rót ra đĩa thì những tách trà kia bỗng nhiên dừng chuyển động, cứ như bị cái gì đó ngăn lại.</a:t>
              </a:r>
              <a:endParaRPr lang="en-US" sz="3600" kern="0" dirty="0">
                <a:solidFill>
                  <a:srgbClr val="000000"/>
                </a:solidFill>
                <a:latin typeface="Calibri" panose="020F0502020204030204" pitchFamily="34" charset="0"/>
                <a:cs typeface="Calibri" panose="020F0502020204030204" pitchFamily="34" charset="0"/>
                <a:sym typeface="Arial"/>
              </a:endParaRPr>
            </a:p>
          </p:txBody>
        </p:sp>
      </p:grpSp>
      <p:sp>
        <p:nvSpPr>
          <p:cNvPr id="20" name="Rectangle: Rounded Corners 19">
            <a:extLst>
              <a:ext uri="{FF2B5EF4-FFF2-40B4-BE49-F238E27FC236}">
                <a16:creationId xmlns:a16="http://schemas.microsoft.com/office/drawing/2014/main" id="{F99A5C21-4A90-173B-E367-55462E82789A}"/>
              </a:ext>
            </a:extLst>
          </p:cNvPr>
          <p:cNvSpPr/>
          <p:nvPr/>
        </p:nvSpPr>
        <p:spPr>
          <a:xfrm>
            <a:off x="9728791" y="3726712"/>
            <a:ext cx="1913860" cy="568841"/>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sp>
        <p:nvSpPr>
          <p:cNvPr id="21" name="Rectangle: Rounded Corners 20">
            <a:extLst>
              <a:ext uri="{FF2B5EF4-FFF2-40B4-BE49-F238E27FC236}">
                <a16:creationId xmlns:a16="http://schemas.microsoft.com/office/drawing/2014/main" id="{9FE7A5C7-9DB3-00B4-827B-A3B3F8C641DF}"/>
              </a:ext>
            </a:extLst>
          </p:cNvPr>
          <p:cNvSpPr/>
          <p:nvPr/>
        </p:nvSpPr>
        <p:spPr>
          <a:xfrm>
            <a:off x="680483" y="4237075"/>
            <a:ext cx="11068493" cy="568841"/>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sp>
        <p:nvSpPr>
          <p:cNvPr id="22" name="Rectangle: Rounded Corners 21">
            <a:extLst>
              <a:ext uri="{FF2B5EF4-FFF2-40B4-BE49-F238E27FC236}">
                <a16:creationId xmlns:a16="http://schemas.microsoft.com/office/drawing/2014/main" id="{27CB7789-1797-CB32-65C2-859CCC6B1197}"/>
              </a:ext>
            </a:extLst>
          </p:cNvPr>
          <p:cNvSpPr/>
          <p:nvPr/>
        </p:nvSpPr>
        <p:spPr>
          <a:xfrm>
            <a:off x="659218" y="4853763"/>
            <a:ext cx="11068493" cy="568841"/>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sp>
        <p:nvSpPr>
          <p:cNvPr id="23" name="Rectangle: Rounded Corners 22">
            <a:extLst>
              <a:ext uri="{FF2B5EF4-FFF2-40B4-BE49-F238E27FC236}">
                <a16:creationId xmlns:a16="http://schemas.microsoft.com/office/drawing/2014/main" id="{F29FF942-FB09-F7B4-4D64-EF4058DA692A}"/>
              </a:ext>
            </a:extLst>
          </p:cNvPr>
          <p:cNvSpPr/>
          <p:nvPr/>
        </p:nvSpPr>
        <p:spPr>
          <a:xfrm>
            <a:off x="637954" y="5385391"/>
            <a:ext cx="4859080" cy="568841"/>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grpSp>
        <p:nvGrpSpPr>
          <p:cNvPr id="24" name="Group 23">
            <a:extLst>
              <a:ext uri="{FF2B5EF4-FFF2-40B4-BE49-F238E27FC236}">
                <a16:creationId xmlns:a16="http://schemas.microsoft.com/office/drawing/2014/main" id="{7083EA2A-5555-92C6-2A75-B2AF151E5877}"/>
              </a:ext>
            </a:extLst>
          </p:cNvPr>
          <p:cNvGrpSpPr/>
          <p:nvPr/>
        </p:nvGrpSpPr>
        <p:grpSpPr>
          <a:xfrm>
            <a:off x="515608" y="3075239"/>
            <a:ext cx="11493937" cy="3013142"/>
            <a:chOff x="514770" y="2660156"/>
            <a:chExt cx="8241343" cy="2393412"/>
          </a:xfrm>
          <a:solidFill>
            <a:schemeClr val="tx2">
              <a:lumMod val="20000"/>
              <a:lumOff val="80000"/>
            </a:schemeClr>
          </a:solidFill>
        </p:grpSpPr>
        <p:sp>
          <p:nvSpPr>
            <p:cNvPr id="25" name="Rectangle 24">
              <a:extLst>
                <a:ext uri="{FF2B5EF4-FFF2-40B4-BE49-F238E27FC236}">
                  <a16:creationId xmlns:a16="http://schemas.microsoft.com/office/drawing/2014/main" id="{07B7DCB9-D54B-B911-9087-2CA70F42CA7D}"/>
                </a:ext>
              </a:extLst>
            </p:cNvPr>
            <p:cNvSpPr/>
            <p:nvPr/>
          </p:nvSpPr>
          <p:spPr>
            <a:xfrm>
              <a:off x="514770" y="2660156"/>
              <a:ext cx="8039100" cy="2393412"/>
            </a:xfrm>
            <a:prstGeom prst="rect">
              <a:avLst/>
            </a:prstGeom>
            <a:grpFill/>
            <a:ln w="38100">
              <a:solidFill>
                <a:srgbClr val="BC65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6" name="TextBox 25">
              <a:extLst>
                <a:ext uri="{FF2B5EF4-FFF2-40B4-BE49-F238E27FC236}">
                  <a16:creationId xmlns:a16="http://schemas.microsoft.com/office/drawing/2014/main" id="{0467771A-0915-F58D-6240-B173F9F39F45}"/>
                </a:ext>
              </a:extLst>
            </p:cNvPr>
            <p:cNvSpPr txBox="1"/>
            <p:nvPr/>
          </p:nvSpPr>
          <p:spPr>
            <a:xfrm>
              <a:off x="605377" y="2729284"/>
              <a:ext cx="8150736" cy="2029137"/>
            </a:xfrm>
            <a:prstGeom prst="rect">
              <a:avLst/>
            </a:prstGeom>
            <a:noFill/>
            <a:ln w="38100">
              <a:noFill/>
            </a:ln>
          </p:spPr>
          <p:txBody>
            <a:bodyPr wrap="square" rtlCol="0">
              <a:spAutoFit/>
            </a:bodyPr>
            <a:lstStyle/>
            <a:p>
              <a:pPr defTabSz="1219170">
                <a:buClr>
                  <a:srgbClr val="000000"/>
                </a:buClr>
              </a:pPr>
              <a:r>
                <a:rPr lang="vi-VN" sz="4000" dirty="0">
                  <a:solidFill>
                    <a:prstClr val="black"/>
                  </a:solidFill>
                  <a:latin typeface="Calibri" panose="020F0502020204030204" pitchFamily="34" charset="0"/>
                  <a:cs typeface="Calibri" panose="020F0502020204030204" pitchFamily="34" charset="0"/>
                </a:rPr>
                <a:t>Điều lạ mà cô bé Ma-ri-a quan sát được khi gia nhân bưng trà lên là: tách đựng trà thoạt đầu trượt trong đĩa. Nhưng khi nước tr</a:t>
              </a:r>
              <a:r>
                <a:rPr lang="en-US" sz="4000" dirty="0">
                  <a:solidFill>
                    <a:prstClr val="black"/>
                  </a:solidFill>
                  <a:latin typeface="Calibri" panose="020F0502020204030204" pitchFamily="34" charset="0"/>
                  <a:cs typeface="Calibri" panose="020F0502020204030204" pitchFamily="34" charset="0"/>
                </a:rPr>
                <a:t>à </a:t>
              </a:r>
              <a:r>
                <a:rPr lang="en-US" sz="4000" dirty="0" err="1">
                  <a:solidFill>
                    <a:prstClr val="black"/>
                  </a:solidFill>
                  <a:latin typeface="Calibri" panose="020F0502020204030204" pitchFamily="34" charset="0"/>
                  <a:cs typeface="Calibri" panose="020F0502020204030204" pitchFamily="34" charset="0"/>
                </a:rPr>
                <a:t>rót</a:t>
              </a:r>
              <a:r>
                <a:rPr lang="en-US" sz="4000" dirty="0">
                  <a:solidFill>
                    <a:prstClr val="black"/>
                  </a:solidFill>
                  <a:latin typeface="Calibri" panose="020F0502020204030204" pitchFamily="34" charset="0"/>
                  <a:cs typeface="Calibri" panose="020F0502020204030204" pitchFamily="34" charset="0"/>
                </a:rPr>
                <a:t> </a:t>
              </a:r>
              <a:r>
                <a:rPr lang="vi-VN" sz="4000" dirty="0">
                  <a:solidFill>
                    <a:prstClr val="black"/>
                  </a:solidFill>
                  <a:latin typeface="Calibri" panose="020F0502020204030204" pitchFamily="34" charset="0"/>
                  <a:cs typeface="Calibri" panose="020F0502020204030204" pitchFamily="34" charset="0"/>
                </a:rPr>
                <a:t>ra đĩa thì những tách trà đỏ bỗng nhiên dừng chuyển động.</a:t>
              </a:r>
              <a:endParaRPr lang="en-US" sz="4000" kern="0" dirty="0">
                <a:solidFill>
                  <a:srgbClr val="000000"/>
                </a:solidFill>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404359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750"/>
                                        <p:tgtEl>
                                          <p:spTgt spid="20"/>
                                        </p:tgtEl>
                                      </p:cBhvr>
                                    </p:animEffect>
                                  </p:childTnLst>
                                  <p:subTnLst>
                                    <p:audio>
                                      <p:cMediaNode>
                                        <p:cTn display="0" masterRel="sameClick">
                                          <p:stCondLst>
                                            <p:cond evt="begin" delay="0">
                                              <p:tn val="16"/>
                                            </p:cond>
                                          </p:stCondLst>
                                          <p:endCondLst>
                                            <p:cond evt="onStopAudio" delay="0">
                                              <p:tgtEl>
                                                <p:sldTgt/>
                                              </p:tgtEl>
                                            </p:cond>
                                          </p:endCondLst>
                                        </p:cTn>
                                        <p:tgtEl>
                                          <p:sndTgt r:embed="rId2" name="tiếng-flash-trò-chơi.wav"/>
                                        </p:tgtEl>
                                      </p:cMediaNode>
                                    </p:audio>
                                  </p:subTnLst>
                                </p:cTn>
                              </p:par>
                            </p:childTnLst>
                          </p:cTn>
                        </p:par>
                        <p:par>
                          <p:cTn id="19" fill="hold">
                            <p:stCondLst>
                              <p:cond delay="750"/>
                            </p:stCondLst>
                            <p:childTnLst>
                              <p:par>
                                <p:cTn id="20" presetID="22" presetClass="entr" presetSubtype="8"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750"/>
                                        <p:tgtEl>
                                          <p:spTgt spid="21"/>
                                        </p:tgtEl>
                                      </p:cBhvr>
                                    </p:animEffect>
                                  </p:childTnLst>
                                  <p:subTnLst>
                                    <p:audio>
                                      <p:cMediaNode>
                                        <p:cTn display="0" masterRel="sameClick">
                                          <p:stCondLst>
                                            <p:cond evt="begin" delay="0">
                                              <p:tn val="20"/>
                                            </p:cond>
                                          </p:stCondLst>
                                          <p:endCondLst>
                                            <p:cond evt="onStopAudio" delay="0">
                                              <p:tgtEl>
                                                <p:sldTgt/>
                                              </p:tgtEl>
                                            </p:cond>
                                          </p:endCondLst>
                                        </p:cTn>
                                        <p:tgtEl>
                                          <p:sndTgt r:embed="rId2" name="tiếng-flash-trò-chơi.wav"/>
                                        </p:tgtEl>
                                      </p:cMediaNode>
                                    </p:audio>
                                  </p:subTnLst>
                                </p:cTn>
                              </p:par>
                            </p:childTnLst>
                          </p:cTn>
                        </p:par>
                        <p:par>
                          <p:cTn id="23" fill="hold">
                            <p:stCondLst>
                              <p:cond delay="1500"/>
                            </p:stCondLst>
                            <p:childTnLst>
                              <p:par>
                                <p:cTn id="24" presetID="22" presetClass="entr" presetSubtype="8"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750"/>
                                        <p:tgtEl>
                                          <p:spTgt spid="22"/>
                                        </p:tgtEl>
                                      </p:cBhvr>
                                    </p:animEffect>
                                  </p:childTnLst>
                                  <p:subTnLst>
                                    <p:audio>
                                      <p:cMediaNode>
                                        <p:cTn display="0" masterRel="sameClick">
                                          <p:stCondLst>
                                            <p:cond evt="begin" delay="0">
                                              <p:tn val="24"/>
                                            </p:cond>
                                          </p:stCondLst>
                                          <p:endCondLst>
                                            <p:cond evt="onStopAudio" delay="0">
                                              <p:tgtEl>
                                                <p:sldTgt/>
                                              </p:tgtEl>
                                            </p:cond>
                                          </p:endCondLst>
                                        </p:cTn>
                                        <p:tgtEl>
                                          <p:sndTgt r:embed="rId2" name="tiếng-flash-trò-chơi.wav"/>
                                        </p:tgtEl>
                                      </p:cMediaNode>
                                    </p:audio>
                                  </p:subTnLst>
                                </p:cTn>
                              </p:par>
                            </p:childTnLst>
                          </p:cTn>
                        </p:par>
                        <p:par>
                          <p:cTn id="27" fill="hold">
                            <p:stCondLst>
                              <p:cond delay="2250"/>
                            </p:stCondLst>
                            <p:childTnLst>
                              <p:par>
                                <p:cTn id="28" presetID="22" presetClass="entr" presetSubtype="8"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750"/>
                                        <p:tgtEl>
                                          <p:spTgt spid="23"/>
                                        </p:tgtEl>
                                      </p:cBhvr>
                                    </p:animEffect>
                                  </p:childTnLst>
                                  <p:subTnLst>
                                    <p:audio>
                                      <p:cMediaNode>
                                        <p:cTn display="0" masterRel="sameClick">
                                          <p:stCondLst>
                                            <p:cond evt="begin" delay="0">
                                              <p:tn val="28"/>
                                            </p:cond>
                                          </p:stCondLst>
                                          <p:endCondLst>
                                            <p:cond evt="onStopAudio" delay="0">
                                              <p:tgtEl>
                                                <p:sldTgt/>
                                              </p:tgtEl>
                                            </p:cond>
                                          </p:endCondLst>
                                        </p:cTn>
                                        <p:tgtEl>
                                          <p:sndTgt r:embed="rId2" name="tiếng-flash-trò-chơi.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5">
            <a:extLst>
              <a:ext uri="{BEBA8EAE-BF5A-486C-A8C5-ECC9F3942E4B}">
                <a14:imgProps xmlns:a14="http://schemas.microsoft.com/office/drawing/2010/main">
                  <a14:imgLayer r:embed="rId6">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5358442" y="3315436"/>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381410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1524000" y="0"/>
            <a:ext cx="9144000" cy="1371600"/>
          </a:xfrm>
          <a:solidFill>
            <a:srgbClr val="FFFF00"/>
          </a:solidFill>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MANG CON CHỮ LÊN VÙNG CAO</a:t>
            </a:r>
          </a:p>
        </p:txBody>
      </p:sp>
      <p:pic>
        <p:nvPicPr>
          <p:cNvPr id="10" name="TiengKhenTayBac-V.A-320464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057400" y="1371600"/>
            <a:ext cx="609600" cy="609600"/>
          </a:xfrm>
          <a:prstGeom prst="rect">
            <a:avLst/>
          </a:prstGeom>
        </p:spPr>
      </p:pic>
    </p:spTree>
    <p:extLst>
      <p:ext uri="{BB962C8B-B14F-4D97-AF65-F5344CB8AC3E}">
        <p14:creationId xmlns:p14="http://schemas.microsoft.com/office/powerpoint/2010/main" val="85855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par>
                                <p:cTn id="17" presetID="1" presetClass="mediacall" presetSubtype="0" fill="hold" nodeType="withEffect">
                                  <p:stCondLst>
                                    <p:cond delay="0"/>
                                  </p:stCondLst>
                                  <p:childTnLst>
                                    <p:cmd type="call" cmd="playFrom(0.0)">
                                      <p:cBhvr>
                                        <p:cTn id="18"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19"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79EEB54-0D51-414B-6FC3-5D1E4480E7D4}"/>
              </a:ext>
            </a:extLst>
          </p:cNvPr>
          <p:cNvGrpSpPr/>
          <p:nvPr/>
        </p:nvGrpSpPr>
        <p:grpSpPr>
          <a:xfrm>
            <a:off x="1386767" y="215753"/>
            <a:ext cx="8902371" cy="1231107"/>
            <a:chOff x="1040075" y="1437720"/>
            <a:chExt cx="6676778" cy="923330"/>
          </a:xfrm>
        </p:grpSpPr>
        <p:sp>
          <p:nvSpPr>
            <p:cNvPr id="14" name="Rectangle 13">
              <a:extLst>
                <a:ext uri="{FF2B5EF4-FFF2-40B4-BE49-F238E27FC236}">
                  <a16:creationId xmlns:a16="http://schemas.microsoft.com/office/drawing/2014/main" id="{2CC79B55-1598-1819-E0F1-D580336B46EC}"/>
                </a:ext>
              </a:extLst>
            </p:cNvPr>
            <p:cNvSpPr/>
            <p:nvPr/>
          </p:nvSpPr>
          <p:spPr>
            <a:xfrm>
              <a:off x="1460149" y="1437720"/>
              <a:ext cx="6256704" cy="923330"/>
            </a:xfrm>
            <a:prstGeom prst="rect">
              <a:avLst/>
            </a:prstGeom>
            <a:noFill/>
          </p:spPr>
          <p:txBody>
            <a:bodyPr wrap="square" lIns="121920" tIns="60960" rIns="121920" bIns="60960">
              <a:spAutoFit/>
            </a:bodyPr>
            <a:lstStyle/>
            <a:p>
              <a:pPr algn="ctr" defTabSz="1219170">
                <a:buClr>
                  <a:srgbClr val="000000"/>
                </a:buClr>
              </a:pPr>
              <a:r>
                <a:rPr lang="vi-VN" sz="3600" b="1" kern="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Tìm trong bài đọc các thông tin về việc làm thí nghiệm của Ma-ri-a. </a:t>
              </a:r>
              <a:endParaRPr lang="en-US" sz="8000" b="1" kern="0" dirty="0">
                <a:ln w="0"/>
                <a:solidFill>
                  <a:srgbClr val="002060"/>
                </a:solidFill>
                <a:effectLst>
                  <a:outerShdw blurRad="38100" dist="19050" dir="2700000" algn="tl" rotWithShape="0">
                    <a:srgbClr val="17253A">
                      <a:alpha val="40000"/>
                    </a:srgbClr>
                  </a:outerShdw>
                </a:effectLst>
                <a:latin typeface="#9Slide07 SVNBeachwood Sans" pitchFamily="2" charset="0"/>
                <a:cs typeface="Arial"/>
                <a:sym typeface="Arial"/>
              </a:endParaRPr>
            </a:p>
          </p:txBody>
        </p:sp>
        <p:pic>
          <p:nvPicPr>
            <p:cNvPr id="15" name="Picture 14" descr="Icon&#10;&#10;Description automatically generated">
              <a:extLst>
                <a:ext uri="{FF2B5EF4-FFF2-40B4-BE49-F238E27FC236}">
                  <a16:creationId xmlns:a16="http://schemas.microsoft.com/office/drawing/2014/main" id="{7D3BBA2B-ED3D-014A-F43D-E3272E9FDC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075" y="1487973"/>
              <a:ext cx="512654" cy="667905"/>
            </a:xfrm>
            <a:prstGeom prst="rect">
              <a:avLst/>
            </a:prstGeom>
          </p:spPr>
        </p:pic>
      </p:grpSp>
      <p:pic>
        <p:nvPicPr>
          <p:cNvPr id="16" name="Picture 15">
            <a:extLst>
              <a:ext uri="{FF2B5EF4-FFF2-40B4-BE49-F238E27FC236}">
                <a16:creationId xmlns:a16="http://schemas.microsoft.com/office/drawing/2014/main" id="{D6F9F20E-B521-EDE3-E622-97BEEE1C553A}"/>
              </a:ext>
            </a:extLst>
          </p:cNvPr>
          <p:cNvPicPr>
            <a:picLocks noChangeAspect="1"/>
          </p:cNvPicPr>
          <p:nvPr/>
        </p:nvPicPr>
        <p:blipFill>
          <a:blip r:embed="rId3"/>
          <a:stretch>
            <a:fillRect/>
          </a:stretch>
        </p:blipFill>
        <p:spPr>
          <a:xfrm>
            <a:off x="2878987" y="1614821"/>
            <a:ext cx="6115050" cy="800100"/>
          </a:xfrm>
          <a:prstGeom prst="rect">
            <a:avLst/>
          </a:prstGeom>
        </p:spPr>
      </p:pic>
      <p:graphicFrame>
        <p:nvGraphicFramePr>
          <p:cNvPr id="17" name="Table 16">
            <a:extLst>
              <a:ext uri="{FF2B5EF4-FFF2-40B4-BE49-F238E27FC236}">
                <a16:creationId xmlns:a16="http://schemas.microsoft.com/office/drawing/2014/main" id="{A956CA7A-C325-7DF0-0405-85C30407F87D}"/>
              </a:ext>
            </a:extLst>
          </p:cNvPr>
          <p:cNvGraphicFramePr>
            <a:graphicFrameLocks noGrp="1"/>
          </p:cNvGraphicFramePr>
          <p:nvPr>
            <p:extLst>
              <p:ext uri="{D42A27DB-BD31-4B8C-83A1-F6EECF244321}">
                <p14:modId xmlns:p14="http://schemas.microsoft.com/office/powerpoint/2010/main" val="2369872854"/>
              </p:ext>
            </p:extLst>
          </p:nvPr>
        </p:nvGraphicFramePr>
        <p:xfrm>
          <a:off x="1371600" y="2821685"/>
          <a:ext cx="9420447" cy="2727601"/>
        </p:xfrm>
        <a:graphic>
          <a:graphicData uri="http://schemas.openxmlformats.org/drawingml/2006/table">
            <a:tbl>
              <a:tblPr firstRow="1" firstCol="1" bandRow="1">
                <a:tableStyleId>{5C22544A-7EE6-4342-B048-85BDC9FD1C3A}</a:tableStyleId>
              </a:tblPr>
              <a:tblGrid>
                <a:gridCol w="902148">
                  <a:extLst>
                    <a:ext uri="{9D8B030D-6E8A-4147-A177-3AD203B41FA5}">
                      <a16:colId xmlns:a16="http://schemas.microsoft.com/office/drawing/2014/main" val="3889684713"/>
                    </a:ext>
                  </a:extLst>
                </a:gridCol>
                <a:gridCol w="8518299">
                  <a:extLst>
                    <a:ext uri="{9D8B030D-6E8A-4147-A177-3AD203B41FA5}">
                      <a16:colId xmlns:a16="http://schemas.microsoft.com/office/drawing/2014/main" val="3569801538"/>
                    </a:ext>
                  </a:extLst>
                </a:gridCol>
              </a:tblGrid>
              <a:tr h="416391">
                <a:tc>
                  <a:txBody>
                    <a:bodyPr/>
                    <a:lstStyle/>
                    <a:p>
                      <a:pPr marL="0" marR="0" algn="ctr">
                        <a:lnSpc>
                          <a:spcPct val="100000"/>
                        </a:lnSpc>
                        <a:spcBef>
                          <a:spcPts val="600"/>
                        </a:spcBef>
                        <a:spcAft>
                          <a:spcPts val="0"/>
                        </a:spcAft>
                      </a:pPr>
                      <a:r>
                        <a:rPr lang="en-US" sz="2800" kern="100" dirty="0">
                          <a:effectLst/>
                          <a:latin typeface="Calibri" panose="020F0502020204030204" pitchFamily="34" charset="0"/>
                          <a:cs typeface="Calibri" panose="020F0502020204030204" pitchFamily="34" charset="0"/>
                        </a:rPr>
                        <a:t>TT</a:t>
                      </a:r>
                      <a:endParaRPr lang="en-US" sz="2400" kern="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600"/>
                        </a:spcBef>
                        <a:spcAft>
                          <a:spcPts val="0"/>
                        </a:spcAft>
                      </a:pPr>
                      <a:r>
                        <a:rPr lang="en-US" sz="2800" kern="100" dirty="0" err="1">
                          <a:effectLst/>
                          <a:latin typeface="Calibri" panose="020F0502020204030204" pitchFamily="34" charset="0"/>
                          <a:cs typeface="Calibri" panose="020F0502020204030204" pitchFamily="34" charset="0"/>
                        </a:rPr>
                        <a:t>Địa</a:t>
                      </a:r>
                      <a:r>
                        <a:rPr lang="en-US" sz="2800" kern="100" dirty="0">
                          <a:effectLst/>
                          <a:latin typeface="Calibri" panose="020F0502020204030204" pitchFamily="34" charset="0"/>
                          <a:cs typeface="Calibri" panose="020F0502020204030204" pitchFamily="34" charset="0"/>
                        </a:rPr>
                        <a:t> </a:t>
                      </a:r>
                      <a:r>
                        <a:rPr lang="en-US" sz="2800" kern="100" dirty="0" err="1">
                          <a:effectLst/>
                          <a:latin typeface="Calibri" panose="020F0502020204030204" pitchFamily="34" charset="0"/>
                          <a:cs typeface="Calibri" panose="020F0502020204030204" pitchFamily="34" charset="0"/>
                        </a:rPr>
                        <a:t>điểm</a:t>
                      </a:r>
                      <a:r>
                        <a:rPr lang="en-US" sz="2800" kern="100" dirty="0">
                          <a:effectLst/>
                          <a:latin typeface="Calibri" panose="020F0502020204030204" pitchFamily="34" charset="0"/>
                          <a:cs typeface="Calibri" panose="020F0502020204030204" pitchFamily="34" charset="0"/>
                        </a:rPr>
                        <a:t>, </a:t>
                      </a:r>
                      <a:r>
                        <a:rPr lang="en-US" sz="2800" kern="100" dirty="0" err="1">
                          <a:effectLst/>
                          <a:latin typeface="Calibri" panose="020F0502020204030204" pitchFamily="34" charset="0"/>
                          <a:cs typeface="Calibri" panose="020F0502020204030204" pitchFamily="34" charset="0"/>
                        </a:rPr>
                        <a:t>dụng</a:t>
                      </a:r>
                      <a:r>
                        <a:rPr lang="en-US" sz="2800" kern="100" dirty="0">
                          <a:effectLst/>
                          <a:latin typeface="Calibri" panose="020F0502020204030204" pitchFamily="34" charset="0"/>
                          <a:cs typeface="Calibri" panose="020F0502020204030204" pitchFamily="34" charset="0"/>
                        </a:rPr>
                        <a:t> </a:t>
                      </a:r>
                      <a:r>
                        <a:rPr lang="en-US" sz="2800" kern="100" dirty="0" err="1">
                          <a:effectLst/>
                          <a:latin typeface="Calibri" panose="020F0502020204030204" pitchFamily="34" charset="0"/>
                          <a:cs typeface="Calibri" panose="020F0502020204030204" pitchFamily="34" charset="0"/>
                        </a:rPr>
                        <a:t>cụ</a:t>
                      </a:r>
                      <a:r>
                        <a:rPr lang="en-US" sz="2800" kern="100" dirty="0">
                          <a:effectLst/>
                          <a:latin typeface="Calibri" panose="020F0502020204030204" pitchFamily="34" charset="0"/>
                          <a:cs typeface="Calibri" panose="020F0502020204030204" pitchFamily="34" charset="0"/>
                        </a:rPr>
                        <a:t>, </a:t>
                      </a:r>
                      <a:r>
                        <a:rPr lang="en-US" sz="2800" kern="100" dirty="0" err="1">
                          <a:effectLst/>
                          <a:latin typeface="Calibri" panose="020F0502020204030204" pitchFamily="34" charset="0"/>
                          <a:cs typeface="Calibri" panose="020F0502020204030204" pitchFamily="34" charset="0"/>
                        </a:rPr>
                        <a:t>mục</a:t>
                      </a:r>
                      <a:r>
                        <a:rPr lang="en-US" sz="2800" kern="100" dirty="0">
                          <a:effectLst/>
                          <a:latin typeface="Calibri" panose="020F0502020204030204" pitchFamily="34" charset="0"/>
                          <a:cs typeface="Calibri" panose="020F0502020204030204" pitchFamily="34" charset="0"/>
                        </a:rPr>
                        <a:t> </a:t>
                      </a:r>
                      <a:r>
                        <a:rPr lang="en-US" sz="2800" kern="100" dirty="0" err="1">
                          <a:effectLst/>
                          <a:latin typeface="Calibri" panose="020F0502020204030204" pitchFamily="34" charset="0"/>
                          <a:cs typeface="Calibri" panose="020F0502020204030204" pitchFamily="34" charset="0"/>
                        </a:rPr>
                        <a:t>đích</a:t>
                      </a:r>
                      <a:r>
                        <a:rPr lang="en-US" sz="2800" kern="100" dirty="0">
                          <a:effectLst/>
                          <a:latin typeface="Calibri" panose="020F0502020204030204" pitchFamily="34" charset="0"/>
                          <a:cs typeface="Calibri" panose="020F0502020204030204" pitchFamily="34" charset="0"/>
                        </a:rPr>
                        <a:t> </a:t>
                      </a:r>
                      <a:r>
                        <a:rPr lang="en-US" sz="2800" kern="100" dirty="0" err="1">
                          <a:effectLst/>
                          <a:latin typeface="Calibri" panose="020F0502020204030204" pitchFamily="34" charset="0"/>
                          <a:cs typeface="Calibri" panose="020F0502020204030204" pitchFamily="34" charset="0"/>
                        </a:rPr>
                        <a:t>làm</a:t>
                      </a:r>
                      <a:r>
                        <a:rPr lang="en-US" sz="2800" kern="100" dirty="0">
                          <a:effectLst/>
                          <a:latin typeface="Calibri" panose="020F0502020204030204" pitchFamily="34" charset="0"/>
                          <a:cs typeface="Calibri" panose="020F0502020204030204" pitchFamily="34" charset="0"/>
                        </a:rPr>
                        <a:t> </a:t>
                      </a:r>
                      <a:r>
                        <a:rPr lang="en-US" sz="2800" kern="100" dirty="0" err="1">
                          <a:effectLst/>
                          <a:latin typeface="Calibri" panose="020F0502020204030204" pitchFamily="34" charset="0"/>
                          <a:cs typeface="Calibri" panose="020F0502020204030204" pitchFamily="34" charset="0"/>
                        </a:rPr>
                        <a:t>thí</a:t>
                      </a:r>
                      <a:r>
                        <a:rPr lang="en-US" sz="2800" kern="100" dirty="0">
                          <a:effectLst/>
                          <a:latin typeface="Calibri" panose="020F0502020204030204" pitchFamily="34" charset="0"/>
                          <a:cs typeface="Calibri" panose="020F0502020204030204" pitchFamily="34" charset="0"/>
                        </a:rPr>
                        <a:t> </a:t>
                      </a:r>
                      <a:r>
                        <a:rPr lang="en-US" sz="2800" kern="100" dirty="0" err="1">
                          <a:effectLst/>
                          <a:latin typeface="Calibri" panose="020F0502020204030204" pitchFamily="34" charset="0"/>
                          <a:cs typeface="Calibri" panose="020F0502020204030204" pitchFamily="34" charset="0"/>
                        </a:rPr>
                        <a:t>nghiệm</a:t>
                      </a:r>
                      <a:endParaRPr lang="en-US" sz="2400" kern="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6835708"/>
                  </a:ext>
                </a:extLst>
              </a:tr>
              <a:tr h="416391">
                <a:tc>
                  <a:txBody>
                    <a:bodyPr/>
                    <a:lstStyle/>
                    <a:p>
                      <a:pPr marL="0" marR="0" algn="ctr">
                        <a:lnSpc>
                          <a:spcPct val="100000"/>
                        </a:lnSpc>
                        <a:spcBef>
                          <a:spcPts val="600"/>
                        </a:spcBef>
                        <a:spcAft>
                          <a:spcPts val="0"/>
                        </a:spcAft>
                      </a:pPr>
                      <a:r>
                        <a:rPr lang="en-US" sz="2800" kern="100" dirty="0">
                          <a:solidFill>
                            <a:srgbClr val="002060"/>
                          </a:solidFill>
                          <a:effectLst/>
                          <a:latin typeface="Calibri" panose="020F0502020204030204" pitchFamily="34" charset="0"/>
                          <a:cs typeface="Calibri" panose="020F0502020204030204" pitchFamily="34" charset="0"/>
                        </a:rPr>
                        <a:t>1</a:t>
                      </a:r>
                      <a:endParaRPr lang="en-US" sz="2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0000"/>
                        </a:lnSpc>
                        <a:spcBef>
                          <a:spcPts val="600"/>
                        </a:spcBef>
                        <a:spcAft>
                          <a:spcPts val="0"/>
                        </a:spcAft>
                      </a:pPr>
                      <a:r>
                        <a:rPr lang="en-US" sz="2800" kern="100" dirty="0" err="1">
                          <a:solidFill>
                            <a:srgbClr val="002060"/>
                          </a:solidFill>
                          <a:effectLst/>
                          <a:latin typeface="Calibri" panose="020F0502020204030204" pitchFamily="34" charset="0"/>
                          <a:cs typeface="Calibri" panose="020F0502020204030204" pitchFamily="34" charset="0"/>
                        </a:rPr>
                        <a:t>Địa</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điểm</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làm</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thí</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nghiệm</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bếp</a:t>
                      </a:r>
                      <a:endParaRPr lang="en-US" sz="2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4231696"/>
                  </a:ext>
                </a:extLst>
              </a:tr>
              <a:tr h="416391">
                <a:tc>
                  <a:txBody>
                    <a:bodyPr/>
                    <a:lstStyle/>
                    <a:p>
                      <a:pPr marL="0" marR="0" algn="ctr">
                        <a:lnSpc>
                          <a:spcPct val="100000"/>
                        </a:lnSpc>
                        <a:spcBef>
                          <a:spcPts val="600"/>
                        </a:spcBef>
                        <a:spcAft>
                          <a:spcPts val="0"/>
                        </a:spcAft>
                      </a:pPr>
                      <a:r>
                        <a:rPr lang="en-US" sz="2800" kern="100">
                          <a:solidFill>
                            <a:srgbClr val="002060"/>
                          </a:solidFill>
                          <a:effectLst/>
                          <a:latin typeface="Calibri" panose="020F0502020204030204" pitchFamily="34" charset="0"/>
                          <a:cs typeface="Calibri" panose="020F0502020204030204" pitchFamily="34" charset="0"/>
                        </a:rPr>
                        <a:t>2</a:t>
                      </a:r>
                      <a:endParaRPr lang="en-US" sz="2400" kern="10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0000"/>
                        </a:lnSpc>
                        <a:spcBef>
                          <a:spcPts val="600"/>
                        </a:spcBef>
                        <a:spcAft>
                          <a:spcPts val="0"/>
                        </a:spcAft>
                      </a:pPr>
                      <a:r>
                        <a:rPr lang="en-US" sz="2800" kern="100">
                          <a:solidFill>
                            <a:srgbClr val="002060"/>
                          </a:solidFill>
                          <a:effectLst/>
                          <a:latin typeface="Calibri" panose="020F0502020204030204" pitchFamily="34" charset="0"/>
                          <a:cs typeface="Calibri" panose="020F0502020204030204" pitchFamily="34" charset="0"/>
                        </a:rPr>
                        <a:t>Dụng cụ làm thí nghiệm: bộ đồ trà</a:t>
                      </a:r>
                      <a:endParaRPr lang="en-US" sz="2400" kern="10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63951101"/>
                  </a:ext>
                </a:extLst>
              </a:tr>
              <a:tr h="1447441">
                <a:tc>
                  <a:txBody>
                    <a:bodyPr/>
                    <a:lstStyle/>
                    <a:p>
                      <a:pPr marL="0" marR="0" algn="ctr">
                        <a:lnSpc>
                          <a:spcPct val="100000"/>
                        </a:lnSpc>
                        <a:spcBef>
                          <a:spcPts val="600"/>
                        </a:spcBef>
                        <a:spcAft>
                          <a:spcPts val="0"/>
                        </a:spcAft>
                      </a:pPr>
                      <a:r>
                        <a:rPr lang="en-US" sz="2800" kern="100" dirty="0">
                          <a:solidFill>
                            <a:srgbClr val="002060"/>
                          </a:solidFill>
                          <a:effectLst/>
                          <a:latin typeface="Calibri" panose="020F0502020204030204" pitchFamily="34" charset="0"/>
                          <a:cs typeface="Calibri" panose="020F0502020204030204" pitchFamily="34" charset="0"/>
                        </a:rPr>
                        <a:t>3</a:t>
                      </a:r>
                      <a:endParaRPr lang="en-US" sz="2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00000"/>
                        </a:lnSpc>
                        <a:spcBef>
                          <a:spcPts val="600"/>
                        </a:spcBef>
                        <a:spcAft>
                          <a:spcPts val="0"/>
                        </a:spcAft>
                      </a:pPr>
                      <a:r>
                        <a:rPr lang="en-US" sz="2800" kern="100" dirty="0" err="1">
                          <a:solidFill>
                            <a:srgbClr val="002060"/>
                          </a:solidFill>
                          <a:effectLst/>
                          <a:latin typeface="Calibri" panose="020F0502020204030204" pitchFamily="34" charset="0"/>
                          <a:cs typeface="Calibri" panose="020F0502020204030204" pitchFamily="34" charset="0"/>
                        </a:rPr>
                        <a:t>Mục</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đích</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làm</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thí</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nghiệm</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để</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lí</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giải</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hiện</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tượng</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tại</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sao</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khi</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nước</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trà</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rớt</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ra</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đĩa</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thì</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những</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tách</a:t>
                      </a:r>
                      <a:r>
                        <a:rPr lang="en-US" sz="2800" kern="100" dirty="0">
                          <a:solidFill>
                            <a:srgbClr val="002060"/>
                          </a:solidFill>
                          <a:effectLst/>
                          <a:latin typeface="Calibri" panose="020F0502020204030204" pitchFamily="34" charset="0"/>
                          <a:cs typeface="Calibri" panose="020F0502020204030204" pitchFamily="34" charset="0"/>
                        </a:rPr>
                        <a:t> tr</a:t>
                      </a:r>
                      <a:r>
                        <a:rPr lang="vi-VN" sz="2800" kern="100" dirty="0">
                          <a:solidFill>
                            <a:srgbClr val="002060"/>
                          </a:solidFill>
                          <a:effectLst/>
                          <a:latin typeface="Calibri" panose="020F0502020204030204" pitchFamily="34" charset="0"/>
                          <a:cs typeface="Calibri" panose="020F0502020204030204" pitchFamily="34" charset="0"/>
                        </a:rPr>
                        <a:t>à</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bỗng</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nhiên</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dừng</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chuyển</a:t>
                      </a:r>
                      <a:r>
                        <a:rPr lang="en-US" sz="2800" kern="100" dirty="0">
                          <a:solidFill>
                            <a:srgbClr val="002060"/>
                          </a:solidFill>
                          <a:effectLst/>
                          <a:latin typeface="Calibri" panose="020F0502020204030204" pitchFamily="34" charset="0"/>
                          <a:cs typeface="Calibri" panose="020F0502020204030204" pitchFamily="34" charset="0"/>
                        </a:rPr>
                        <a:t> </a:t>
                      </a:r>
                      <a:r>
                        <a:rPr lang="en-US" sz="2800" kern="100" dirty="0" err="1">
                          <a:solidFill>
                            <a:srgbClr val="002060"/>
                          </a:solidFill>
                          <a:effectLst/>
                          <a:latin typeface="Calibri" panose="020F0502020204030204" pitchFamily="34" charset="0"/>
                          <a:cs typeface="Calibri" panose="020F0502020204030204" pitchFamily="34" charset="0"/>
                        </a:rPr>
                        <a:t>động</a:t>
                      </a:r>
                      <a:r>
                        <a:rPr lang="en-US" sz="2800" kern="100" dirty="0">
                          <a:solidFill>
                            <a:srgbClr val="002060"/>
                          </a:solidFill>
                          <a:effectLst/>
                          <a:latin typeface="Calibri" panose="020F0502020204030204" pitchFamily="34" charset="0"/>
                          <a:cs typeface="Calibri" panose="020F0502020204030204" pitchFamily="34" charset="0"/>
                        </a:rPr>
                        <a:t>.</a:t>
                      </a:r>
                      <a:endParaRPr lang="en-US" sz="2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4770949"/>
                  </a:ext>
                </a:extLst>
              </a:tr>
            </a:tbl>
          </a:graphicData>
        </a:graphic>
      </p:graphicFrame>
    </p:spTree>
    <p:extLst>
      <p:ext uri="{BB962C8B-B14F-4D97-AF65-F5344CB8AC3E}">
        <p14:creationId xmlns:p14="http://schemas.microsoft.com/office/powerpoint/2010/main" val="412063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25A77C9C-7C51-8319-CC0C-77947E0373DB}"/>
              </a:ext>
            </a:extLst>
          </p:cNvPr>
          <p:cNvSpPr/>
          <p:nvPr/>
        </p:nvSpPr>
        <p:spPr>
          <a:xfrm>
            <a:off x="2688676" y="284074"/>
            <a:ext cx="6804277" cy="1066181"/>
          </a:xfrm>
          <a:custGeom>
            <a:avLst/>
            <a:gdLst>
              <a:gd name="connsiteX0" fmla="*/ 0 w 6804277"/>
              <a:gd name="connsiteY0" fmla="*/ 240904 h 1066181"/>
              <a:gd name="connsiteX1" fmla="*/ 240904 w 6804277"/>
              <a:gd name="connsiteY1" fmla="*/ 0 h 1066181"/>
              <a:gd name="connsiteX2" fmla="*/ 936376 w 6804277"/>
              <a:gd name="connsiteY2" fmla="*/ 0 h 1066181"/>
              <a:gd name="connsiteX3" fmla="*/ 1442173 w 6804277"/>
              <a:gd name="connsiteY3" fmla="*/ 0 h 1066181"/>
              <a:gd name="connsiteX4" fmla="*/ 2074420 w 6804277"/>
              <a:gd name="connsiteY4" fmla="*/ 0 h 1066181"/>
              <a:gd name="connsiteX5" fmla="*/ 2643442 w 6804277"/>
              <a:gd name="connsiteY5" fmla="*/ 0 h 1066181"/>
              <a:gd name="connsiteX6" fmla="*/ 3212464 w 6804277"/>
              <a:gd name="connsiteY6" fmla="*/ 0 h 1066181"/>
              <a:gd name="connsiteX7" fmla="*/ 3781487 w 6804277"/>
              <a:gd name="connsiteY7" fmla="*/ 0 h 1066181"/>
              <a:gd name="connsiteX8" fmla="*/ 4413734 w 6804277"/>
              <a:gd name="connsiteY8" fmla="*/ 0 h 1066181"/>
              <a:gd name="connsiteX9" fmla="*/ 5172430 w 6804277"/>
              <a:gd name="connsiteY9" fmla="*/ 0 h 1066181"/>
              <a:gd name="connsiteX10" fmla="*/ 5678227 w 6804277"/>
              <a:gd name="connsiteY10" fmla="*/ 0 h 1066181"/>
              <a:gd name="connsiteX11" fmla="*/ 6563373 w 6804277"/>
              <a:gd name="connsiteY11" fmla="*/ 0 h 1066181"/>
              <a:gd name="connsiteX12" fmla="*/ 6804277 w 6804277"/>
              <a:gd name="connsiteY12" fmla="*/ 240904 h 1066181"/>
              <a:gd name="connsiteX13" fmla="*/ 6804277 w 6804277"/>
              <a:gd name="connsiteY13" fmla="*/ 825277 h 1066181"/>
              <a:gd name="connsiteX14" fmla="*/ 6563373 w 6804277"/>
              <a:gd name="connsiteY14" fmla="*/ 1066181 h 1066181"/>
              <a:gd name="connsiteX15" fmla="*/ 6057575 w 6804277"/>
              <a:gd name="connsiteY15" fmla="*/ 1066181 h 1066181"/>
              <a:gd name="connsiteX16" fmla="*/ 5298879 w 6804277"/>
              <a:gd name="connsiteY16" fmla="*/ 1066181 h 1066181"/>
              <a:gd name="connsiteX17" fmla="*/ 4603408 w 6804277"/>
              <a:gd name="connsiteY17" fmla="*/ 1066181 h 1066181"/>
              <a:gd name="connsiteX18" fmla="*/ 3971161 w 6804277"/>
              <a:gd name="connsiteY18" fmla="*/ 1066181 h 1066181"/>
              <a:gd name="connsiteX19" fmla="*/ 3528588 w 6804277"/>
              <a:gd name="connsiteY19" fmla="*/ 1066181 h 1066181"/>
              <a:gd name="connsiteX20" fmla="*/ 2896341 w 6804277"/>
              <a:gd name="connsiteY20" fmla="*/ 1066181 h 1066181"/>
              <a:gd name="connsiteX21" fmla="*/ 2264094 w 6804277"/>
              <a:gd name="connsiteY21" fmla="*/ 1066181 h 1066181"/>
              <a:gd name="connsiteX22" fmla="*/ 1631847 w 6804277"/>
              <a:gd name="connsiteY22" fmla="*/ 1066181 h 1066181"/>
              <a:gd name="connsiteX23" fmla="*/ 999600 w 6804277"/>
              <a:gd name="connsiteY23" fmla="*/ 1066181 h 1066181"/>
              <a:gd name="connsiteX24" fmla="*/ 240904 w 6804277"/>
              <a:gd name="connsiteY24" fmla="*/ 1066181 h 1066181"/>
              <a:gd name="connsiteX25" fmla="*/ 0 w 6804277"/>
              <a:gd name="connsiteY25" fmla="*/ 825277 h 1066181"/>
              <a:gd name="connsiteX26" fmla="*/ 0 w 6804277"/>
              <a:gd name="connsiteY26" fmla="*/ 240904 h 106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804277" h="1066181" fill="none" extrusionOk="0">
                <a:moveTo>
                  <a:pt x="0" y="240904"/>
                </a:moveTo>
                <a:cubicBezTo>
                  <a:pt x="-11850" y="122593"/>
                  <a:pt x="115671" y="-20841"/>
                  <a:pt x="240904" y="0"/>
                </a:cubicBezTo>
                <a:cubicBezTo>
                  <a:pt x="395756" y="-17004"/>
                  <a:pt x="603032" y="-32643"/>
                  <a:pt x="936376" y="0"/>
                </a:cubicBezTo>
                <a:cubicBezTo>
                  <a:pt x="1269720" y="32643"/>
                  <a:pt x="1259971" y="-14344"/>
                  <a:pt x="1442173" y="0"/>
                </a:cubicBezTo>
                <a:cubicBezTo>
                  <a:pt x="1624375" y="14344"/>
                  <a:pt x="1945213" y="9081"/>
                  <a:pt x="2074420" y="0"/>
                </a:cubicBezTo>
                <a:cubicBezTo>
                  <a:pt x="2203627" y="-9081"/>
                  <a:pt x="2367834" y="-11569"/>
                  <a:pt x="2643442" y="0"/>
                </a:cubicBezTo>
                <a:cubicBezTo>
                  <a:pt x="2919050" y="11569"/>
                  <a:pt x="2973911" y="8598"/>
                  <a:pt x="3212464" y="0"/>
                </a:cubicBezTo>
                <a:cubicBezTo>
                  <a:pt x="3451017" y="-8598"/>
                  <a:pt x="3500599" y="9440"/>
                  <a:pt x="3781487" y="0"/>
                </a:cubicBezTo>
                <a:cubicBezTo>
                  <a:pt x="4062375" y="-9440"/>
                  <a:pt x="4192724" y="-21322"/>
                  <a:pt x="4413734" y="0"/>
                </a:cubicBezTo>
                <a:cubicBezTo>
                  <a:pt x="4634744" y="21322"/>
                  <a:pt x="5003716" y="36019"/>
                  <a:pt x="5172430" y="0"/>
                </a:cubicBezTo>
                <a:cubicBezTo>
                  <a:pt x="5341144" y="-36019"/>
                  <a:pt x="5468562" y="17315"/>
                  <a:pt x="5678227" y="0"/>
                </a:cubicBezTo>
                <a:cubicBezTo>
                  <a:pt x="5887892" y="-17315"/>
                  <a:pt x="6382513" y="24957"/>
                  <a:pt x="6563373" y="0"/>
                </a:cubicBezTo>
                <a:cubicBezTo>
                  <a:pt x="6697292" y="6932"/>
                  <a:pt x="6789257" y="101225"/>
                  <a:pt x="6804277" y="240904"/>
                </a:cubicBezTo>
                <a:cubicBezTo>
                  <a:pt x="6810232" y="367183"/>
                  <a:pt x="6827213" y="682183"/>
                  <a:pt x="6804277" y="825277"/>
                </a:cubicBezTo>
                <a:cubicBezTo>
                  <a:pt x="6807884" y="969228"/>
                  <a:pt x="6717236" y="1048793"/>
                  <a:pt x="6563373" y="1066181"/>
                </a:cubicBezTo>
                <a:cubicBezTo>
                  <a:pt x="6460471" y="1084946"/>
                  <a:pt x="6308698" y="1069942"/>
                  <a:pt x="6057575" y="1066181"/>
                </a:cubicBezTo>
                <a:cubicBezTo>
                  <a:pt x="5806452" y="1062420"/>
                  <a:pt x="5589688" y="1044692"/>
                  <a:pt x="5298879" y="1066181"/>
                </a:cubicBezTo>
                <a:cubicBezTo>
                  <a:pt x="5008070" y="1087670"/>
                  <a:pt x="4825547" y="1081312"/>
                  <a:pt x="4603408" y="1066181"/>
                </a:cubicBezTo>
                <a:cubicBezTo>
                  <a:pt x="4381269" y="1051050"/>
                  <a:pt x="4103473" y="1076249"/>
                  <a:pt x="3971161" y="1066181"/>
                </a:cubicBezTo>
                <a:cubicBezTo>
                  <a:pt x="3838849" y="1056113"/>
                  <a:pt x="3735888" y="1048054"/>
                  <a:pt x="3528588" y="1066181"/>
                </a:cubicBezTo>
                <a:cubicBezTo>
                  <a:pt x="3321288" y="1084308"/>
                  <a:pt x="3139701" y="1073351"/>
                  <a:pt x="2896341" y="1066181"/>
                </a:cubicBezTo>
                <a:cubicBezTo>
                  <a:pt x="2652981" y="1059011"/>
                  <a:pt x="2419595" y="1089849"/>
                  <a:pt x="2264094" y="1066181"/>
                </a:cubicBezTo>
                <a:cubicBezTo>
                  <a:pt x="2108593" y="1042513"/>
                  <a:pt x="1943995" y="1062198"/>
                  <a:pt x="1631847" y="1066181"/>
                </a:cubicBezTo>
                <a:cubicBezTo>
                  <a:pt x="1319699" y="1070164"/>
                  <a:pt x="1225454" y="1081764"/>
                  <a:pt x="999600" y="1066181"/>
                </a:cubicBezTo>
                <a:cubicBezTo>
                  <a:pt x="773746" y="1050598"/>
                  <a:pt x="560367" y="1040509"/>
                  <a:pt x="240904" y="1066181"/>
                </a:cubicBezTo>
                <a:cubicBezTo>
                  <a:pt x="114402" y="1044941"/>
                  <a:pt x="-18079" y="971985"/>
                  <a:pt x="0" y="825277"/>
                </a:cubicBezTo>
                <a:cubicBezTo>
                  <a:pt x="-16703" y="586977"/>
                  <a:pt x="-16754" y="486910"/>
                  <a:pt x="0" y="240904"/>
                </a:cubicBezTo>
                <a:close/>
              </a:path>
              <a:path w="6804277" h="1066181" stroke="0" extrusionOk="0">
                <a:moveTo>
                  <a:pt x="0" y="240904"/>
                </a:moveTo>
                <a:cubicBezTo>
                  <a:pt x="-3791" y="111835"/>
                  <a:pt x="112738" y="20650"/>
                  <a:pt x="240904" y="0"/>
                </a:cubicBezTo>
                <a:cubicBezTo>
                  <a:pt x="410882" y="23470"/>
                  <a:pt x="518527" y="24822"/>
                  <a:pt x="746702" y="0"/>
                </a:cubicBezTo>
                <a:cubicBezTo>
                  <a:pt x="974877" y="-24822"/>
                  <a:pt x="1102761" y="-10018"/>
                  <a:pt x="1315724" y="0"/>
                </a:cubicBezTo>
                <a:cubicBezTo>
                  <a:pt x="1528687" y="10018"/>
                  <a:pt x="1630830" y="-6190"/>
                  <a:pt x="1758297" y="0"/>
                </a:cubicBezTo>
                <a:cubicBezTo>
                  <a:pt x="1885764" y="6190"/>
                  <a:pt x="2305336" y="12558"/>
                  <a:pt x="2453768" y="0"/>
                </a:cubicBezTo>
                <a:cubicBezTo>
                  <a:pt x="2602200" y="-12558"/>
                  <a:pt x="2748105" y="-649"/>
                  <a:pt x="2896341" y="0"/>
                </a:cubicBezTo>
                <a:cubicBezTo>
                  <a:pt x="3044577" y="649"/>
                  <a:pt x="3243017" y="25956"/>
                  <a:pt x="3528588" y="0"/>
                </a:cubicBezTo>
                <a:cubicBezTo>
                  <a:pt x="3814159" y="-25956"/>
                  <a:pt x="3846755" y="-8444"/>
                  <a:pt x="4034385" y="0"/>
                </a:cubicBezTo>
                <a:cubicBezTo>
                  <a:pt x="4222015" y="8444"/>
                  <a:pt x="4346456" y="-24811"/>
                  <a:pt x="4540183" y="0"/>
                </a:cubicBezTo>
                <a:cubicBezTo>
                  <a:pt x="4733910" y="24811"/>
                  <a:pt x="4878850" y="7408"/>
                  <a:pt x="4982756" y="0"/>
                </a:cubicBezTo>
                <a:cubicBezTo>
                  <a:pt x="5086662" y="-7408"/>
                  <a:pt x="5304742" y="11393"/>
                  <a:pt x="5425329" y="0"/>
                </a:cubicBezTo>
                <a:cubicBezTo>
                  <a:pt x="5545916" y="-11393"/>
                  <a:pt x="5742147" y="-555"/>
                  <a:pt x="5931126" y="0"/>
                </a:cubicBezTo>
                <a:cubicBezTo>
                  <a:pt x="6120105" y="555"/>
                  <a:pt x="6253160" y="27848"/>
                  <a:pt x="6563373" y="0"/>
                </a:cubicBezTo>
                <a:cubicBezTo>
                  <a:pt x="6664984" y="4343"/>
                  <a:pt x="6827938" y="112011"/>
                  <a:pt x="6804277" y="240904"/>
                </a:cubicBezTo>
                <a:cubicBezTo>
                  <a:pt x="6803194" y="426205"/>
                  <a:pt x="6798423" y="675649"/>
                  <a:pt x="6804277" y="825277"/>
                </a:cubicBezTo>
                <a:cubicBezTo>
                  <a:pt x="6792706" y="955217"/>
                  <a:pt x="6725562" y="1067569"/>
                  <a:pt x="6563373" y="1066181"/>
                </a:cubicBezTo>
                <a:cubicBezTo>
                  <a:pt x="6360848" y="1069527"/>
                  <a:pt x="6187069" y="1088519"/>
                  <a:pt x="5867901" y="1066181"/>
                </a:cubicBezTo>
                <a:cubicBezTo>
                  <a:pt x="5548733" y="1043843"/>
                  <a:pt x="5472654" y="1081411"/>
                  <a:pt x="5172430" y="1066181"/>
                </a:cubicBezTo>
                <a:cubicBezTo>
                  <a:pt x="4872206" y="1050951"/>
                  <a:pt x="4859768" y="1081254"/>
                  <a:pt x="4666632" y="1066181"/>
                </a:cubicBezTo>
                <a:cubicBezTo>
                  <a:pt x="4473496" y="1051108"/>
                  <a:pt x="4184740" y="1066107"/>
                  <a:pt x="3907936" y="1066181"/>
                </a:cubicBezTo>
                <a:cubicBezTo>
                  <a:pt x="3631132" y="1066255"/>
                  <a:pt x="3547176" y="1085700"/>
                  <a:pt x="3275689" y="1066181"/>
                </a:cubicBezTo>
                <a:cubicBezTo>
                  <a:pt x="3004202" y="1046662"/>
                  <a:pt x="3003310" y="1050024"/>
                  <a:pt x="2769892" y="1066181"/>
                </a:cubicBezTo>
                <a:cubicBezTo>
                  <a:pt x="2536474" y="1082338"/>
                  <a:pt x="2180705" y="1029550"/>
                  <a:pt x="2011195" y="1066181"/>
                </a:cubicBezTo>
                <a:cubicBezTo>
                  <a:pt x="1841685" y="1102812"/>
                  <a:pt x="1619743" y="1040761"/>
                  <a:pt x="1442173" y="1066181"/>
                </a:cubicBezTo>
                <a:cubicBezTo>
                  <a:pt x="1264603" y="1091601"/>
                  <a:pt x="1023850" y="1080208"/>
                  <a:pt x="873151" y="1066181"/>
                </a:cubicBezTo>
                <a:cubicBezTo>
                  <a:pt x="722452" y="1052154"/>
                  <a:pt x="540001" y="1094587"/>
                  <a:pt x="240904" y="1066181"/>
                </a:cubicBezTo>
                <a:cubicBezTo>
                  <a:pt x="102679" y="1066889"/>
                  <a:pt x="5950" y="954753"/>
                  <a:pt x="0" y="825277"/>
                </a:cubicBezTo>
                <a:cubicBezTo>
                  <a:pt x="11866" y="602199"/>
                  <a:pt x="-22752" y="408377"/>
                  <a:pt x="0" y="240904"/>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4800" b="1" kern="0" dirty="0" err="1">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Luyện</a:t>
            </a:r>
            <a:r>
              <a:rPr lang="en-US" sz="4800" b="1" kern="0" dirty="0">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đọc</a:t>
            </a:r>
            <a:r>
              <a:rPr lang="en-US" sz="4800" b="1" kern="0" dirty="0">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trong</a:t>
            </a:r>
            <a:r>
              <a:rPr lang="en-US" sz="4800" b="1" kern="0" dirty="0">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nhóm</a:t>
            </a:r>
            <a:endParaRPr lang="en-US" sz="4800" b="1" kern="0" dirty="0">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endParaRPr>
          </a:p>
        </p:txBody>
      </p:sp>
      <p:pic>
        <p:nvPicPr>
          <p:cNvPr id="9218" name="Picture 2" descr="Girl kid jumping and smiles cartoon art illustration">
            <a:extLst>
              <a:ext uri="{FF2B5EF4-FFF2-40B4-BE49-F238E27FC236}">
                <a16:creationId xmlns:a16="http://schemas.microsoft.com/office/drawing/2014/main" id="{A891369C-7623-4B38-AB3E-2AC18C4EDF7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466" b="89871" l="5751" r="94409">
                        <a14:foregroundMark x1="20447" y1="55172" x2="34345" y2="78017"/>
                        <a14:foregroundMark x1="37540" y1="51509" x2="33067" y2="61853"/>
                        <a14:foregroundMark x1="33067" y1="61853" x2="31789" y2="70905"/>
                        <a14:foregroundMark x1="54792" y1="67241" x2="54792" y2="70474"/>
                        <a14:foregroundMark x1="65335" y1="75431" x2="68371" y2="70259"/>
                        <a14:foregroundMark x1="76997" y1="75431" x2="78275" y2="77371"/>
                        <a14:foregroundMark x1="89297" y1="54095" x2="91374" y2="65086"/>
                        <a14:foregroundMark x1="91374" y1="65086" x2="91374" y2="65086"/>
                        <a14:foregroundMark x1="5751" y1="41595" x2="9585" y2="40517"/>
                        <a14:foregroundMark x1="10064" y1="59052" x2="10064" y2="59914"/>
                        <a14:foregroundMark x1="12141" y1="68103" x2="13898" y2="66810"/>
                        <a14:foregroundMark x1="13898" y1="76724" x2="15176" y2="72198"/>
                        <a14:foregroundMark x1="8626" y1="25431" x2="10064" y2="26293"/>
                        <a14:foregroundMark x1="10064" y1="16595" x2="12620" y2="20690"/>
                        <a14:foregroundMark x1="29233" y1="25000" x2="29553" y2="25647"/>
                        <a14:foregroundMark x1="51278" y1="9267" x2="51278" y2="6466"/>
                        <a14:foregroundMark x1="34185" y1="71983" x2="37700" y2="71121"/>
                        <a14:foregroundMark x1="38818" y1="61638" x2="39457" y2="61638"/>
                        <a14:foregroundMark x1="62460" y1="64440" x2="62460" y2="62931"/>
                        <a14:foregroundMark x1="76677" y1="27371" x2="75080" y2="27371"/>
                        <a14:foregroundMark x1="87859" y1="26078" x2="89297" y2="22414"/>
                        <a14:foregroundMark x1="89297" y1="29957" x2="92173" y2="28017"/>
                        <a14:foregroundMark x1="84984" y1="22845" x2="85623" y2="19397"/>
                        <a14:foregroundMark x1="94089" y1="48491" x2="94409" y2="47845"/>
                        <a14:foregroundMark x1="87540" y1="49784" x2="88179" y2="49784"/>
                        <a14:foregroundMark x1="92492" y1="73707" x2="93610" y2="74138"/>
                        <a14:foregroundMark x1="89936" y1="75862" x2="91534" y2="77155"/>
                      </a14:backgroundRemoval>
                    </a14:imgEffect>
                  </a14:imgLayer>
                </a14:imgProps>
              </a:ext>
              <a:ext uri="{28A0092B-C50C-407E-A947-70E740481C1C}">
                <a14:useLocalDpi xmlns:a14="http://schemas.microsoft.com/office/drawing/2010/main" val="0"/>
              </a:ext>
            </a:extLst>
          </a:blip>
          <a:srcRect t="12972"/>
          <a:stretch/>
        </p:blipFill>
        <p:spPr bwMode="auto">
          <a:xfrm>
            <a:off x="3367592" y="1172581"/>
            <a:ext cx="5413997" cy="349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1760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6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218"/>
                                            </p:tgtEl>
                                            <p:attrNameLst>
                                              <p:attrName>style.visibility</p:attrName>
                                            </p:attrNameLst>
                                          </p:cBhvr>
                                          <p:to>
                                            <p:strVal val="visible"/>
                                          </p:to>
                                        </p:set>
                                        <p:anim calcmode="lin" valueType="num">
                                          <p:cBhvr additive="base">
                                            <p:cTn id="11" dur="500" fill="hold"/>
                                            <p:tgtEl>
                                              <p:spTgt spid="9218"/>
                                            </p:tgtEl>
                                            <p:attrNameLst>
                                              <p:attrName>ppt_x</p:attrName>
                                            </p:attrNameLst>
                                          </p:cBhvr>
                                          <p:tavLst>
                                            <p:tav tm="0">
                                              <p:val>
                                                <p:strVal val="#ppt_x"/>
                                              </p:val>
                                            </p:tav>
                                            <p:tav tm="100000">
                                              <p:val>
                                                <p:strVal val="#ppt_x"/>
                                              </p:val>
                                            </p:tav>
                                          </p:tavLst>
                                        </p:anim>
                                        <p:anim calcmode="lin" valueType="num">
                                          <p:cBhvr additive="base">
                                            <p:cTn id="12"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218"/>
                                            </p:tgtEl>
                                            <p:attrNameLst>
                                              <p:attrName>style.visibility</p:attrName>
                                            </p:attrNameLst>
                                          </p:cBhvr>
                                          <p:to>
                                            <p:strVal val="visible"/>
                                          </p:to>
                                        </p:set>
                                        <p:anim calcmode="lin" valueType="num">
                                          <p:cBhvr additive="base">
                                            <p:cTn id="11" dur="500" fill="hold"/>
                                            <p:tgtEl>
                                              <p:spTgt spid="9218"/>
                                            </p:tgtEl>
                                            <p:attrNameLst>
                                              <p:attrName>ppt_x</p:attrName>
                                            </p:attrNameLst>
                                          </p:cBhvr>
                                          <p:tavLst>
                                            <p:tav tm="0">
                                              <p:val>
                                                <p:strVal val="#ppt_x"/>
                                              </p:val>
                                            </p:tav>
                                            <p:tav tm="100000">
                                              <p:val>
                                                <p:strVal val="#ppt_x"/>
                                              </p:val>
                                            </p:tav>
                                          </p:tavLst>
                                        </p:anim>
                                        <p:anim calcmode="lin" valueType="num">
                                          <p:cBhvr additive="base">
                                            <p:cTn id="12"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25A77C9C-7C51-8319-CC0C-77947E0373DB}"/>
              </a:ext>
            </a:extLst>
          </p:cNvPr>
          <p:cNvSpPr/>
          <p:nvPr/>
        </p:nvSpPr>
        <p:spPr>
          <a:xfrm>
            <a:off x="2688676" y="284074"/>
            <a:ext cx="6804277" cy="1066181"/>
          </a:xfrm>
          <a:custGeom>
            <a:avLst/>
            <a:gdLst>
              <a:gd name="connsiteX0" fmla="*/ 0 w 6804277"/>
              <a:gd name="connsiteY0" fmla="*/ 240904 h 1066181"/>
              <a:gd name="connsiteX1" fmla="*/ 240904 w 6804277"/>
              <a:gd name="connsiteY1" fmla="*/ 0 h 1066181"/>
              <a:gd name="connsiteX2" fmla="*/ 936376 w 6804277"/>
              <a:gd name="connsiteY2" fmla="*/ 0 h 1066181"/>
              <a:gd name="connsiteX3" fmla="*/ 1442173 w 6804277"/>
              <a:gd name="connsiteY3" fmla="*/ 0 h 1066181"/>
              <a:gd name="connsiteX4" fmla="*/ 2074420 w 6804277"/>
              <a:gd name="connsiteY4" fmla="*/ 0 h 1066181"/>
              <a:gd name="connsiteX5" fmla="*/ 2643442 w 6804277"/>
              <a:gd name="connsiteY5" fmla="*/ 0 h 1066181"/>
              <a:gd name="connsiteX6" fmla="*/ 3212464 w 6804277"/>
              <a:gd name="connsiteY6" fmla="*/ 0 h 1066181"/>
              <a:gd name="connsiteX7" fmla="*/ 3781487 w 6804277"/>
              <a:gd name="connsiteY7" fmla="*/ 0 h 1066181"/>
              <a:gd name="connsiteX8" fmla="*/ 4413734 w 6804277"/>
              <a:gd name="connsiteY8" fmla="*/ 0 h 1066181"/>
              <a:gd name="connsiteX9" fmla="*/ 5172430 w 6804277"/>
              <a:gd name="connsiteY9" fmla="*/ 0 h 1066181"/>
              <a:gd name="connsiteX10" fmla="*/ 5678227 w 6804277"/>
              <a:gd name="connsiteY10" fmla="*/ 0 h 1066181"/>
              <a:gd name="connsiteX11" fmla="*/ 6563373 w 6804277"/>
              <a:gd name="connsiteY11" fmla="*/ 0 h 1066181"/>
              <a:gd name="connsiteX12" fmla="*/ 6804277 w 6804277"/>
              <a:gd name="connsiteY12" fmla="*/ 240904 h 1066181"/>
              <a:gd name="connsiteX13" fmla="*/ 6804277 w 6804277"/>
              <a:gd name="connsiteY13" fmla="*/ 825277 h 1066181"/>
              <a:gd name="connsiteX14" fmla="*/ 6563373 w 6804277"/>
              <a:gd name="connsiteY14" fmla="*/ 1066181 h 1066181"/>
              <a:gd name="connsiteX15" fmla="*/ 6057575 w 6804277"/>
              <a:gd name="connsiteY15" fmla="*/ 1066181 h 1066181"/>
              <a:gd name="connsiteX16" fmla="*/ 5298879 w 6804277"/>
              <a:gd name="connsiteY16" fmla="*/ 1066181 h 1066181"/>
              <a:gd name="connsiteX17" fmla="*/ 4603408 w 6804277"/>
              <a:gd name="connsiteY17" fmla="*/ 1066181 h 1066181"/>
              <a:gd name="connsiteX18" fmla="*/ 3971161 w 6804277"/>
              <a:gd name="connsiteY18" fmla="*/ 1066181 h 1066181"/>
              <a:gd name="connsiteX19" fmla="*/ 3528588 w 6804277"/>
              <a:gd name="connsiteY19" fmla="*/ 1066181 h 1066181"/>
              <a:gd name="connsiteX20" fmla="*/ 2896341 w 6804277"/>
              <a:gd name="connsiteY20" fmla="*/ 1066181 h 1066181"/>
              <a:gd name="connsiteX21" fmla="*/ 2264094 w 6804277"/>
              <a:gd name="connsiteY21" fmla="*/ 1066181 h 1066181"/>
              <a:gd name="connsiteX22" fmla="*/ 1631847 w 6804277"/>
              <a:gd name="connsiteY22" fmla="*/ 1066181 h 1066181"/>
              <a:gd name="connsiteX23" fmla="*/ 999600 w 6804277"/>
              <a:gd name="connsiteY23" fmla="*/ 1066181 h 1066181"/>
              <a:gd name="connsiteX24" fmla="*/ 240904 w 6804277"/>
              <a:gd name="connsiteY24" fmla="*/ 1066181 h 1066181"/>
              <a:gd name="connsiteX25" fmla="*/ 0 w 6804277"/>
              <a:gd name="connsiteY25" fmla="*/ 825277 h 1066181"/>
              <a:gd name="connsiteX26" fmla="*/ 0 w 6804277"/>
              <a:gd name="connsiteY26" fmla="*/ 240904 h 106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804277" h="1066181" fill="none" extrusionOk="0">
                <a:moveTo>
                  <a:pt x="0" y="240904"/>
                </a:moveTo>
                <a:cubicBezTo>
                  <a:pt x="-11850" y="122593"/>
                  <a:pt x="115671" y="-20841"/>
                  <a:pt x="240904" y="0"/>
                </a:cubicBezTo>
                <a:cubicBezTo>
                  <a:pt x="395756" y="-17004"/>
                  <a:pt x="603032" y="-32643"/>
                  <a:pt x="936376" y="0"/>
                </a:cubicBezTo>
                <a:cubicBezTo>
                  <a:pt x="1269720" y="32643"/>
                  <a:pt x="1259971" y="-14344"/>
                  <a:pt x="1442173" y="0"/>
                </a:cubicBezTo>
                <a:cubicBezTo>
                  <a:pt x="1624375" y="14344"/>
                  <a:pt x="1945213" y="9081"/>
                  <a:pt x="2074420" y="0"/>
                </a:cubicBezTo>
                <a:cubicBezTo>
                  <a:pt x="2203627" y="-9081"/>
                  <a:pt x="2367834" y="-11569"/>
                  <a:pt x="2643442" y="0"/>
                </a:cubicBezTo>
                <a:cubicBezTo>
                  <a:pt x="2919050" y="11569"/>
                  <a:pt x="2973911" y="8598"/>
                  <a:pt x="3212464" y="0"/>
                </a:cubicBezTo>
                <a:cubicBezTo>
                  <a:pt x="3451017" y="-8598"/>
                  <a:pt x="3500599" y="9440"/>
                  <a:pt x="3781487" y="0"/>
                </a:cubicBezTo>
                <a:cubicBezTo>
                  <a:pt x="4062375" y="-9440"/>
                  <a:pt x="4192724" y="-21322"/>
                  <a:pt x="4413734" y="0"/>
                </a:cubicBezTo>
                <a:cubicBezTo>
                  <a:pt x="4634744" y="21322"/>
                  <a:pt x="5003716" y="36019"/>
                  <a:pt x="5172430" y="0"/>
                </a:cubicBezTo>
                <a:cubicBezTo>
                  <a:pt x="5341144" y="-36019"/>
                  <a:pt x="5468562" y="17315"/>
                  <a:pt x="5678227" y="0"/>
                </a:cubicBezTo>
                <a:cubicBezTo>
                  <a:pt x="5887892" y="-17315"/>
                  <a:pt x="6382513" y="24957"/>
                  <a:pt x="6563373" y="0"/>
                </a:cubicBezTo>
                <a:cubicBezTo>
                  <a:pt x="6697292" y="6932"/>
                  <a:pt x="6789257" y="101225"/>
                  <a:pt x="6804277" y="240904"/>
                </a:cubicBezTo>
                <a:cubicBezTo>
                  <a:pt x="6810232" y="367183"/>
                  <a:pt x="6827213" y="682183"/>
                  <a:pt x="6804277" y="825277"/>
                </a:cubicBezTo>
                <a:cubicBezTo>
                  <a:pt x="6807884" y="969228"/>
                  <a:pt x="6717236" y="1048793"/>
                  <a:pt x="6563373" y="1066181"/>
                </a:cubicBezTo>
                <a:cubicBezTo>
                  <a:pt x="6460471" y="1084946"/>
                  <a:pt x="6308698" y="1069942"/>
                  <a:pt x="6057575" y="1066181"/>
                </a:cubicBezTo>
                <a:cubicBezTo>
                  <a:pt x="5806452" y="1062420"/>
                  <a:pt x="5589688" y="1044692"/>
                  <a:pt x="5298879" y="1066181"/>
                </a:cubicBezTo>
                <a:cubicBezTo>
                  <a:pt x="5008070" y="1087670"/>
                  <a:pt x="4825547" y="1081312"/>
                  <a:pt x="4603408" y="1066181"/>
                </a:cubicBezTo>
                <a:cubicBezTo>
                  <a:pt x="4381269" y="1051050"/>
                  <a:pt x="4103473" y="1076249"/>
                  <a:pt x="3971161" y="1066181"/>
                </a:cubicBezTo>
                <a:cubicBezTo>
                  <a:pt x="3838849" y="1056113"/>
                  <a:pt x="3735888" y="1048054"/>
                  <a:pt x="3528588" y="1066181"/>
                </a:cubicBezTo>
                <a:cubicBezTo>
                  <a:pt x="3321288" y="1084308"/>
                  <a:pt x="3139701" y="1073351"/>
                  <a:pt x="2896341" y="1066181"/>
                </a:cubicBezTo>
                <a:cubicBezTo>
                  <a:pt x="2652981" y="1059011"/>
                  <a:pt x="2419595" y="1089849"/>
                  <a:pt x="2264094" y="1066181"/>
                </a:cubicBezTo>
                <a:cubicBezTo>
                  <a:pt x="2108593" y="1042513"/>
                  <a:pt x="1943995" y="1062198"/>
                  <a:pt x="1631847" y="1066181"/>
                </a:cubicBezTo>
                <a:cubicBezTo>
                  <a:pt x="1319699" y="1070164"/>
                  <a:pt x="1225454" y="1081764"/>
                  <a:pt x="999600" y="1066181"/>
                </a:cubicBezTo>
                <a:cubicBezTo>
                  <a:pt x="773746" y="1050598"/>
                  <a:pt x="560367" y="1040509"/>
                  <a:pt x="240904" y="1066181"/>
                </a:cubicBezTo>
                <a:cubicBezTo>
                  <a:pt x="114402" y="1044941"/>
                  <a:pt x="-18079" y="971985"/>
                  <a:pt x="0" y="825277"/>
                </a:cubicBezTo>
                <a:cubicBezTo>
                  <a:pt x="-16703" y="586977"/>
                  <a:pt x="-16754" y="486910"/>
                  <a:pt x="0" y="240904"/>
                </a:cubicBezTo>
                <a:close/>
              </a:path>
              <a:path w="6804277" h="1066181" stroke="0" extrusionOk="0">
                <a:moveTo>
                  <a:pt x="0" y="240904"/>
                </a:moveTo>
                <a:cubicBezTo>
                  <a:pt x="-3791" y="111835"/>
                  <a:pt x="112738" y="20650"/>
                  <a:pt x="240904" y="0"/>
                </a:cubicBezTo>
                <a:cubicBezTo>
                  <a:pt x="410882" y="23470"/>
                  <a:pt x="518527" y="24822"/>
                  <a:pt x="746702" y="0"/>
                </a:cubicBezTo>
                <a:cubicBezTo>
                  <a:pt x="974877" y="-24822"/>
                  <a:pt x="1102761" y="-10018"/>
                  <a:pt x="1315724" y="0"/>
                </a:cubicBezTo>
                <a:cubicBezTo>
                  <a:pt x="1528687" y="10018"/>
                  <a:pt x="1630830" y="-6190"/>
                  <a:pt x="1758297" y="0"/>
                </a:cubicBezTo>
                <a:cubicBezTo>
                  <a:pt x="1885764" y="6190"/>
                  <a:pt x="2305336" y="12558"/>
                  <a:pt x="2453768" y="0"/>
                </a:cubicBezTo>
                <a:cubicBezTo>
                  <a:pt x="2602200" y="-12558"/>
                  <a:pt x="2748105" y="-649"/>
                  <a:pt x="2896341" y="0"/>
                </a:cubicBezTo>
                <a:cubicBezTo>
                  <a:pt x="3044577" y="649"/>
                  <a:pt x="3243017" y="25956"/>
                  <a:pt x="3528588" y="0"/>
                </a:cubicBezTo>
                <a:cubicBezTo>
                  <a:pt x="3814159" y="-25956"/>
                  <a:pt x="3846755" y="-8444"/>
                  <a:pt x="4034385" y="0"/>
                </a:cubicBezTo>
                <a:cubicBezTo>
                  <a:pt x="4222015" y="8444"/>
                  <a:pt x="4346456" y="-24811"/>
                  <a:pt x="4540183" y="0"/>
                </a:cubicBezTo>
                <a:cubicBezTo>
                  <a:pt x="4733910" y="24811"/>
                  <a:pt x="4878850" y="7408"/>
                  <a:pt x="4982756" y="0"/>
                </a:cubicBezTo>
                <a:cubicBezTo>
                  <a:pt x="5086662" y="-7408"/>
                  <a:pt x="5304742" y="11393"/>
                  <a:pt x="5425329" y="0"/>
                </a:cubicBezTo>
                <a:cubicBezTo>
                  <a:pt x="5545916" y="-11393"/>
                  <a:pt x="5742147" y="-555"/>
                  <a:pt x="5931126" y="0"/>
                </a:cubicBezTo>
                <a:cubicBezTo>
                  <a:pt x="6120105" y="555"/>
                  <a:pt x="6253160" y="27848"/>
                  <a:pt x="6563373" y="0"/>
                </a:cubicBezTo>
                <a:cubicBezTo>
                  <a:pt x="6664984" y="4343"/>
                  <a:pt x="6827938" y="112011"/>
                  <a:pt x="6804277" y="240904"/>
                </a:cubicBezTo>
                <a:cubicBezTo>
                  <a:pt x="6803194" y="426205"/>
                  <a:pt x="6798423" y="675649"/>
                  <a:pt x="6804277" y="825277"/>
                </a:cubicBezTo>
                <a:cubicBezTo>
                  <a:pt x="6792706" y="955217"/>
                  <a:pt x="6725562" y="1067569"/>
                  <a:pt x="6563373" y="1066181"/>
                </a:cubicBezTo>
                <a:cubicBezTo>
                  <a:pt x="6360848" y="1069527"/>
                  <a:pt x="6187069" y="1088519"/>
                  <a:pt x="5867901" y="1066181"/>
                </a:cubicBezTo>
                <a:cubicBezTo>
                  <a:pt x="5548733" y="1043843"/>
                  <a:pt x="5472654" y="1081411"/>
                  <a:pt x="5172430" y="1066181"/>
                </a:cubicBezTo>
                <a:cubicBezTo>
                  <a:pt x="4872206" y="1050951"/>
                  <a:pt x="4859768" y="1081254"/>
                  <a:pt x="4666632" y="1066181"/>
                </a:cubicBezTo>
                <a:cubicBezTo>
                  <a:pt x="4473496" y="1051108"/>
                  <a:pt x="4184740" y="1066107"/>
                  <a:pt x="3907936" y="1066181"/>
                </a:cubicBezTo>
                <a:cubicBezTo>
                  <a:pt x="3631132" y="1066255"/>
                  <a:pt x="3547176" y="1085700"/>
                  <a:pt x="3275689" y="1066181"/>
                </a:cubicBezTo>
                <a:cubicBezTo>
                  <a:pt x="3004202" y="1046662"/>
                  <a:pt x="3003310" y="1050024"/>
                  <a:pt x="2769892" y="1066181"/>
                </a:cubicBezTo>
                <a:cubicBezTo>
                  <a:pt x="2536474" y="1082338"/>
                  <a:pt x="2180705" y="1029550"/>
                  <a:pt x="2011195" y="1066181"/>
                </a:cubicBezTo>
                <a:cubicBezTo>
                  <a:pt x="1841685" y="1102812"/>
                  <a:pt x="1619743" y="1040761"/>
                  <a:pt x="1442173" y="1066181"/>
                </a:cubicBezTo>
                <a:cubicBezTo>
                  <a:pt x="1264603" y="1091601"/>
                  <a:pt x="1023850" y="1080208"/>
                  <a:pt x="873151" y="1066181"/>
                </a:cubicBezTo>
                <a:cubicBezTo>
                  <a:pt x="722452" y="1052154"/>
                  <a:pt x="540001" y="1094587"/>
                  <a:pt x="240904" y="1066181"/>
                </a:cubicBezTo>
                <a:cubicBezTo>
                  <a:pt x="102679" y="1066889"/>
                  <a:pt x="5950" y="954753"/>
                  <a:pt x="0" y="825277"/>
                </a:cubicBezTo>
                <a:cubicBezTo>
                  <a:pt x="11866" y="602199"/>
                  <a:pt x="-22752" y="408377"/>
                  <a:pt x="0" y="240904"/>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4800" b="1" kern="0" dirty="0" err="1">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Luyện</a:t>
            </a:r>
            <a:r>
              <a:rPr lang="en-US" sz="4800" b="1" kern="0" dirty="0">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đọc</a:t>
            </a:r>
            <a:r>
              <a:rPr lang="en-US" sz="4800" b="1" kern="0" dirty="0">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trước</a:t>
            </a:r>
            <a:r>
              <a:rPr lang="en-US" sz="4800" b="1" kern="0" dirty="0">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lớp</a:t>
            </a:r>
            <a:endParaRPr lang="en-US" sz="4800" b="1" kern="0" dirty="0">
              <a:ln w="9525">
                <a:solidFill>
                  <a:srgbClr val="FFFFFF"/>
                </a:solidFill>
                <a:prstDash val="solid"/>
              </a:ln>
              <a:solidFill>
                <a:srgbClr val="00B05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endParaRPr>
          </a:p>
        </p:txBody>
      </p:sp>
      <p:grpSp>
        <p:nvGrpSpPr>
          <p:cNvPr id="57" name="Group 56">
            <a:extLst>
              <a:ext uri="{FF2B5EF4-FFF2-40B4-BE49-F238E27FC236}">
                <a16:creationId xmlns:a16="http://schemas.microsoft.com/office/drawing/2014/main" id="{42DDF948-5044-56FB-F847-DDE4EB2F0C07}"/>
              </a:ext>
            </a:extLst>
          </p:cNvPr>
          <p:cNvGrpSpPr/>
          <p:nvPr/>
        </p:nvGrpSpPr>
        <p:grpSpPr>
          <a:xfrm>
            <a:off x="110419" y="1858268"/>
            <a:ext cx="3314535" cy="1862881"/>
            <a:chOff x="2074577" y="2348488"/>
            <a:chExt cx="4360623" cy="1811388"/>
          </a:xfrm>
        </p:grpSpPr>
        <p:pic>
          <p:nvPicPr>
            <p:cNvPr id="58" name="图片 24">
              <a:extLst>
                <a:ext uri="{FF2B5EF4-FFF2-40B4-BE49-F238E27FC236}">
                  <a16:creationId xmlns:a16="http://schemas.microsoft.com/office/drawing/2014/main" id="{00FBA862-6595-F830-3700-379CC11BEE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388177" y="2348488"/>
              <a:ext cx="3733426" cy="1811388"/>
            </a:xfrm>
            <a:prstGeom prst="rect">
              <a:avLst/>
            </a:prstGeom>
          </p:spPr>
        </p:pic>
        <p:sp>
          <p:nvSpPr>
            <p:cNvPr id="59" name="TextBox 58">
              <a:extLst>
                <a:ext uri="{FF2B5EF4-FFF2-40B4-BE49-F238E27FC236}">
                  <a16:creationId xmlns:a16="http://schemas.microsoft.com/office/drawing/2014/main" id="{05E1C253-3B21-6673-1869-728C34825807}"/>
                </a:ext>
              </a:extLst>
            </p:cNvPr>
            <p:cNvSpPr txBox="1"/>
            <p:nvPr/>
          </p:nvSpPr>
          <p:spPr>
            <a:xfrm>
              <a:off x="2074577" y="2548406"/>
              <a:ext cx="4360623" cy="1286857"/>
            </a:xfrm>
            <a:prstGeom prst="rect">
              <a:avLst/>
            </a:prstGeom>
            <a:noFill/>
          </p:spPr>
          <p:txBody>
            <a:bodyPr wrap="square">
              <a:spAutoFit/>
            </a:bodyPr>
            <a:lstStyle/>
            <a:p>
              <a:pPr algn="ctr" defTabSz="914377">
                <a:defRPr/>
              </a:pPr>
              <a:r>
                <a:rPr lang="en-US" sz="4000" kern="100" dirty="0" err="1">
                  <a:solidFill>
                    <a:prstClr val="black"/>
                  </a:solidFill>
                  <a:latin typeface="Calibri" panose="020F0502020204030204" pitchFamily="34" charset="0"/>
                  <a:ea typeface="宋体" panose="02010600030101010101" pitchFamily="2" charset="-122"/>
                  <a:cs typeface="Calibri" panose="020F0502020204030204" pitchFamily="34" charset="0"/>
                  <a:sym typeface="Arial"/>
                </a:rPr>
                <a:t>Tiêu</a:t>
              </a:r>
              <a:r>
                <a:rPr lang="en-US" sz="4000" kern="100" dirty="0">
                  <a:solidFill>
                    <a:prstClr val="black"/>
                  </a:solidFill>
                  <a:latin typeface="Calibri" panose="020F0502020204030204" pitchFamily="34" charset="0"/>
                  <a:ea typeface="宋体" panose="02010600030101010101" pitchFamily="2" charset="-122"/>
                  <a:cs typeface="Calibri" panose="020F0502020204030204" pitchFamily="34" charset="0"/>
                  <a:sym typeface="Arial"/>
                </a:rPr>
                <a:t> </a:t>
              </a:r>
              <a:r>
                <a:rPr lang="en-US" sz="4000" kern="100" dirty="0" err="1">
                  <a:solidFill>
                    <a:prstClr val="black"/>
                  </a:solidFill>
                  <a:latin typeface="Calibri" panose="020F0502020204030204" pitchFamily="34" charset="0"/>
                  <a:ea typeface="宋体" panose="02010600030101010101" pitchFamily="2" charset="-122"/>
                  <a:cs typeface="Calibri" panose="020F0502020204030204" pitchFamily="34" charset="0"/>
                  <a:sym typeface="Arial"/>
                </a:rPr>
                <a:t>chí</a:t>
              </a:r>
              <a:endParaRPr lang="en-US" sz="4000" kern="100" dirty="0">
                <a:solidFill>
                  <a:prstClr val="black"/>
                </a:solidFill>
                <a:latin typeface="Calibri" panose="020F0502020204030204" pitchFamily="34" charset="0"/>
                <a:ea typeface="宋体" panose="02010600030101010101" pitchFamily="2" charset="-122"/>
                <a:cs typeface="Calibri" panose="020F0502020204030204" pitchFamily="34" charset="0"/>
                <a:sym typeface="Arial"/>
              </a:endParaRPr>
            </a:p>
            <a:p>
              <a:pPr algn="ctr" defTabSz="914377">
                <a:defRPr/>
              </a:pPr>
              <a:r>
                <a:rPr lang="en-US" sz="4000" kern="100" dirty="0" err="1">
                  <a:solidFill>
                    <a:prstClr val="black"/>
                  </a:solidFill>
                  <a:latin typeface="Calibri" panose="020F0502020204030204" pitchFamily="34" charset="0"/>
                  <a:ea typeface="宋体" panose="02010600030101010101" pitchFamily="2" charset="-122"/>
                  <a:cs typeface="Calibri" panose="020F0502020204030204" pitchFamily="34" charset="0"/>
                  <a:sym typeface="Arial"/>
                </a:rPr>
                <a:t>đánh</a:t>
              </a:r>
              <a:r>
                <a:rPr lang="en-US" sz="4000" kern="100" dirty="0">
                  <a:solidFill>
                    <a:prstClr val="black"/>
                  </a:solidFill>
                  <a:latin typeface="Calibri" panose="020F0502020204030204" pitchFamily="34" charset="0"/>
                  <a:ea typeface="宋体" panose="02010600030101010101" pitchFamily="2" charset="-122"/>
                  <a:cs typeface="Calibri" panose="020F0502020204030204" pitchFamily="34" charset="0"/>
                  <a:sym typeface="Arial"/>
                </a:rPr>
                <a:t> </a:t>
              </a:r>
              <a:r>
                <a:rPr lang="en-US" sz="4000" kern="100" dirty="0" err="1">
                  <a:solidFill>
                    <a:prstClr val="black"/>
                  </a:solidFill>
                  <a:latin typeface="Calibri" panose="020F0502020204030204" pitchFamily="34" charset="0"/>
                  <a:ea typeface="宋体" panose="02010600030101010101" pitchFamily="2" charset="-122"/>
                  <a:cs typeface="Calibri" panose="020F0502020204030204" pitchFamily="34" charset="0"/>
                  <a:sym typeface="Arial"/>
                </a:rPr>
                <a:t>giá</a:t>
              </a:r>
              <a:endParaRPr lang="vi-VN" sz="4000" kern="100" dirty="0">
                <a:solidFill>
                  <a:prstClr val="black"/>
                </a:solidFill>
                <a:latin typeface="Calibri" panose="020F0502020204030204" pitchFamily="34" charset="0"/>
                <a:ea typeface="宋体" panose="02010600030101010101" pitchFamily="2" charset="-122"/>
                <a:cs typeface="Calibri" panose="020F0502020204030204" pitchFamily="34" charset="0"/>
                <a:sym typeface="Arial"/>
              </a:endParaRPr>
            </a:p>
          </p:txBody>
        </p:sp>
      </p:grpSp>
      <p:pic>
        <p:nvPicPr>
          <p:cNvPr id="10242" name="Picture 2" descr="Cute girl smiling welcoming posture character cartoon logo hand drawn art illustration">
            <a:extLst>
              <a:ext uri="{FF2B5EF4-FFF2-40B4-BE49-F238E27FC236}">
                <a16:creationId xmlns:a16="http://schemas.microsoft.com/office/drawing/2014/main" id="{57A8814E-79C5-4B00-A8DC-926DBB4339C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786" b="92016" l="9744" r="89776">
                        <a14:foregroundMark x1="46006" y1="91417" x2="47125" y2="92016"/>
                        <a14:foregroundMark x1="46326" y1="8782" x2="52236" y2="6786"/>
                      </a14:backgroundRemoval>
                    </a14:imgEffect>
                  </a14:imgLayer>
                </a14:imgProps>
              </a:ext>
              <a:ext uri="{28A0092B-C50C-407E-A947-70E740481C1C}">
                <a14:useLocalDpi xmlns:a14="http://schemas.microsoft.com/office/drawing/2010/main" val="0"/>
              </a:ext>
            </a:extLst>
          </a:blip>
          <a:srcRect/>
          <a:stretch>
            <a:fillRect/>
          </a:stretch>
        </p:blipFill>
        <p:spPr bwMode="auto">
          <a:xfrm>
            <a:off x="1390413" y="1759023"/>
            <a:ext cx="6016228" cy="4814904"/>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36">
            <a:extLst>
              <a:ext uri="{FF2B5EF4-FFF2-40B4-BE49-F238E27FC236}">
                <a16:creationId xmlns:a16="http://schemas.microsoft.com/office/drawing/2014/main" id="{7B889F54-BFEC-4E4E-A3D5-3A6B7FD07A6C}"/>
              </a:ext>
            </a:extLst>
          </p:cNvPr>
          <p:cNvGrpSpPr/>
          <p:nvPr/>
        </p:nvGrpSpPr>
        <p:grpSpPr>
          <a:xfrm>
            <a:off x="6063470" y="3018372"/>
            <a:ext cx="5779743" cy="2614107"/>
            <a:chOff x="6290338" y="3972555"/>
            <a:chExt cx="5779742" cy="2468885"/>
          </a:xfrm>
        </p:grpSpPr>
        <p:sp>
          <p:nvSpPr>
            <p:cNvPr id="38" name="Rectangle: Rounded Corners 44">
              <a:extLst>
                <a:ext uri="{FF2B5EF4-FFF2-40B4-BE49-F238E27FC236}">
                  <a16:creationId xmlns:a16="http://schemas.microsoft.com/office/drawing/2014/main" id="{EC1B5F2A-12CF-4752-B620-43ACBED24F80}"/>
                </a:ext>
              </a:extLst>
            </p:cNvPr>
            <p:cNvSpPr/>
            <p:nvPr/>
          </p:nvSpPr>
          <p:spPr>
            <a:xfrm>
              <a:off x="6290338" y="3972555"/>
              <a:ext cx="5779742" cy="2468885"/>
            </a:xfrm>
            <a:custGeom>
              <a:avLst/>
              <a:gdLst>
                <a:gd name="connsiteX0" fmla="*/ 0 w 5779742"/>
                <a:gd name="connsiteY0" fmla="*/ 498023 h 2468885"/>
                <a:gd name="connsiteX1" fmla="*/ 498023 w 5779742"/>
                <a:gd name="connsiteY1" fmla="*/ 0 h 2468885"/>
                <a:gd name="connsiteX2" fmla="*/ 1181408 w 5779742"/>
                <a:gd name="connsiteY2" fmla="*/ 0 h 2468885"/>
                <a:gd name="connsiteX3" fmla="*/ 1769119 w 5779742"/>
                <a:gd name="connsiteY3" fmla="*/ 0 h 2468885"/>
                <a:gd name="connsiteX4" fmla="*/ 2356831 w 5779742"/>
                <a:gd name="connsiteY4" fmla="*/ 0 h 2468885"/>
                <a:gd name="connsiteX5" fmla="*/ 3088053 w 5779742"/>
                <a:gd name="connsiteY5" fmla="*/ 0 h 2468885"/>
                <a:gd name="connsiteX6" fmla="*/ 3627927 w 5779742"/>
                <a:gd name="connsiteY6" fmla="*/ 0 h 2468885"/>
                <a:gd name="connsiteX7" fmla="*/ 4215638 w 5779742"/>
                <a:gd name="connsiteY7" fmla="*/ 0 h 2468885"/>
                <a:gd name="connsiteX8" fmla="*/ 5281719 w 5779742"/>
                <a:gd name="connsiteY8" fmla="*/ 0 h 2468885"/>
                <a:gd name="connsiteX9" fmla="*/ 5779742 w 5779742"/>
                <a:gd name="connsiteY9" fmla="*/ 498023 h 2468885"/>
                <a:gd name="connsiteX10" fmla="*/ 5779742 w 5779742"/>
                <a:gd name="connsiteY10" fmla="*/ 1003698 h 2468885"/>
                <a:gd name="connsiteX11" fmla="*/ 5779742 w 5779742"/>
                <a:gd name="connsiteY11" fmla="*/ 1494644 h 2468885"/>
                <a:gd name="connsiteX12" fmla="*/ 5779742 w 5779742"/>
                <a:gd name="connsiteY12" fmla="*/ 1970862 h 2468885"/>
                <a:gd name="connsiteX13" fmla="*/ 5281719 w 5779742"/>
                <a:gd name="connsiteY13" fmla="*/ 2468885 h 2468885"/>
                <a:gd name="connsiteX14" fmla="*/ 4598334 w 5779742"/>
                <a:gd name="connsiteY14" fmla="*/ 2468885 h 2468885"/>
                <a:gd name="connsiteX15" fmla="*/ 3914949 w 5779742"/>
                <a:gd name="connsiteY15" fmla="*/ 2468885 h 2468885"/>
                <a:gd name="connsiteX16" fmla="*/ 3183727 w 5779742"/>
                <a:gd name="connsiteY16" fmla="*/ 2468885 h 2468885"/>
                <a:gd name="connsiteX17" fmla="*/ 2500341 w 5779742"/>
                <a:gd name="connsiteY17" fmla="*/ 2468885 h 2468885"/>
                <a:gd name="connsiteX18" fmla="*/ 1864793 w 5779742"/>
                <a:gd name="connsiteY18" fmla="*/ 2468885 h 2468885"/>
                <a:gd name="connsiteX19" fmla="*/ 1229245 w 5779742"/>
                <a:gd name="connsiteY19" fmla="*/ 2468885 h 2468885"/>
                <a:gd name="connsiteX20" fmla="*/ 498023 w 5779742"/>
                <a:gd name="connsiteY20" fmla="*/ 2468885 h 2468885"/>
                <a:gd name="connsiteX21" fmla="*/ 0 w 5779742"/>
                <a:gd name="connsiteY21" fmla="*/ 1970862 h 2468885"/>
                <a:gd name="connsiteX22" fmla="*/ 0 w 5779742"/>
                <a:gd name="connsiteY22" fmla="*/ 1479916 h 2468885"/>
                <a:gd name="connsiteX23" fmla="*/ 0 w 5779742"/>
                <a:gd name="connsiteY23" fmla="*/ 959513 h 2468885"/>
                <a:gd name="connsiteX24" fmla="*/ 0 w 5779742"/>
                <a:gd name="connsiteY24" fmla="*/ 498023 h 246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79742" h="2468885" fill="none" extrusionOk="0">
                  <a:moveTo>
                    <a:pt x="0" y="498023"/>
                  </a:moveTo>
                  <a:cubicBezTo>
                    <a:pt x="-3126" y="213649"/>
                    <a:pt x="257400" y="50401"/>
                    <a:pt x="498023" y="0"/>
                  </a:cubicBezTo>
                  <a:cubicBezTo>
                    <a:pt x="740499" y="30437"/>
                    <a:pt x="890668" y="12273"/>
                    <a:pt x="1181408" y="0"/>
                  </a:cubicBezTo>
                  <a:cubicBezTo>
                    <a:pt x="1472149" y="-12273"/>
                    <a:pt x="1624675" y="25852"/>
                    <a:pt x="1769119" y="0"/>
                  </a:cubicBezTo>
                  <a:cubicBezTo>
                    <a:pt x="1913563" y="-25852"/>
                    <a:pt x="2220301" y="12630"/>
                    <a:pt x="2356831" y="0"/>
                  </a:cubicBezTo>
                  <a:cubicBezTo>
                    <a:pt x="2493361" y="-12630"/>
                    <a:pt x="2824133" y="-17634"/>
                    <a:pt x="3088053" y="0"/>
                  </a:cubicBezTo>
                  <a:cubicBezTo>
                    <a:pt x="3351973" y="17634"/>
                    <a:pt x="3515964" y="3171"/>
                    <a:pt x="3627927" y="0"/>
                  </a:cubicBezTo>
                  <a:cubicBezTo>
                    <a:pt x="3739890" y="-3171"/>
                    <a:pt x="3941867" y="-8991"/>
                    <a:pt x="4215638" y="0"/>
                  </a:cubicBezTo>
                  <a:cubicBezTo>
                    <a:pt x="4489409" y="8991"/>
                    <a:pt x="4965859" y="39952"/>
                    <a:pt x="5281719" y="0"/>
                  </a:cubicBezTo>
                  <a:cubicBezTo>
                    <a:pt x="5560513" y="-58483"/>
                    <a:pt x="5762098" y="156511"/>
                    <a:pt x="5779742" y="498023"/>
                  </a:cubicBezTo>
                  <a:cubicBezTo>
                    <a:pt x="5800662" y="696492"/>
                    <a:pt x="5779404" y="893012"/>
                    <a:pt x="5779742" y="1003698"/>
                  </a:cubicBezTo>
                  <a:cubicBezTo>
                    <a:pt x="5780080" y="1114385"/>
                    <a:pt x="5784631" y="1342778"/>
                    <a:pt x="5779742" y="1494644"/>
                  </a:cubicBezTo>
                  <a:cubicBezTo>
                    <a:pt x="5774853" y="1646510"/>
                    <a:pt x="5794672" y="1738895"/>
                    <a:pt x="5779742" y="1970862"/>
                  </a:cubicBezTo>
                  <a:cubicBezTo>
                    <a:pt x="5794632" y="2243273"/>
                    <a:pt x="5528593" y="2439309"/>
                    <a:pt x="5281719" y="2468885"/>
                  </a:cubicBezTo>
                  <a:cubicBezTo>
                    <a:pt x="4962779" y="2441682"/>
                    <a:pt x="4761629" y="2471016"/>
                    <a:pt x="4598334" y="2468885"/>
                  </a:cubicBezTo>
                  <a:cubicBezTo>
                    <a:pt x="4435039" y="2466754"/>
                    <a:pt x="4081185" y="2484797"/>
                    <a:pt x="3914949" y="2468885"/>
                  </a:cubicBezTo>
                  <a:cubicBezTo>
                    <a:pt x="3748713" y="2452973"/>
                    <a:pt x="3412849" y="2456629"/>
                    <a:pt x="3183727" y="2468885"/>
                  </a:cubicBezTo>
                  <a:cubicBezTo>
                    <a:pt x="2954605" y="2481141"/>
                    <a:pt x="2835629" y="2438602"/>
                    <a:pt x="2500341" y="2468885"/>
                  </a:cubicBezTo>
                  <a:cubicBezTo>
                    <a:pt x="2165053" y="2499168"/>
                    <a:pt x="2182175" y="2487668"/>
                    <a:pt x="1864793" y="2468885"/>
                  </a:cubicBezTo>
                  <a:cubicBezTo>
                    <a:pt x="1547411" y="2450102"/>
                    <a:pt x="1508924" y="2491282"/>
                    <a:pt x="1229245" y="2468885"/>
                  </a:cubicBezTo>
                  <a:cubicBezTo>
                    <a:pt x="949566" y="2446488"/>
                    <a:pt x="786576" y="2470566"/>
                    <a:pt x="498023" y="2468885"/>
                  </a:cubicBezTo>
                  <a:cubicBezTo>
                    <a:pt x="248352" y="2496544"/>
                    <a:pt x="47606" y="2256522"/>
                    <a:pt x="0" y="1970862"/>
                  </a:cubicBezTo>
                  <a:cubicBezTo>
                    <a:pt x="13272" y="1736187"/>
                    <a:pt x="-1203" y="1598991"/>
                    <a:pt x="0" y="1479916"/>
                  </a:cubicBezTo>
                  <a:cubicBezTo>
                    <a:pt x="1203" y="1360841"/>
                    <a:pt x="-8264" y="1197927"/>
                    <a:pt x="0" y="959513"/>
                  </a:cubicBezTo>
                  <a:cubicBezTo>
                    <a:pt x="8264" y="721099"/>
                    <a:pt x="20500" y="629574"/>
                    <a:pt x="0" y="498023"/>
                  </a:cubicBezTo>
                  <a:close/>
                </a:path>
                <a:path w="5779742" h="2468885" stroke="0" extrusionOk="0">
                  <a:moveTo>
                    <a:pt x="0" y="498023"/>
                  </a:moveTo>
                  <a:cubicBezTo>
                    <a:pt x="419" y="235791"/>
                    <a:pt x="251751" y="51425"/>
                    <a:pt x="498023" y="0"/>
                  </a:cubicBezTo>
                  <a:cubicBezTo>
                    <a:pt x="707693" y="-32817"/>
                    <a:pt x="1000756" y="13753"/>
                    <a:pt x="1229245" y="0"/>
                  </a:cubicBezTo>
                  <a:cubicBezTo>
                    <a:pt x="1457734" y="-13753"/>
                    <a:pt x="1612225" y="21276"/>
                    <a:pt x="1816956" y="0"/>
                  </a:cubicBezTo>
                  <a:cubicBezTo>
                    <a:pt x="2021687" y="-21276"/>
                    <a:pt x="2172445" y="7350"/>
                    <a:pt x="2404668" y="0"/>
                  </a:cubicBezTo>
                  <a:cubicBezTo>
                    <a:pt x="2636891" y="-7350"/>
                    <a:pt x="2867273" y="14615"/>
                    <a:pt x="3135890" y="0"/>
                  </a:cubicBezTo>
                  <a:cubicBezTo>
                    <a:pt x="3404507" y="-14615"/>
                    <a:pt x="3637507" y="14455"/>
                    <a:pt x="3771438" y="0"/>
                  </a:cubicBezTo>
                  <a:cubicBezTo>
                    <a:pt x="3905369" y="-14455"/>
                    <a:pt x="4230049" y="30840"/>
                    <a:pt x="4550497" y="0"/>
                  </a:cubicBezTo>
                  <a:cubicBezTo>
                    <a:pt x="4870945" y="-30840"/>
                    <a:pt x="5133563" y="26876"/>
                    <a:pt x="5281719" y="0"/>
                  </a:cubicBezTo>
                  <a:cubicBezTo>
                    <a:pt x="5516130" y="21391"/>
                    <a:pt x="5813450" y="185657"/>
                    <a:pt x="5779742" y="498023"/>
                  </a:cubicBezTo>
                  <a:cubicBezTo>
                    <a:pt x="5777023" y="591927"/>
                    <a:pt x="5801535" y="865875"/>
                    <a:pt x="5779742" y="959513"/>
                  </a:cubicBezTo>
                  <a:cubicBezTo>
                    <a:pt x="5757950" y="1053151"/>
                    <a:pt x="5768600" y="1256644"/>
                    <a:pt x="5779742" y="1479916"/>
                  </a:cubicBezTo>
                  <a:cubicBezTo>
                    <a:pt x="5790884" y="1703188"/>
                    <a:pt x="5782095" y="1769814"/>
                    <a:pt x="5779742" y="1970862"/>
                  </a:cubicBezTo>
                  <a:cubicBezTo>
                    <a:pt x="5780438" y="2236890"/>
                    <a:pt x="5538946" y="2435054"/>
                    <a:pt x="5281719" y="2468885"/>
                  </a:cubicBezTo>
                  <a:cubicBezTo>
                    <a:pt x="5059316" y="2463158"/>
                    <a:pt x="4862840" y="2450620"/>
                    <a:pt x="4741845" y="2468885"/>
                  </a:cubicBezTo>
                  <a:cubicBezTo>
                    <a:pt x="4620850" y="2487150"/>
                    <a:pt x="4120531" y="2455188"/>
                    <a:pt x="3962786" y="2468885"/>
                  </a:cubicBezTo>
                  <a:cubicBezTo>
                    <a:pt x="3805041" y="2482582"/>
                    <a:pt x="3507693" y="2478051"/>
                    <a:pt x="3327237" y="2468885"/>
                  </a:cubicBezTo>
                  <a:cubicBezTo>
                    <a:pt x="3146781" y="2459719"/>
                    <a:pt x="2996421" y="2454022"/>
                    <a:pt x="2691689" y="2468885"/>
                  </a:cubicBezTo>
                  <a:cubicBezTo>
                    <a:pt x="2386957" y="2483748"/>
                    <a:pt x="2188737" y="2498594"/>
                    <a:pt x="1912630" y="2468885"/>
                  </a:cubicBezTo>
                  <a:cubicBezTo>
                    <a:pt x="1636523" y="2439176"/>
                    <a:pt x="1400296" y="2437461"/>
                    <a:pt x="1181408" y="2468885"/>
                  </a:cubicBezTo>
                  <a:cubicBezTo>
                    <a:pt x="962520" y="2500309"/>
                    <a:pt x="703229" y="2444426"/>
                    <a:pt x="498023" y="2468885"/>
                  </a:cubicBezTo>
                  <a:cubicBezTo>
                    <a:pt x="196254" y="2418498"/>
                    <a:pt x="17927" y="2295845"/>
                    <a:pt x="0" y="1970862"/>
                  </a:cubicBezTo>
                  <a:cubicBezTo>
                    <a:pt x="4400" y="1816815"/>
                    <a:pt x="-20117" y="1640613"/>
                    <a:pt x="0" y="1479916"/>
                  </a:cubicBezTo>
                  <a:cubicBezTo>
                    <a:pt x="20117" y="1319219"/>
                    <a:pt x="11731" y="1126959"/>
                    <a:pt x="0" y="1003698"/>
                  </a:cubicBezTo>
                  <a:cubicBezTo>
                    <a:pt x="-11731" y="880437"/>
                    <a:pt x="-2632" y="639951"/>
                    <a:pt x="0" y="498023"/>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11" algn="just" defTabSz="1219170">
                <a:lnSpc>
                  <a:spcPct val="120000"/>
                </a:lnSpc>
                <a:buClr>
                  <a:srgbClr val="000000"/>
                </a:buClr>
              </a:pPr>
              <a:endParaRPr lang="vi-VN" sz="3600" kern="0" dirty="0">
                <a:solidFill>
                  <a:srgbClr val="000000"/>
                </a:solidFill>
                <a:latin typeface="Arial" panose="020B0604020202020204" pitchFamily="34" charset="0"/>
                <a:sym typeface="Arial"/>
              </a:endParaRPr>
            </a:p>
          </p:txBody>
        </p:sp>
        <p:pic>
          <p:nvPicPr>
            <p:cNvPr id="39" name="Picture 38">
              <a:extLst>
                <a:ext uri="{FF2B5EF4-FFF2-40B4-BE49-F238E27FC236}">
                  <a16:creationId xmlns:a16="http://schemas.microsoft.com/office/drawing/2014/main" id="{D00381E6-2A39-4545-B9CD-767542A4F720}"/>
                </a:ext>
              </a:extLst>
            </p:cNvPr>
            <p:cNvPicPr>
              <a:picLocks noChangeAspect="1"/>
            </p:cNvPicPr>
            <p:nvPr/>
          </p:nvPicPr>
          <p:blipFill rotWithShape="1">
            <a:blip r:embed="rId6"/>
            <a:srcRect t="19779"/>
            <a:stretch/>
          </p:blipFill>
          <p:spPr>
            <a:xfrm>
              <a:off x="6731545" y="4175876"/>
              <a:ext cx="5065398" cy="2044342"/>
            </a:xfrm>
            <a:prstGeom prst="rect">
              <a:avLst/>
            </a:prstGeom>
          </p:spPr>
        </p:pic>
      </p:grpSp>
    </p:spTree>
    <p:extLst>
      <p:ext uri="{BB962C8B-B14F-4D97-AF65-F5344CB8AC3E}">
        <p14:creationId xmlns:p14="http://schemas.microsoft.com/office/powerpoint/2010/main" val="40340947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childTnLst>
                                    </p:cTn>
                                  </p:par>
                                  <p:par>
                                    <p:cTn id="13" presetID="10" presetClass="entr" presetSubtype="0" fill="hold" nodeType="withEffect">
                                      <p:stCondLst>
                                        <p:cond delay="0"/>
                                      </p:stCondLst>
                                      <p:childTnLst>
                                        <p:set>
                                          <p:cBhvr>
                                            <p:cTn id="14" dur="1" fill="hold">
                                              <p:stCondLst>
                                                <p:cond delay="0"/>
                                              </p:stCondLst>
                                            </p:cTn>
                                            <p:tgtEl>
                                              <p:spTgt spid="10242"/>
                                            </p:tgtEl>
                                            <p:attrNameLst>
                                              <p:attrName>style.visibility</p:attrName>
                                            </p:attrNameLst>
                                          </p:cBhvr>
                                          <p:to>
                                            <p:strVal val="visible"/>
                                          </p:to>
                                        </p:set>
                                        <p:animEffect transition="in" filter="fade">
                                          <p:cBhvr>
                                            <p:cTn id="15" dur="500"/>
                                            <p:tgtEl>
                                              <p:spTgt spid="10242"/>
                                            </p:tgtEl>
                                          </p:cBhvr>
                                        </p:animEffect>
                                      </p:childTnLst>
                                    </p:cTn>
                                  </p:par>
                                </p:childTnLst>
                              </p:cTn>
                            </p:par>
                            <p:par>
                              <p:cTn id="16" fill="hold">
                                <p:stCondLst>
                                  <p:cond delay="500"/>
                                </p:stCondLst>
                                <p:childTnLst>
                                  <p:par>
                                    <p:cTn id="17" presetID="2" presetClass="entr" presetSubtype="4" fill="hold" nodeType="afterEffect" p14:presetBounceEnd="68000">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14:bounceEnd="68000">
                                          <p:cBhvr additive="base">
                                            <p:cTn id="19" dur="1000" fill="hold"/>
                                            <p:tgtEl>
                                              <p:spTgt spid="37"/>
                                            </p:tgtEl>
                                            <p:attrNameLst>
                                              <p:attrName>ppt_x</p:attrName>
                                            </p:attrNameLst>
                                          </p:cBhvr>
                                          <p:tavLst>
                                            <p:tav tm="0">
                                              <p:val>
                                                <p:strVal val="#ppt_x"/>
                                              </p:val>
                                            </p:tav>
                                            <p:tav tm="100000">
                                              <p:val>
                                                <p:strVal val="#ppt_x"/>
                                              </p:val>
                                            </p:tav>
                                          </p:tavLst>
                                        </p:anim>
                                        <p:anim calcmode="lin" valueType="num" p14:bounceEnd="68000">
                                          <p:cBhvr additive="base">
                                            <p:cTn id="20" dur="10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childTnLst>
                                    </p:cTn>
                                  </p:par>
                                  <p:par>
                                    <p:cTn id="13" presetID="10" presetClass="entr" presetSubtype="0" fill="hold" nodeType="withEffect">
                                      <p:stCondLst>
                                        <p:cond delay="0"/>
                                      </p:stCondLst>
                                      <p:childTnLst>
                                        <p:set>
                                          <p:cBhvr>
                                            <p:cTn id="14" dur="1" fill="hold">
                                              <p:stCondLst>
                                                <p:cond delay="0"/>
                                              </p:stCondLst>
                                            </p:cTn>
                                            <p:tgtEl>
                                              <p:spTgt spid="10242"/>
                                            </p:tgtEl>
                                            <p:attrNameLst>
                                              <p:attrName>style.visibility</p:attrName>
                                            </p:attrNameLst>
                                          </p:cBhvr>
                                          <p:to>
                                            <p:strVal val="visible"/>
                                          </p:to>
                                        </p:set>
                                        <p:animEffect transition="in" filter="fade">
                                          <p:cBhvr>
                                            <p:cTn id="15" dur="500"/>
                                            <p:tgtEl>
                                              <p:spTgt spid="10242"/>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ppt_x"/>
                                              </p:val>
                                            </p:tav>
                                            <p:tav tm="100000">
                                              <p:val>
                                                <p:strVal val="#ppt_x"/>
                                              </p:val>
                                            </p:tav>
                                          </p:tavLst>
                                        </p:anim>
                                        <p:anim calcmode="lin" valueType="num">
                                          <p:cBhvr additive="base">
                                            <p:cTn id="20" dur="10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B9C99F-68A4-4489-8AC7-C48B773E72E6}"/>
              </a:ext>
            </a:extLst>
          </p:cNvPr>
          <p:cNvPicPr>
            <a:picLocks noChangeAspect="1"/>
          </p:cNvPicPr>
          <p:nvPr/>
        </p:nvPicPr>
        <p:blipFill rotWithShape="1">
          <a:blip r:embed="rId2"/>
          <a:srcRect t="7769" b="7771"/>
          <a:stretch/>
        </p:blipFill>
        <p:spPr>
          <a:xfrm>
            <a:off x="2" y="0"/>
            <a:ext cx="12191999" cy="6858000"/>
          </a:xfrm>
          <a:prstGeom prst="rect">
            <a:avLst/>
          </a:prstGeom>
        </p:spPr>
      </p:pic>
      <p:pic>
        <p:nvPicPr>
          <p:cNvPr id="9224" name="Picture 8" descr="Happy cute little kid boy play football with friend">
            <a:extLst>
              <a:ext uri="{FF2B5EF4-FFF2-40B4-BE49-F238E27FC236}">
                <a16:creationId xmlns:a16="http://schemas.microsoft.com/office/drawing/2014/main" id="{49A06BB8-9C6E-4BA9-8361-7ECFD1CEBD3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904" b="89954" l="9904" r="89936">
                        <a14:foregroundMark x1="46965" y1="12557" x2="49361" y2="8904"/>
                      </a14:backgroundRemoval>
                    </a14:imgEffect>
                  </a14:imgLayer>
                </a14:imgProps>
              </a:ext>
              <a:ext uri="{28A0092B-C50C-407E-A947-70E740481C1C}">
                <a14:useLocalDpi xmlns:a14="http://schemas.microsoft.com/office/drawing/2010/main" val="0"/>
              </a:ext>
            </a:extLst>
          </a:blip>
          <a:srcRect/>
          <a:stretch>
            <a:fillRect/>
          </a:stretch>
        </p:blipFill>
        <p:spPr bwMode="auto">
          <a:xfrm>
            <a:off x="2059720" y="1720664"/>
            <a:ext cx="7950200" cy="5562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B53835A-E0B6-C556-28E6-9E410508E660}"/>
              </a:ext>
            </a:extLst>
          </p:cNvPr>
          <p:cNvPicPr>
            <a:picLocks noChangeAspect="1"/>
          </p:cNvPicPr>
          <p:nvPr/>
        </p:nvPicPr>
        <p:blipFill>
          <a:blip r:embed="rId5"/>
          <a:stretch>
            <a:fillRect/>
          </a:stretch>
        </p:blipFill>
        <p:spPr>
          <a:xfrm>
            <a:off x="2410285" y="0"/>
            <a:ext cx="7584081" cy="2566638"/>
          </a:xfrm>
          <a:prstGeom prst="rect">
            <a:avLst/>
          </a:prstGeom>
        </p:spPr>
      </p:pic>
    </p:spTree>
    <p:extLst>
      <p:ext uri="{BB962C8B-B14F-4D97-AF65-F5344CB8AC3E}">
        <p14:creationId xmlns:p14="http://schemas.microsoft.com/office/powerpoint/2010/main" val="34031205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8" name="Google Shape;798;p41"/>
          <p:cNvSpPr/>
          <p:nvPr/>
        </p:nvSpPr>
        <p:spPr>
          <a:xfrm>
            <a:off x="8420333" y="6150067"/>
            <a:ext cx="1212800" cy="2704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grpSp>
        <p:nvGrpSpPr>
          <p:cNvPr id="799" name="Google Shape;799;p41"/>
          <p:cNvGrpSpPr/>
          <p:nvPr/>
        </p:nvGrpSpPr>
        <p:grpSpPr>
          <a:xfrm>
            <a:off x="7895773" y="1535677"/>
            <a:ext cx="4124960" cy="4614391"/>
            <a:chOff x="9067720" y="2225730"/>
            <a:chExt cx="575715" cy="727811"/>
          </a:xfrm>
        </p:grpSpPr>
        <p:sp>
          <p:nvSpPr>
            <p:cNvPr id="800" name="Google Shape;800;p41"/>
            <p:cNvSpPr/>
            <p:nvPr/>
          </p:nvSpPr>
          <p:spPr>
            <a:xfrm>
              <a:off x="9067720" y="2537235"/>
              <a:ext cx="268493" cy="95922"/>
            </a:xfrm>
            <a:custGeom>
              <a:avLst/>
              <a:gdLst/>
              <a:ahLst/>
              <a:cxnLst/>
              <a:rect l="l" t="t" r="r" b="b"/>
              <a:pathLst>
                <a:path w="6018" h="2150" extrusionOk="0">
                  <a:moveTo>
                    <a:pt x="5639" y="0"/>
                  </a:moveTo>
                  <a:cubicBezTo>
                    <a:pt x="5202" y="0"/>
                    <a:pt x="3644" y="750"/>
                    <a:pt x="3224" y="861"/>
                  </a:cubicBezTo>
                  <a:cubicBezTo>
                    <a:pt x="2794" y="974"/>
                    <a:pt x="1743" y="1539"/>
                    <a:pt x="1369" y="1663"/>
                  </a:cubicBezTo>
                  <a:cubicBezTo>
                    <a:pt x="1369" y="1663"/>
                    <a:pt x="205" y="1618"/>
                    <a:pt x="103" y="1595"/>
                  </a:cubicBezTo>
                  <a:cubicBezTo>
                    <a:pt x="97" y="1595"/>
                    <a:pt x="91" y="1594"/>
                    <a:pt x="85" y="1594"/>
                  </a:cubicBezTo>
                  <a:cubicBezTo>
                    <a:pt x="1" y="1594"/>
                    <a:pt x="1" y="1668"/>
                    <a:pt x="171" y="1743"/>
                  </a:cubicBezTo>
                  <a:cubicBezTo>
                    <a:pt x="341" y="1822"/>
                    <a:pt x="612" y="1833"/>
                    <a:pt x="770" y="1889"/>
                  </a:cubicBezTo>
                  <a:cubicBezTo>
                    <a:pt x="804" y="1901"/>
                    <a:pt x="838" y="1912"/>
                    <a:pt x="884" y="1935"/>
                  </a:cubicBezTo>
                  <a:cubicBezTo>
                    <a:pt x="770" y="1980"/>
                    <a:pt x="635" y="2025"/>
                    <a:pt x="578" y="2048"/>
                  </a:cubicBezTo>
                  <a:cubicBezTo>
                    <a:pt x="500" y="2076"/>
                    <a:pt x="484" y="2149"/>
                    <a:pt x="682" y="2149"/>
                  </a:cubicBezTo>
                  <a:cubicBezTo>
                    <a:pt x="799" y="2149"/>
                    <a:pt x="992" y="2123"/>
                    <a:pt x="1291" y="2048"/>
                  </a:cubicBezTo>
                  <a:cubicBezTo>
                    <a:pt x="1381" y="2048"/>
                    <a:pt x="1460" y="2025"/>
                    <a:pt x="1528" y="1969"/>
                  </a:cubicBezTo>
                  <a:cubicBezTo>
                    <a:pt x="1528" y="1969"/>
                    <a:pt x="3269" y="1585"/>
                    <a:pt x="3552" y="1414"/>
                  </a:cubicBezTo>
                  <a:cubicBezTo>
                    <a:pt x="3846" y="1256"/>
                    <a:pt x="5033" y="1143"/>
                    <a:pt x="5520" y="906"/>
                  </a:cubicBezTo>
                  <a:cubicBezTo>
                    <a:pt x="5837" y="748"/>
                    <a:pt x="6017" y="24"/>
                    <a:pt x="5666" y="1"/>
                  </a:cubicBezTo>
                  <a:cubicBezTo>
                    <a:pt x="5658" y="1"/>
                    <a:pt x="5649" y="0"/>
                    <a:pt x="5639" y="0"/>
                  </a:cubicBezTo>
                  <a:close/>
                </a:path>
              </a:pathLst>
            </a:custGeom>
            <a:solidFill>
              <a:srgbClr val="A961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01" name="Google Shape;801;p41"/>
            <p:cNvSpPr/>
            <p:nvPr/>
          </p:nvSpPr>
          <p:spPr>
            <a:xfrm>
              <a:off x="9169666" y="2537235"/>
              <a:ext cx="166548" cy="79816"/>
            </a:xfrm>
            <a:custGeom>
              <a:avLst/>
              <a:gdLst/>
              <a:ahLst/>
              <a:cxnLst/>
              <a:rect l="l" t="t" r="r" b="b"/>
              <a:pathLst>
                <a:path w="3733" h="1789" extrusionOk="0">
                  <a:moveTo>
                    <a:pt x="3356" y="0"/>
                  </a:moveTo>
                  <a:cubicBezTo>
                    <a:pt x="3211" y="0"/>
                    <a:pt x="2932" y="87"/>
                    <a:pt x="2613" y="205"/>
                  </a:cubicBezTo>
                  <a:cubicBezTo>
                    <a:pt x="2748" y="306"/>
                    <a:pt x="2884" y="419"/>
                    <a:pt x="2873" y="532"/>
                  </a:cubicBezTo>
                  <a:cubicBezTo>
                    <a:pt x="2839" y="736"/>
                    <a:pt x="2341" y="793"/>
                    <a:pt x="2195" y="816"/>
                  </a:cubicBezTo>
                  <a:cubicBezTo>
                    <a:pt x="1380" y="1019"/>
                    <a:pt x="747" y="1449"/>
                    <a:pt x="1" y="1788"/>
                  </a:cubicBezTo>
                  <a:cubicBezTo>
                    <a:pt x="509" y="1663"/>
                    <a:pt x="1109" y="1505"/>
                    <a:pt x="1267" y="1414"/>
                  </a:cubicBezTo>
                  <a:cubicBezTo>
                    <a:pt x="1561" y="1256"/>
                    <a:pt x="2748" y="1143"/>
                    <a:pt x="3235" y="906"/>
                  </a:cubicBezTo>
                  <a:cubicBezTo>
                    <a:pt x="3552" y="748"/>
                    <a:pt x="3732" y="24"/>
                    <a:pt x="3381" y="1"/>
                  </a:cubicBezTo>
                  <a:cubicBezTo>
                    <a:pt x="3374" y="1"/>
                    <a:pt x="3365" y="0"/>
                    <a:pt x="3356" y="0"/>
                  </a:cubicBezTo>
                  <a:close/>
                </a:path>
              </a:pathLst>
            </a:custGeom>
            <a:solidFill>
              <a:srgbClr val="8E45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02" name="Google Shape;802;p41"/>
            <p:cNvSpPr/>
            <p:nvPr/>
          </p:nvSpPr>
          <p:spPr>
            <a:xfrm>
              <a:off x="9366911" y="2535763"/>
              <a:ext cx="276524" cy="59293"/>
            </a:xfrm>
            <a:custGeom>
              <a:avLst/>
              <a:gdLst/>
              <a:ahLst/>
              <a:cxnLst/>
              <a:rect l="l" t="t" r="r" b="b"/>
              <a:pathLst>
                <a:path w="6198" h="1329" extrusionOk="0">
                  <a:moveTo>
                    <a:pt x="462" y="1"/>
                  </a:moveTo>
                  <a:cubicBezTo>
                    <a:pt x="413" y="1"/>
                    <a:pt x="372" y="4"/>
                    <a:pt x="340" y="12"/>
                  </a:cubicBezTo>
                  <a:cubicBezTo>
                    <a:pt x="1" y="91"/>
                    <a:pt x="295" y="781"/>
                    <a:pt x="634" y="882"/>
                  </a:cubicBezTo>
                  <a:cubicBezTo>
                    <a:pt x="1154" y="1030"/>
                    <a:pt x="2342" y="950"/>
                    <a:pt x="2659" y="1063"/>
                  </a:cubicBezTo>
                  <a:cubicBezTo>
                    <a:pt x="2975" y="1176"/>
                    <a:pt x="4750" y="1278"/>
                    <a:pt x="4750" y="1278"/>
                  </a:cubicBezTo>
                  <a:cubicBezTo>
                    <a:pt x="4795" y="1308"/>
                    <a:pt x="4850" y="1318"/>
                    <a:pt x="4905" y="1318"/>
                  </a:cubicBezTo>
                  <a:cubicBezTo>
                    <a:pt x="4933" y="1318"/>
                    <a:pt x="4961" y="1316"/>
                    <a:pt x="4988" y="1312"/>
                  </a:cubicBezTo>
                  <a:cubicBezTo>
                    <a:pt x="5132" y="1324"/>
                    <a:pt x="5251" y="1329"/>
                    <a:pt x="5349" y="1329"/>
                  </a:cubicBezTo>
                  <a:cubicBezTo>
                    <a:pt x="5813" y="1329"/>
                    <a:pt x="5803" y="1217"/>
                    <a:pt x="5700" y="1199"/>
                  </a:cubicBezTo>
                  <a:cubicBezTo>
                    <a:pt x="5632" y="1188"/>
                    <a:pt x="5497" y="1153"/>
                    <a:pt x="5373" y="1143"/>
                  </a:cubicBezTo>
                  <a:cubicBezTo>
                    <a:pt x="5418" y="1108"/>
                    <a:pt x="5451" y="1086"/>
                    <a:pt x="5474" y="1075"/>
                  </a:cubicBezTo>
                  <a:cubicBezTo>
                    <a:pt x="5621" y="984"/>
                    <a:pt x="5893" y="939"/>
                    <a:pt x="6051" y="826"/>
                  </a:cubicBezTo>
                  <a:cubicBezTo>
                    <a:pt x="6184" y="740"/>
                    <a:pt x="6197" y="671"/>
                    <a:pt x="6131" y="671"/>
                  </a:cubicBezTo>
                  <a:cubicBezTo>
                    <a:pt x="6118" y="671"/>
                    <a:pt x="6103" y="673"/>
                    <a:pt x="6085" y="679"/>
                  </a:cubicBezTo>
                  <a:cubicBezTo>
                    <a:pt x="5983" y="713"/>
                    <a:pt x="4853" y="950"/>
                    <a:pt x="4853" y="950"/>
                  </a:cubicBezTo>
                  <a:cubicBezTo>
                    <a:pt x="4456" y="882"/>
                    <a:pt x="3325" y="498"/>
                    <a:pt x="2896" y="452"/>
                  </a:cubicBezTo>
                  <a:cubicBezTo>
                    <a:pt x="2492" y="422"/>
                    <a:pt x="1003" y="1"/>
                    <a:pt x="462" y="1"/>
                  </a:cubicBezTo>
                  <a:close/>
                </a:path>
              </a:pathLst>
            </a:custGeom>
            <a:solidFill>
              <a:srgbClr val="A961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03" name="Google Shape;803;p41"/>
            <p:cNvSpPr/>
            <p:nvPr/>
          </p:nvSpPr>
          <p:spPr>
            <a:xfrm>
              <a:off x="9366911" y="2535763"/>
              <a:ext cx="89364" cy="44437"/>
            </a:xfrm>
            <a:custGeom>
              <a:avLst/>
              <a:gdLst/>
              <a:ahLst/>
              <a:cxnLst/>
              <a:rect l="l" t="t" r="r" b="b"/>
              <a:pathLst>
                <a:path w="2003" h="996" extrusionOk="0">
                  <a:moveTo>
                    <a:pt x="453" y="0"/>
                  </a:moveTo>
                  <a:cubicBezTo>
                    <a:pt x="408" y="0"/>
                    <a:pt x="363" y="0"/>
                    <a:pt x="340" y="12"/>
                  </a:cubicBezTo>
                  <a:cubicBezTo>
                    <a:pt x="1" y="91"/>
                    <a:pt x="295" y="781"/>
                    <a:pt x="634" y="882"/>
                  </a:cubicBezTo>
                  <a:cubicBezTo>
                    <a:pt x="962" y="973"/>
                    <a:pt x="1539" y="973"/>
                    <a:pt x="2003" y="995"/>
                  </a:cubicBezTo>
                  <a:cubicBezTo>
                    <a:pt x="1822" y="894"/>
                    <a:pt x="1641" y="769"/>
                    <a:pt x="1460" y="633"/>
                  </a:cubicBezTo>
                  <a:cubicBezTo>
                    <a:pt x="1143" y="396"/>
                    <a:pt x="782" y="215"/>
                    <a:pt x="453" y="0"/>
                  </a:cubicBezTo>
                  <a:close/>
                </a:path>
              </a:pathLst>
            </a:custGeom>
            <a:solidFill>
              <a:srgbClr val="8E45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04" name="Google Shape;804;p41"/>
            <p:cNvSpPr/>
            <p:nvPr/>
          </p:nvSpPr>
          <p:spPr>
            <a:xfrm>
              <a:off x="9350314" y="2693657"/>
              <a:ext cx="64067" cy="259882"/>
            </a:xfrm>
            <a:custGeom>
              <a:avLst/>
              <a:gdLst/>
              <a:ahLst/>
              <a:cxnLst/>
              <a:rect l="l" t="t" r="r" b="b"/>
              <a:pathLst>
                <a:path w="1436" h="5825" extrusionOk="0">
                  <a:moveTo>
                    <a:pt x="1334" y="1"/>
                  </a:moveTo>
                  <a:lnTo>
                    <a:pt x="45" y="758"/>
                  </a:lnTo>
                  <a:cubicBezTo>
                    <a:pt x="45" y="758"/>
                    <a:pt x="169" y="2681"/>
                    <a:pt x="169" y="3190"/>
                  </a:cubicBezTo>
                  <a:cubicBezTo>
                    <a:pt x="169" y="3190"/>
                    <a:pt x="68" y="4897"/>
                    <a:pt x="101" y="5485"/>
                  </a:cubicBezTo>
                  <a:cubicBezTo>
                    <a:pt x="101" y="5485"/>
                    <a:pt x="0" y="5666"/>
                    <a:pt x="169" y="5734"/>
                  </a:cubicBezTo>
                  <a:cubicBezTo>
                    <a:pt x="282" y="5782"/>
                    <a:pt x="808" y="5825"/>
                    <a:pt x="1126" y="5825"/>
                  </a:cubicBezTo>
                  <a:cubicBezTo>
                    <a:pt x="1254" y="5825"/>
                    <a:pt x="1348" y="5818"/>
                    <a:pt x="1368" y="5802"/>
                  </a:cubicBezTo>
                  <a:cubicBezTo>
                    <a:pt x="1436" y="5756"/>
                    <a:pt x="644" y="5361"/>
                    <a:pt x="644" y="5361"/>
                  </a:cubicBezTo>
                  <a:cubicBezTo>
                    <a:pt x="644" y="5361"/>
                    <a:pt x="916" y="3959"/>
                    <a:pt x="1074" y="2839"/>
                  </a:cubicBezTo>
                  <a:cubicBezTo>
                    <a:pt x="1300" y="1290"/>
                    <a:pt x="1334" y="1"/>
                    <a:pt x="1334" y="1"/>
                  </a:cubicBezTo>
                  <a:close/>
                </a:path>
              </a:pathLst>
            </a:custGeom>
            <a:solidFill>
              <a:srgbClr val="A961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05" name="Google Shape;805;p41"/>
            <p:cNvSpPr/>
            <p:nvPr/>
          </p:nvSpPr>
          <p:spPr>
            <a:xfrm>
              <a:off x="9352322" y="2693657"/>
              <a:ext cx="57553" cy="90345"/>
            </a:xfrm>
            <a:custGeom>
              <a:avLst/>
              <a:gdLst/>
              <a:ahLst/>
              <a:cxnLst/>
              <a:rect l="l" t="t" r="r" b="b"/>
              <a:pathLst>
                <a:path w="1290" h="2025" extrusionOk="0">
                  <a:moveTo>
                    <a:pt x="1289" y="1"/>
                  </a:moveTo>
                  <a:lnTo>
                    <a:pt x="0" y="758"/>
                  </a:lnTo>
                  <a:lnTo>
                    <a:pt x="68" y="2025"/>
                  </a:lnTo>
                  <a:cubicBezTo>
                    <a:pt x="159" y="1810"/>
                    <a:pt x="272" y="1595"/>
                    <a:pt x="396" y="1391"/>
                  </a:cubicBezTo>
                  <a:cubicBezTo>
                    <a:pt x="667" y="962"/>
                    <a:pt x="1006" y="555"/>
                    <a:pt x="1289" y="125"/>
                  </a:cubicBezTo>
                  <a:lnTo>
                    <a:pt x="1289" y="1"/>
                  </a:lnTo>
                  <a:close/>
                </a:path>
              </a:pathLst>
            </a:custGeom>
            <a:solidFill>
              <a:srgbClr val="8E45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06" name="Google Shape;806;p41"/>
            <p:cNvSpPr/>
            <p:nvPr/>
          </p:nvSpPr>
          <p:spPr>
            <a:xfrm>
              <a:off x="9352322" y="2939889"/>
              <a:ext cx="60587" cy="13652"/>
            </a:xfrm>
            <a:custGeom>
              <a:avLst/>
              <a:gdLst/>
              <a:ahLst/>
              <a:cxnLst/>
              <a:rect l="l" t="t" r="r" b="b"/>
              <a:pathLst>
                <a:path w="1358" h="306" extrusionOk="0">
                  <a:moveTo>
                    <a:pt x="46" y="0"/>
                  </a:moveTo>
                  <a:lnTo>
                    <a:pt x="46" y="0"/>
                  </a:lnTo>
                  <a:cubicBezTo>
                    <a:pt x="23" y="56"/>
                    <a:pt x="0" y="159"/>
                    <a:pt x="124" y="215"/>
                  </a:cubicBezTo>
                  <a:cubicBezTo>
                    <a:pt x="237" y="263"/>
                    <a:pt x="763" y="306"/>
                    <a:pt x="1081" y="306"/>
                  </a:cubicBezTo>
                  <a:cubicBezTo>
                    <a:pt x="1209" y="306"/>
                    <a:pt x="1303" y="299"/>
                    <a:pt x="1323" y="283"/>
                  </a:cubicBezTo>
                  <a:cubicBezTo>
                    <a:pt x="1357" y="260"/>
                    <a:pt x="1210" y="181"/>
                    <a:pt x="1052" y="79"/>
                  </a:cubicBezTo>
                  <a:cubicBezTo>
                    <a:pt x="963" y="122"/>
                    <a:pt x="856" y="138"/>
                    <a:pt x="743" y="138"/>
                  </a:cubicBezTo>
                  <a:cubicBezTo>
                    <a:pt x="465" y="138"/>
                    <a:pt x="158" y="40"/>
                    <a:pt x="46" y="0"/>
                  </a:cubicBezTo>
                  <a:close/>
                </a:path>
              </a:pathLst>
            </a:custGeom>
            <a:solidFill>
              <a:srgbClr val="EDB9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07" name="Google Shape;807;p41"/>
            <p:cNvSpPr/>
            <p:nvPr/>
          </p:nvSpPr>
          <p:spPr>
            <a:xfrm>
              <a:off x="9350760" y="2888894"/>
              <a:ext cx="40421" cy="49478"/>
            </a:xfrm>
            <a:custGeom>
              <a:avLst/>
              <a:gdLst/>
              <a:ahLst/>
              <a:cxnLst/>
              <a:rect l="l" t="t" r="r" b="b"/>
              <a:pathLst>
                <a:path w="906" h="1109" extrusionOk="0">
                  <a:moveTo>
                    <a:pt x="815" y="1"/>
                  </a:moveTo>
                  <a:cubicBezTo>
                    <a:pt x="815" y="1"/>
                    <a:pt x="612" y="23"/>
                    <a:pt x="103" y="23"/>
                  </a:cubicBezTo>
                  <a:cubicBezTo>
                    <a:pt x="35" y="23"/>
                    <a:pt x="1" y="307"/>
                    <a:pt x="1" y="566"/>
                  </a:cubicBezTo>
                  <a:cubicBezTo>
                    <a:pt x="1" y="725"/>
                    <a:pt x="1" y="1098"/>
                    <a:pt x="91" y="1109"/>
                  </a:cubicBezTo>
                  <a:cubicBezTo>
                    <a:pt x="194" y="1109"/>
                    <a:pt x="556" y="1019"/>
                    <a:pt x="634" y="985"/>
                  </a:cubicBezTo>
                  <a:cubicBezTo>
                    <a:pt x="714" y="940"/>
                    <a:pt x="906" y="1"/>
                    <a:pt x="815" y="1"/>
                  </a:cubicBezTo>
                  <a:close/>
                </a:path>
              </a:pathLst>
            </a:custGeom>
            <a:solidFill>
              <a:srgbClr val="FE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08" name="Google Shape;808;p41"/>
            <p:cNvSpPr/>
            <p:nvPr/>
          </p:nvSpPr>
          <p:spPr>
            <a:xfrm>
              <a:off x="9353303" y="2890946"/>
              <a:ext cx="7138" cy="46980"/>
            </a:xfrm>
            <a:custGeom>
              <a:avLst/>
              <a:gdLst/>
              <a:ahLst/>
              <a:cxnLst/>
              <a:rect l="l" t="t" r="r" b="b"/>
              <a:pathLst>
                <a:path w="160" h="1053" extrusionOk="0">
                  <a:moveTo>
                    <a:pt x="114" y="0"/>
                  </a:moveTo>
                  <a:cubicBezTo>
                    <a:pt x="91" y="0"/>
                    <a:pt x="80" y="0"/>
                    <a:pt x="69" y="23"/>
                  </a:cubicBezTo>
                  <a:cubicBezTo>
                    <a:pt x="12" y="181"/>
                    <a:pt x="12" y="351"/>
                    <a:pt x="24" y="520"/>
                  </a:cubicBezTo>
                  <a:cubicBezTo>
                    <a:pt x="24" y="690"/>
                    <a:pt x="1" y="849"/>
                    <a:pt x="24" y="1018"/>
                  </a:cubicBezTo>
                  <a:cubicBezTo>
                    <a:pt x="34" y="1040"/>
                    <a:pt x="46" y="1052"/>
                    <a:pt x="57" y="1052"/>
                  </a:cubicBezTo>
                  <a:cubicBezTo>
                    <a:pt x="80" y="1052"/>
                    <a:pt x="102" y="1030"/>
                    <a:pt x="102" y="1007"/>
                  </a:cubicBezTo>
                  <a:cubicBezTo>
                    <a:pt x="69" y="837"/>
                    <a:pt x="91" y="679"/>
                    <a:pt x="91" y="520"/>
                  </a:cubicBezTo>
                  <a:cubicBezTo>
                    <a:pt x="91" y="351"/>
                    <a:pt x="91" y="193"/>
                    <a:pt x="148" y="45"/>
                  </a:cubicBezTo>
                  <a:cubicBezTo>
                    <a:pt x="159" y="12"/>
                    <a:pt x="137" y="0"/>
                    <a:pt x="114" y="0"/>
                  </a:cubicBezTo>
                  <a:close/>
                </a:path>
              </a:pathLst>
            </a:custGeom>
            <a:solidFill>
              <a:srgbClr val="17253A">
                <a:alpha val="236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09" name="Google Shape;809;p41"/>
            <p:cNvSpPr/>
            <p:nvPr/>
          </p:nvSpPr>
          <p:spPr>
            <a:xfrm>
              <a:off x="9360888" y="2890946"/>
              <a:ext cx="7629" cy="43946"/>
            </a:xfrm>
            <a:custGeom>
              <a:avLst/>
              <a:gdLst/>
              <a:ahLst/>
              <a:cxnLst/>
              <a:rect l="l" t="t" r="r" b="b"/>
              <a:pathLst>
                <a:path w="171" h="985" extrusionOk="0">
                  <a:moveTo>
                    <a:pt x="125" y="0"/>
                  </a:moveTo>
                  <a:cubicBezTo>
                    <a:pt x="102" y="0"/>
                    <a:pt x="91" y="12"/>
                    <a:pt x="91" y="34"/>
                  </a:cubicBezTo>
                  <a:cubicBezTo>
                    <a:pt x="0" y="317"/>
                    <a:pt x="23" y="656"/>
                    <a:pt x="35" y="950"/>
                  </a:cubicBezTo>
                  <a:cubicBezTo>
                    <a:pt x="35" y="973"/>
                    <a:pt x="57" y="984"/>
                    <a:pt x="80" y="984"/>
                  </a:cubicBezTo>
                  <a:cubicBezTo>
                    <a:pt x="91" y="984"/>
                    <a:pt x="113" y="973"/>
                    <a:pt x="113" y="950"/>
                  </a:cubicBezTo>
                  <a:cubicBezTo>
                    <a:pt x="102" y="656"/>
                    <a:pt x="68" y="328"/>
                    <a:pt x="158" y="45"/>
                  </a:cubicBezTo>
                  <a:cubicBezTo>
                    <a:pt x="170" y="23"/>
                    <a:pt x="148" y="0"/>
                    <a:pt x="125" y="0"/>
                  </a:cubicBezTo>
                  <a:close/>
                </a:path>
              </a:pathLst>
            </a:custGeom>
            <a:solidFill>
              <a:srgbClr val="17253A">
                <a:alpha val="236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0" name="Google Shape;810;p41"/>
            <p:cNvSpPr/>
            <p:nvPr/>
          </p:nvSpPr>
          <p:spPr>
            <a:xfrm>
              <a:off x="9368473" y="2891437"/>
              <a:ext cx="8566" cy="42920"/>
            </a:xfrm>
            <a:custGeom>
              <a:avLst/>
              <a:gdLst/>
              <a:ahLst/>
              <a:cxnLst/>
              <a:rect l="l" t="t" r="r" b="b"/>
              <a:pathLst>
                <a:path w="192" h="962" extrusionOk="0">
                  <a:moveTo>
                    <a:pt x="136" y="1"/>
                  </a:moveTo>
                  <a:cubicBezTo>
                    <a:pt x="113" y="1"/>
                    <a:pt x="102" y="12"/>
                    <a:pt x="102" y="34"/>
                  </a:cubicBezTo>
                  <a:cubicBezTo>
                    <a:pt x="113" y="170"/>
                    <a:pt x="79" y="283"/>
                    <a:pt x="68" y="419"/>
                  </a:cubicBezTo>
                  <a:cubicBezTo>
                    <a:pt x="45" y="589"/>
                    <a:pt x="45" y="747"/>
                    <a:pt x="11" y="916"/>
                  </a:cubicBezTo>
                  <a:cubicBezTo>
                    <a:pt x="0" y="951"/>
                    <a:pt x="34" y="962"/>
                    <a:pt x="56" y="962"/>
                  </a:cubicBezTo>
                  <a:cubicBezTo>
                    <a:pt x="68" y="962"/>
                    <a:pt x="79" y="962"/>
                    <a:pt x="79" y="939"/>
                  </a:cubicBezTo>
                  <a:cubicBezTo>
                    <a:pt x="113" y="792"/>
                    <a:pt x="124" y="634"/>
                    <a:pt x="136" y="476"/>
                  </a:cubicBezTo>
                  <a:cubicBezTo>
                    <a:pt x="147" y="328"/>
                    <a:pt x="192" y="182"/>
                    <a:pt x="169" y="34"/>
                  </a:cubicBezTo>
                  <a:cubicBezTo>
                    <a:pt x="169" y="12"/>
                    <a:pt x="147" y="1"/>
                    <a:pt x="136" y="1"/>
                  </a:cubicBezTo>
                  <a:close/>
                </a:path>
              </a:pathLst>
            </a:custGeom>
            <a:solidFill>
              <a:srgbClr val="17253A">
                <a:alpha val="236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1" name="Google Shape;811;p41"/>
            <p:cNvSpPr/>
            <p:nvPr/>
          </p:nvSpPr>
          <p:spPr>
            <a:xfrm>
              <a:off x="9381054" y="2888894"/>
              <a:ext cx="2052" cy="580"/>
            </a:xfrm>
            <a:custGeom>
              <a:avLst/>
              <a:gdLst/>
              <a:ahLst/>
              <a:cxnLst/>
              <a:rect l="l" t="t" r="r" b="b"/>
              <a:pathLst>
                <a:path w="46" h="13" extrusionOk="0">
                  <a:moveTo>
                    <a:pt x="23" y="1"/>
                  </a:moveTo>
                  <a:cubicBezTo>
                    <a:pt x="23" y="1"/>
                    <a:pt x="12" y="1"/>
                    <a:pt x="0" y="13"/>
                  </a:cubicBezTo>
                  <a:cubicBezTo>
                    <a:pt x="23" y="13"/>
                    <a:pt x="35" y="1"/>
                    <a:pt x="46" y="1"/>
                  </a:cubicBezTo>
                  <a:close/>
                </a:path>
              </a:pathLst>
            </a:custGeom>
            <a:solidFill>
              <a:srgbClr val="80665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2" name="Google Shape;812;p41"/>
            <p:cNvSpPr/>
            <p:nvPr/>
          </p:nvSpPr>
          <p:spPr>
            <a:xfrm>
              <a:off x="9377039" y="2888894"/>
              <a:ext cx="7629" cy="41938"/>
            </a:xfrm>
            <a:custGeom>
              <a:avLst/>
              <a:gdLst/>
              <a:ahLst/>
              <a:cxnLst/>
              <a:rect l="l" t="t" r="r" b="b"/>
              <a:pathLst>
                <a:path w="171" h="940" extrusionOk="0">
                  <a:moveTo>
                    <a:pt x="136" y="1"/>
                  </a:moveTo>
                  <a:cubicBezTo>
                    <a:pt x="125" y="1"/>
                    <a:pt x="113" y="13"/>
                    <a:pt x="90" y="13"/>
                  </a:cubicBezTo>
                  <a:cubicBezTo>
                    <a:pt x="90" y="13"/>
                    <a:pt x="80" y="23"/>
                    <a:pt x="80" y="35"/>
                  </a:cubicBezTo>
                  <a:cubicBezTo>
                    <a:pt x="90" y="204"/>
                    <a:pt x="102" y="374"/>
                    <a:pt x="80" y="544"/>
                  </a:cubicBezTo>
                  <a:cubicBezTo>
                    <a:pt x="57" y="657"/>
                    <a:pt x="23" y="782"/>
                    <a:pt x="12" y="905"/>
                  </a:cubicBezTo>
                  <a:cubicBezTo>
                    <a:pt x="0" y="928"/>
                    <a:pt x="23" y="940"/>
                    <a:pt x="45" y="940"/>
                  </a:cubicBezTo>
                  <a:cubicBezTo>
                    <a:pt x="57" y="940"/>
                    <a:pt x="80" y="928"/>
                    <a:pt x="80" y="905"/>
                  </a:cubicBezTo>
                  <a:cubicBezTo>
                    <a:pt x="102" y="759"/>
                    <a:pt x="147" y="623"/>
                    <a:pt x="158" y="487"/>
                  </a:cubicBezTo>
                  <a:cubicBezTo>
                    <a:pt x="170" y="340"/>
                    <a:pt x="170" y="182"/>
                    <a:pt x="158" y="35"/>
                  </a:cubicBezTo>
                  <a:cubicBezTo>
                    <a:pt x="158" y="23"/>
                    <a:pt x="147" y="13"/>
                    <a:pt x="136" y="1"/>
                  </a:cubicBezTo>
                  <a:close/>
                </a:path>
              </a:pathLst>
            </a:custGeom>
            <a:solidFill>
              <a:srgbClr val="17253A">
                <a:alpha val="236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3" name="Google Shape;813;p41"/>
            <p:cNvSpPr/>
            <p:nvPr/>
          </p:nvSpPr>
          <p:spPr>
            <a:xfrm>
              <a:off x="9222268" y="2690668"/>
              <a:ext cx="142188" cy="140850"/>
            </a:xfrm>
            <a:custGeom>
              <a:avLst/>
              <a:gdLst/>
              <a:ahLst/>
              <a:cxnLst/>
              <a:rect l="l" t="t" r="r" b="b"/>
              <a:pathLst>
                <a:path w="3187" h="3157" extrusionOk="0">
                  <a:moveTo>
                    <a:pt x="1750" y="0"/>
                  </a:moveTo>
                  <a:cubicBezTo>
                    <a:pt x="1750" y="0"/>
                    <a:pt x="66" y="1232"/>
                    <a:pt x="31" y="1583"/>
                  </a:cubicBezTo>
                  <a:cubicBezTo>
                    <a:pt x="1" y="1916"/>
                    <a:pt x="810" y="2201"/>
                    <a:pt x="2339" y="2201"/>
                  </a:cubicBezTo>
                  <a:cubicBezTo>
                    <a:pt x="2473" y="2201"/>
                    <a:pt x="2612" y="2198"/>
                    <a:pt x="2757" y="2194"/>
                  </a:cubicBezTo>
                  <a:cubicBezTo>
                    <a:pt x="2757" y="2194"/>
                    <a:pt x="2919" y="3156"/>
                    <a:pt x="3022" y="3156"/>
                  </a:cubicBezTo>
                  <a:cubicBezTo>
                    <a:pt x="3024" y="3156"/>
                    <a:pt x="3026" y="3156"/>
                    <a:pt x="3028" y="3155"/>
                  </a:cubicBezTo>
                  <a:cubicBezTo>
                    <a:pt x="3130" y="3109"/>
                    <a:pt x="3187" y="1628"/>
                    <a:pt x="3142" y="1628"/>
                  </a:cubicBezTo>
                  <a:cubicBezTo>
                    <a:pt x="3085" y="1628"/>
                    <a:pt x="1501" y="1504"/>
                    <a:pt x="1501" y="1504"/>
                  </a:cubicBezTo>
                  <a:lnTo>
                    <a:pt x="2723" y="814"/>
                  </a:lnTo>
                  <a:lnTo>
                    <a:pt x="1750" y="0"/>
                  </a:lnTo>
                  <a:close/>
                </a:path>
              </a:pathLst>
            </a:custGeom>
            <a:solidFill>
              <a:srgbClr val="A961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4" name="Google Shape;814;p41"/>
            <p:cNvSpPr/>
            <p:nvPr/>
          </p:nvSpPr>
          <p:spPr>
            <a:xfrm>
              <a:off x="9266526" y="2690668"/>
              <a:ext cx="91372" cy="72678"/>
            </a:xfrm>
            <a:custGeom>
              <a:avLst/>
              <a:gdLst/>
              <a:ahLst/>
              <a:cxnLst/>
              <a:rect l="l" t="t" r="r" b="b"/>
              <a:pathLst>
                <a:path w="2048" h="1629" extrusionOk="0">
                  <a:moveTo>
                    <a:pt x="758" y="0"/>
                  </a:moveTo>
                  <a:cubicBezTo>
                    <a:pt x="758" y="0"/>
                    <a:pt x="713" y="11"/>
                    <a:pt x="509" y="192"/>
                  </a:cubicBezTo>
                  <a:cubicBezTo>
                    <a:pt x="679" y="373"/>
                    <a:pt x="894" y="837"/>
                    <a:pt x="906" y="905"/>
                  </a:cubicBezTo>
                  <a:cubicBezTo>
                    <a:pt x="928" y="1018"/>
                    <a:pt x="1" y="1583"/>
                    <a:pt x="1" y="1583"/>
                  </a:cubicBezTo>
                  <a:lnTo>
                    <a:pt x="2036" y="1628"/>
                  </a:lnTo>
                  <a:lnTo>
                    <a:pt x="2047" y="1617"/>
                  </a:lnTo>
                  <a:cubicBezTo>
                    <a:pt x="1685" y="1594"/>
                    <a:pt x="509" y="1504"/>
                    <a:pt x="509" y="1504"/>
                  </a:cubicBezTo>
                  <a:lnTo>
                    <a:pt x="1731" y="814"/>
                  </a:lnTo>
                  <a:lnTo>
                    <a:pt x="758" y="0"/>
                  </a:lnTo>
                  <a:close/>
                </a:path>
              </a:pathLst>
            </a:custGeom>
            <a:solidFill>
              <a:srgbClr val="8E45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5" name="Google Shape;815;p41"/>
            <p:cNvSpPr/>
            <p:nvPr/>
          </p:nvSpPr>
          <p:spPr>
            <a:xfrm>
              <a:off x="9297846" y="2511090"/>
              <a:ext cx="117561" cy="220086"/>
            </a:xfrm>
            <a:custGeom>
              <a:avLst/>
              <a:gdLst/>
              <a:ahLst/>
              <a:cxnLst/>
              <a:rect l="l" t="t" r="r" b="b"/>
              <a:pathLst>
                <a:path w="2635" h="4933" extrusionOk="0">
                  <a:moveTo>
                    <a:pt x="1346" y="0"/>
                  </a:moveTo>
                  <a:cubicBezTo>
                    <a:pt x="930" y="0"/>
                    <a:pt x="563" y="422"/>
                    <a:pt x="498" y="655"/>
                  </a:cubicBezTo>
                  <a:cubicBezTo>
                    <a:pt x="407" y="972"/>
                    <a:pt x="0" y="4059"/>
                    <a:pt x="0" y="4059"/>
                  </a:cubicBezTo>
                  <a:cubicBezTo>
                    <a:pt x="0" y="4059"/>
                    <a:pt x="667" y="4794"/>
                    <a:pt x="961" y="4907"/>
                  </a:cubicBezTo>
                  <a:cubicBezTo>
                    <a:pt x="1012" y="4924"/>
                    <a:pt x="1088" y="4932"/>
                    <a:pt x="1165" y="4932"/>
                  </a:cubicBezTo>
                  <a:cubicBezTo>
                    <a:pt x="1241" y="4932"/>
                    <a:pt x="1317" y="4924"/>
                    <a:pt x="1368" y="4907"/>
                  </a:cubicBezTo>
                  <a:cubicBezTo>
                    <a:pt x="1707" y="4782"/>
                    <a:pt x="2510" y="4126"/>
                    <a:pt x="2510" y="4126"/>
                  </a:cubicBezTo>
                  <a:cubicBezTo>
                    <a:pt x="2510" y="4126"/>
                    <a:pt x="2634" y="1480"/>
                    <a:pt x="2036" y="485"/>
                  </a:cubicBezTo>
                  <a:cubicBezTo>
                    <a:pt x="1819" y="128"/>
                    <a:pt x="1575" y="0"/>
                    <a:pt x="134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6" name="Google Shape;816;p41"/>
            <p:cNvSpPr/>
            <p:nvPr/>
          </p:nvSpPr>
          <p:spPr>
            <a:xfrm>
              <a:off x="9328096" y="2547854"/>
              <a:ext cx="86285" cy="183323"/>
            </a:xfrm>
            <a:custGeom>
              <a:avLst/>
              <a:gdLst/>
              <a:ahLst/>
              <a:cxnLst/>
              <a:rect l="l" t="t" r="r" b="b"/>
              <a:pathLst>
                <a:path w="1934" h="4109" extrusionOk="0">
                  <a:moveTo>
                    <a:pt x="1516" y="0"/>
                  </a:moveTo>
                  <a:cubicBezTo>
                    <a:pt x="1481" y="702"/>
                    <a:pt x="1323" y="1414"/>
                    <a:pt x="1120" y="2081"/>
                  </a:cubicBezTo>
                  <a:cubicBezTo>
                    <a:pt x="893" y="2839"/>
                    <a:pt x="498" y="3416"/>
                    <a:pt x="1" y="3890"/>
                  </a:cubicBezTo>
                  <a:cubicBezTo>
                    <a:pt x="102" y="3981"/>
                    <a:pt x="204" y="4049"/>
                    <a:pt x="283" y="4083"/>
                  </a:cubicBezTo>
                  <a:cubicBezTo>
                    <a:pt x="334" y="4100"/>
                    <a:pt x="410" y="4108"/>
                    <a:pt x="487" y="4108"/>
                  </a:cubicBezTo>
                  <a:cubicBezTo>
                    <a:pt x="563" y="4108"/>
                    <a:pt x="639" y="4100"/>
                    <a:pt x="690" y="4083"/>
                  </a:cubicBezTo>
                  <a:cubicBezTo>
                    <a:pt x="1029" y="3958"/>
                    <a:pt x="1832" y="3302"/>
                    <a:pt x="1832" y="3302"/>
                  </a:cubicBezTo>
                  <a:cubicBezTo>
                    <a:pt x="1832" y="3302"/>
                    <a:pt x="1934" y="1166"/>
                    <a:pt x="15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7" name="Google Shape;817;p41"/>
            <p:cNvSpPr/>
            <p:nvPr/>
          </p:nvSpPr>
          <p:spPr>
            <a:xfrm>
              <a:off x="9326088" y="2503417"/>
              <a:ext cx="56527" cy="67681"/>
            </a:xfrm>
            <a:custGeom>
              <a:avLst/>
              <a:gdLst/>
              <a:ahLst/>
              <a:cxnLst/>
              <a:rect l="l" t="t" r="r" b="b"/>
              <a:pathLst>
                <a:path w="1267" h="1517" extrusionOk="0">
                  <a:moveTo>
                    <a:pt x="760" y="0"/>
                  </a:moveTo>
                  <a:cubicBezTo>
                    <a:pt x="476" y="0"/>
                    <a:pt x="169" y="81"/>
                    <a:pt x="169" y="81"/>
                  </a:cubicBezTo>
                  <a:cubicBezTo>
                    <a:pt x="169" y="81"/>
                    <a:pt x="0" y="1506"/>
                    <a:pt x="622" y="1517"/>
                  </a:cubicBezTo>
                  <a:cubicBezTo>
                    <a:pt x="626" y="1517"/>
                    <a:pt x="631" y="1517"/>
                    <a:pt x="635" y="1517"/>
                  </a:cubicBezTo>
                  <a:cubicBezTo>
                    <a:pt x="1245" y="1517"/>
                    <a:pt x="1267" y="711"/>
                    <a:pt x="1232" y="262"/>
                  </a:cubicBezTo>
                  <a:cubicBezTo>
                    <a:pt x="1217" y="56"/>
                    <a:pt x="996" y="0"/>
                    <a:pt x="760" y="0"/>
                  </a:cubicBezTo>
                  <a:close/>
                </a:path>
              </a:pathLst>
            </a:custGeom>
            <a:solidFill>
              <a:srgbClr val="8E45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8" name="Google Shape;818;p41"/>
            <p:cNvSpPr/>
            <p:nvPr/>
          </p:nvSpPr>
          <p:spPr>
            <a:xfrm>
              <a:off x="9200942" y="2274539"/>
              <a:ext cx="294682" cy="271304"/>
            </a:xfrm>
            <a:custGeom>
              <a:avLst/>
              <a:gdLst/>
              <a:ahLst/>
              <a:cxnLst/>
              <a:rect l="l" t="t" r="r" b="b"/>
              <a:pathLst>
                <a:path w="6605" h="6081" extrusionOk="0">
                  <a:moveTo>
                    <a:pt x="3318" y="1"/>
                  </a:moveTo>
                  <a:cubicBezTo>
                    <a:pt x="3238" y="1"/>
                    <a:pt x="3158" y="3"/>
                    <a:pt x="3077" y="9"/>
                  </a:cubicBezTo>
                  <a:cubicBezTo>
                    <a:pt x="1324" y="145"/>
                    <a:pt x="1" y="1603"/>
                    <a:pt x="114" y="3277"/>
                  </a:cubicBezTo>
                  <a:cubicBezTo>
                    <a:pt x="232" y="4867"/>
                    <a:pt x="1617" y="6080"/>
                    <a:pt x="3258" y="6080"/>
                  </a:cubicBezTo>
                  <a:cubicBezTo>
                    <a:pt x="3344" y="6080"/>
                    <a:pt x="3430" y="6077"/>
                    <a:pt x="3517" y="6070"/>
                  </a:cubicBezTo>
                  <a:cubicBezTo>
                    <a:pt x="5281" y="5946"/>
                    <a:pt x="6605" y="4487"/>
                    <a:pt x="6480" y="2814"/>
                  </a:cubicBezTo>
                  <a:cubicBezTo>
                    <a:pt x="6362" y="1217"/>
                    <a:pt x="4977" y="1"/>
                    <a:pt x="3318" y="1"/>
                  </a:cubicBezTo>
                  <a:close/>
                </a:path>
              </a:pathLst>
            </a:custGeom>
            <a:solidFill>
              <a:srgbClr val="A961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19" name="Google Shape;819;p41"/>
            <p:cNvSpPr/>
            <p:nvPr/>
          </p:nvSpPr>
          <p:spPr>
            <a:xfrm>
              <a:off x="9346254" y="2274896"/>
              <a:ext cx="148880" cy="268493"/>
            </a:xfrm>
            <a:custGeom>
              <a:avLst/>
              <a:gdLst/>
              <a:ahLst/>
              <a:cxnLst/>
              <a:rect l="l" t="t" r="r" b="b"/>
              <a:pathLst>
                <a:path w="3337" h="6018" extrusionOk="0">
                  <a:moveTo>
                    <a:pt x="70" y="0"/>
                  </a:moveTo>
                  <a:cubicBezTo>
                    <a:pt x="47" y="0"/>
                    <a:pt x="24" y="1"/>
                    <a:pt x="1" y="1"/>
                  </a:cubicBezTo>
                  <a:cubicBezTo>
                    <a:pt x="645" y="408"/>
                    <a:pt x="1290" y="849"/>
                    <a:pt x="1730" y="1482"/>
                  </a:cubicBezTo>
                  <a:cubicBezTo>
                    <a:pt x="2228" y="2195"/>
                    <a:pt x="2364" y="3088"/>
                    <a:pt x="2172" y="3947"/>
                  </a:cubicBezTo>
                  <a:cubicBezTo>
                    <a:pt x="1934" y="4897"/>
                    <a:pt x="1380" y="5553"/>
                    <a:pt x="667" y="6017"/>
                  </a:cubicBezTo>
                  <a:cubicBezTo>
                    <a:pt x="2217" y="5711"/>
                    <a:pt x="3336" y="4354"/>
                    <a:pt x="3223" y="2806"/>
                  </a:cubicBezTo>
                  <a:cubicBezTo>
                    <a:pt x="3112" y="1210"/>
                    <a:pt x="1724" y="0"/>
                    <a:pt x="70" y="0"/>
                  </a:cubicBezTo>
                  <a:close/>
                </a:path>
              </a:pathLst>
            </a:custGeom>
            <a:solidFill>
              <a:srgbClr val="A961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0" name="Google Shape;820;p41"/>
            <p:cNvSpPr/>
            <p:nvPr/>
          </p:nvSpPr>
          <p:spPr>
            <a:xfrm>
              <a:off x="9179258" y="2225730"/>
              <a:ext cx="132016" cy="110244"/>
            </a:xfrm>
            <a:custGeom>
              <a:avLst/>
              <a:gdLst/>
              <a:ahLst/>
              <a:cxnLst/>
              <a:rect l="l" t="t" r="r" b="b"/>
              <a:pathLst>
                <a:path w="2959" h="2471" extrusionOk="0">
                  <a:moveTo>
                    <a:pt x="1936" y="1"/>
                  </a:moveTo>
                  <a:cubicBezTo>
                    <a:pt x="1803" y="1"/>
                    <a:pt x="1652" y="20"/>
                    <a:pt x="1482" y="63"/>
                  </a:cubicBezTo>
                  <a:cubicBezTo>
                    <a:pt x="0" y="447"/>
                    <a:pt x="804" y="2121"/>
                    <a:pt x="1233" y="2471"/>
                  </a:cubicBezTo>
                  <a:lnTo>
                    <a:pt x="2940" y="1126"/>
                  </a:lnTo>
                  <a:cubicBezTo>
                    <a:pt x="2940" y="1126"/>
                    <a:pt x="2958" y="1"/>
                    <a:pt x="1936" y="1"/>
                  </a:cubicBezTo>
                  <a:close/>
                </a:path>
              </a:pathLst>
            </a:custGeom>
            <a:solidFill>
              <a:srgbClr val="3111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1" name="Google Shape;821;p41"/>
            <p:cNvSpPr/>
            <p:nvPr/>
          </p:nvSpPr>
          <p:spPr>
            <a:xfrm>
              <a:off x="9238775" y="2246655"/>
              <a:ext cx="580" cy="45"/>
            </a:xfrm>
            <a:custGeom>
              <a:avLst/>
              <a:gdLst/>
              <a:ahLst/>
              <a:cxnLst/>
              <a:rect l="l" t="t" r="r" b="b"/>
              <a:pathLst>
                <a:path w="13" h="1" extrusionOk="0">
                  <a:moveTo>
                    <a:pt x="12" y="1"/>
                  </a:moveTo>
                  <a:lnTo>
                    <a:pt x="12" y="1"/>
                  </a:lnTo>
                  <a:cubicBezTo>
                    <a:pt x="1" y="1"/>
                    <a:pt x="1" y="1"/>
                    <a:pt x="12" y="1"/>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2" name="Google Shape;822;p41"/>
            <p:cNvSpPr/>
            <p:nvPr/>
          </p:nvSpPr>
          <p:spPr>
            <a:xfrm>
              <a:off x="9212542" y="2250492"/>
              <a:ext cx="21549" cy="70224"/>
            </a:xfrm>
            <a:custGeom>
              <a:avLst/>
              <a:gdLst/>
              <a:ahLst/>
              <a:cxnLst/>
              <a:rect l="l" t="t" r="r" b="b"/>
              <a:pathLst>
                <a:path w="483" h="1574" extrusionOk="0">
                  <a:moveTo>
                    <a:pt x="128" y="0"/>
                  </a:moveTo>
                  <a:cubicBezTo>
                    <a:pt x="127" y="0"/>
                    <a:pt x="125" y="1"/>
                    <a:pt x="125" y="5"/>
                  </a:cubicBezTo>
                  <a:cubicBezTo>
                    <a:pt x="1" y="526"/>
                    <a:pt x="12" y="1159"/>
                    <a:pt x="419" y="1566"/>
                  </a:cubicBezTo>
                  <a:cubicBezTo>
                    <a:pt x="425" y="1571"/>
                    <a:pt x="431" y="1573"/>
                    <a:pt x="438" y="1573"/>
                  </a:cubicBezTo>
                  <a:cubicBezTo>
                    <a:pt x="459" y="1573"/>
                    <a:pt x="482" y="1549"/>
                    <a:pt x="465" y="1532"/>
                  </a:cubicBezTo>
                  <a:cubicBezTo>
                    <a:pt x="216" y="1023"/>
                    <a:pt x="91" y="571"/>
                    <a:pt x="136" y="5"/>
                  </a:cubicBezTo>
                  <a:cubicBezTo>
                    <a:pt x="136" y="5"/>
                    <a:pt x="131" y="0"/>
                    <a:pt x="128"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3" name="Google Shape;823;p41"/>
            <p:cNvSpPr/>
            <p:nvPr/>
          </p:nvSpPr>
          <p:spPr>
            <a:xfrm>
              <a:off x="9268668" y="2229389"/>
              <a:ext cx="37254" cy="51887"/>
            </a:xfrm>
            <a:custGeom>
              <a:avLst/>
              <a:gdLst/>
              <a:ahLst/>
              <a:cxnLst/>
              <a:rect l="l" t="t" r="r" b="b"/>
              <a:pathLst>
                <a:path w="835" h="1163" extrusionOk="0">
                  <a:moveTo>
                    <a:pt x="14" y="0"/>
                  </a:moveTo>
                  <a:cubicBezTo>
                    <a:pt x="6" y="0"/>
                    <a:pt x="0" y="17"/>
                    <a:pt x="9" y="26"/>
                  </a:cubicBezTo>
                  <a:cubicBezTo>
                    <a:pt x="224" y="150"/>
                    <a:pt x="383" y="320"/>
                    <a:pt x="507" y="534"/>
                  </a:cubicBezTo>
                  <a:cubicBezTo>
                    <a:pt x="620" y="727"/>
                    <a:pt x="642" y="953"/>
                    <a:pt x="745" y="1145"/>
                  </a:cubicBezTo>
                  <a:cubicBezTo>
                    <a:pt x="748" y="1157"/>
                    <a:pt x="756" y="1162"/>
                    <a:pt x="765" y="1162"/>
                  </a:cubicBezTo>
                  <a:cubicBezTo>
                    <a:pt x="782" y="1162"/>
                    <a:pt x="801" y="1145"/>
                    <a:pt x="801" y="1122"/>
                  </a:cubicBezTo>
                  <a:cubicBezTo>
                    <a:pt x="835" y="659"/>
                    <a:pt x="405" y="195"/>
                    <a:pt x="21" y="3"/>
                  </a:cubicBezTo>
                  <a:cubicBezTo>
                    <a:pt x="19" y="1"/>
                    <a:pt x="16" y="0"/>
                    <a:pt x="14"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4" name="Google Shape;824;p41"/>
            <p:cNvSpPr/>
            <p:nvPr/>
          </p:nvSpPr>
          <p:spPr>
            <a:xfrm>
              <a:off x="9256086" y="2233850"/>
              <a:ext cx="30160" cy="56973"/>
            </a:xfrm>
            <a:custGeom>
              <a:avLst/>
              <a:gdLst/>
              <a:ahLst/>
              <a:cxnLst/>
              <a:rect l="l" t="t" r="r" b="b"/>
              <a:pathLst>
                <a:path w="676" h="1277" extrusionOk="0">
                  <a:moveTo>
                    <a:pt x="7" y="0"/>
                  </a:moveTo>
                  <a:cubicBezTo>
                    <a:pt x="4" y="0"/>
                    <a:pt x="0" y="8"/>
                    <a:pt x="9" y="17"/>
                  </a:cubicBezTo>
                  <a:cubicBezTo>
                    <a:pt x="393" y="367"/>
                    <a:pt x="449" y="774"/>
                    <a:pt x="562" y="1260"/>
                  </a:cubicBezTo>
                  <a:cubicBezTo>
                    <a:pt x="568" y="1271"/>
                    <a:pt x="580" y="1276"/>
                    <a:pt x="591" y="1276"/>
                  </a:cubicBezTo>
                  <a:cubicBezTo>
                    <a:pt x="606" y="1276"/>
                    <a:pt x="619" y="1268"/>
                    <a:pt x="619" y="1249"/>
                  </a:cubicBezTo>
                  <a:cubicBezTo>
                    <a:pt x="676" y="751"/>
                    <a:pt x="404" y="288"/>
                    <a:pt x="9" y="5"/>
                  </a:cubicBezTo>
                  <a:cubicBezTo>
                    <a:pt x="9" y="2"/>
                    <a:pt x="8" y="0"/>
                    <a:pt x="7"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5" name="Google Shape;825;p41"/>
            <p:cNvSpPr/>
            <p:nvPr/>
          </p:nvSpPr>
          <p:spPr>
            <a:xfrm>
              <a:off x="9226685" y="2243130"/>
              <a:ext cx="28197" cy="72276"/>
            </a:xfrm>
            <a:custGeom>
              <a:avLst/>
              <a:gdLst/>
              <a:ahLst/>
              <a:cxnLst/>
              <a:rect l="l" t="t" r="r" b="b"/>
              <a:pathLst>
                <a:path w="632" h="1620" extrusionOk="0">
                  <a:moveTo>
                    <a:pt x="102" y="0"/>
                  </a:moveTo>
                  <a:cubicBezTo>
                    <a:pt x="0" y="532"/>
                    <a:pt x="23" y="1324"/>
                    <a:pt x="566" y="1618"/>
                  </a:cubicBezTo>
                  <a:cubicBezTo>
                    <a:pt x="570" y="1619"/>
                    <a:pt x="575" y="1620"/>
                    <a:pt x="579" y="1620"/>
                  </a:cubicBezTo>
                  <a:cubicBezTo>
                    <a:pt x="608" y="1620"/>
                    <a:pt x="632" y="1591"/>
                    <a:pt x="623" y="1561"/>
                  </a:cubicBezTo>
                  <a:cubicBezTo>
                    <a:pt x="452" y="1335"/>
                    <a:pt x="294" y="1165"/>
                    <a:pt x="193" y="894"/>
                  </a:cubicBezTo>
                  <a:cubicBezTo>
                    <a:pt x="102" y="611"/>
                    <a:pt x="91" y="294"/>
                    <a:pt x="113" y="12"/>
                  </a:cubicBezTo>
                  <a:cubicBezTo>
                    <a:pt x="113" y="0"/>
                    <a:pt x="102" y="0"/>
                    <a:pt x="102"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6" name="Google Shape;826;p41"/>
            <p:cNvSpPr/>
            <p:nvPr/>
          </p:nvSpPr>
          <p:spPr>
            <a:xfrm>
              <a:off x="9239311" y="2239739"/>
              <a:ext cx="32212" cy="60007"/>
            </a:xfrm>
            <a:custGeom>
              <a:avLst/>
              <a:gdLst/>
              <a:ahLst/>
              <a:cxnLst/>
              <a:rect l="l" t="t" r="r" b="b"/>
              <a:pathLst>
                <a:path w="722" h="1345" extrusionOk="0">
                  <a:moveTo>
                    <a:pt x="51" y="0"/>
                  </a:moveTo>
                  <a:cubicBezTo>
                    <a:pt x="48" y="0"/>
                    <a:pt x="46" y="3"/>
                    <a:pt x="46" y="8"/>
                  </a:cubicBezTo>
                  <a:cubicBezTo>
                    <a:pt x="0" y="473"/>
                    <a:pt x="192" y="1139"/>
                    <a:pt x="656" y="1343"/>
                  </a:cubicBezTo>
                  <a:cubicBezTo>
                    <a:pt x="660" y="1344"/>
                    <a:pt x="664" y="1345"/>
                    <a:pt x="667" y="1345"/>
                  </a:cubicBezTo>
                  <a:cubicBezTo>
                    <a:pt x="697" y="1345"/>
                    <a:pt x="722" y="1307"/>
                    <a:pt x="701" y="1287"/>
                  </a:cubicBezTo>
                  <a:cubicBezTo>
                    <a:pt x="328" y="958"/>
                    <a:pt x="68" y="506"/>
                    <a:pt x="56" y="8"/>
                  </a:cubicBezTo>
                  <a:cubicBezTo>
                    <a:pt x="56" y="3"/>
                    <a:pt x="54" y="0"/>
                    <a:pt x="51"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7" name="Google Shape;827;p41"/>
            <p:cNvSpPr/>
            <p:nvPr/>
          </p:nvSpPr>
          <p:spPr>
            <a:xfrm>
              <a:off x="9220126" y="2270881"/>
              <a:ext cx="90345" cy="65629"/>
            </a:xfrm>
            <a:custGeom>
              <a:avLst/>
              <a:gdLst/>
              <a:ahLst/>
              <a:cxnLst/>
              <a:rect l="l" t="t" r="r" b="b"/>
              <a:pathLst>
                <a:path w="2025" h="1471" extrusionOk="0">
                  <a:moveTo>
                    <a:pt x="1991" y="1"/>
                  </a:moveTo>
                  <a:cubicBezTo>
                    <a:pt x="735" y="34"/>
                    <a:pt x="1" y="1323"/>
                    <a:pt x="1" y="1323"/>
                  </a:cubicBezTo>
                  <a:lnTo>
                    <a:pt x="192" y="1471"/>
                  </a:lnTo>
                  <a:lnTo>
                    <a:pt x="2024" y="408"/>
                  </a:lnTo>
                  <a:lnTo>
                    <a:pt x="1991" y="1"/>
                  </a:lnTo>
                  <a:close/>
                </a:path>
              </a:pathLst>
            </a:custGeom>
            <a:solidFill>
              <a:srgbClr val="EDB9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8" name="Google Shape;828;p41"/>
            <p:cNvSpPr/>
            <p:nvPr/>
          </p:nvSpPr>
          <p:spPr>
            <a:xfrm>
              <a:off x="9292760" y="2238089"/>
              <a:ext cx="43946" cy="52512"/>
            </a:xfrm>
            <a:custGeom>
              <a:avLst/>
              <a:gdLst/>
              <a:ahLst/>
              <a:cxnLst/>
              <a:rect l="l" t="t" r="r" b="b"/>
              <a:pathLst>
                <a:path w="985" h="1177" extrusionOk="0">
                  <a:moveTo>
                    <a:pt x="984" y="0"/>
                  </a:moveTo>
                  <a:lnTo>
                    <a:pt x="453" y="690"/>
                  </a:lnTo>
                  <a:lnTo>
                    <a:pt x="532" y="35"/>
                  </a:lnTo>
                  <a:lnTo>
                    <a:pt x="1" y="102"/>
                  </a:lnTo>
                  <a:lnTo>
                    <a:pt x="215" y="973"/>
                  </a:lnTo>
                  <a:cubicBezTo>
                    <a:pt x="215" y="973"/>
                    <a:pt x="916" y="1176"/>
                    <a:pt x="928" y="1176"/>
                  </a:cubicBezTo>
                  <a:cubicBezTo>
                    <a:pt x="939" y="1165"/>
                    <a:pt x="984" y="0"/>
                    <a:pt x="984" y="0"/>
                  </a:cubicBezTo>
                  <a:close/>
                </a:path>
              </a:pathLst>
            </a:custGeom>
            <a:solidFill>
              <a:srgbClr val="EDB9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29" name="Google Shape;829;p41"/>
            <p:cNvSpPr/>
            <p:nvPr/>
          </p:nvSpPr>
          <p:spPr>
            <a:xfrm>
              <a:off x="9177741" y="2269141"/>
              <a:ext cx="301240" cy="191978"/>
            </a:xfrm>
            <a:custGeom>
              <a:avLst/>
              <a:gdLst/>
              <a:ahLst/>
              <a:cxnLst/>
              <a:rect l="l" t="t" r="r" b="b"/>
              <a:pathLst>
                <a:path w="6752" h="4303" extrusionOk="0">
                  <a:moveTo>
                    <a:pt x="4079" y="0"/>
                  </a:moveTo>
                  <a:cubicBezTo>
                    <a:pt x="3899" y="0"/>
                    <a:pt x="3708" y="16"/>
                    <a:pt x="3506" y="51"/>
                  </a:cubicBezTo>
                  <a:cubicBezTo>
                    <a:pt x="3506" y="51"/>
                    <a:pt x="1742" y="51"/>
                    <a:pt x="826" y="1724"/>
                  </a:cubicBezTo>
                  <a:cubicBezTo>
                    <a:pt x="1" y="3229"/>
                    <a:pt x="860" y="4302"/>
                    <a:pt x="860" y="4302"/>
                  </a:cubicBezTo>
                  <a:cubicBezTo>
                    <a:pt x="860" y="4302"/>
                    <a:pt x="1233" y="3986"/>
                    <a:pt x="1335" y="2980"/>
                  </a:cubicBezTo>
                  <a:cubicBezTo>
                    <a:pt x="1335" y="2980"/>
                    <a:pt x="3031" y="1939"/>
                    <a:pt x="3653" y="831"/>
                  </a:cubicBezTo>
                  <a:cubicBezTo>
                    <a:pt x="3653" y="831"/>
                    <a:pt x="4965" y="1882"/>
                    <a:pt x="6751" y="1950"/>
                  </a:cubicBezTo>
                  <a:cubicBezTo>
                    <a:pt x="6751" y="1950"/>
                    <a:pt x="6076" y="0"/>
                    <a:pt x="4079" y="0"/>
                  </a:cubicBezTo>
                  <a:close/>
                </a:path>
              </a:pathLst>
            </a:custGeom>
            <a:solidFill>
              <a:srgbClr val="3111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0" name="Google Shape;830;p41"/>
            <p:cNvSpPr/>
            <p:nvPr/>
          </p:nvSpPr>
          <p:spPr>
            <a:xfrm>
              <a:off x="9213077" y="2293099"/>
              <a:ext cx="114527" cy="104979"/>
            </a:xfrm>
            <a:custGeom>
              <a:avLst/>
              <a:gdLst/>
              <a:ahLst/>
              <a:cxnLst/>
              <a:rect l="l" t="t" r="r" b="b"/>
              <a:pathLst>
                <a:path w="2567" h="2353" extrusionOk="0">
                  <a:moveTo>
                    <a:pt x="2567" y="0"/>
                  </a:moveTo>
                  <a:cubicBezTo>
                    <a:pt x="2069" y="1029"/>
                    <a:pt x="1074" y="1877"/>
                    <a:pt x="23" y="2307"/>
                  </a:cubicBezTo>
                  <a:cubicBezTo>
                    <a:pt x="0" y="2318"/>
                    <a:pt x="11" y="2352"/>
                    <a:pt x="46" y="2352"/>
                  </a:cubicBezTo>
                  <a:cubicBezTo>
                    <a:pt x="1131" y="2069"/>
                    <a:pt x="2160" y="1018"/>
                    <a:pt x="2567"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1" name="Google Shape;831;p41"/>
            <p:cNvSpPr/>
            <p:nvPr/>
          </p:nvSpPr>
          <p:spPr>
            <a:xfrm>
              <a:off x="9221643" y="2282972"/>
              <a:ext cx="105470" cy="97439"/>
            </a:xfrm>
            <a:custGeom>
              <a:avLst/>
              <a:gdLst/>
              <a:ahLst/>
              <a:cxnLst/>
              <a:rect l="l" t="t" r="r" b="b"/>
              <a:pathLst>
                <a:path w="2364" h="2184" extrusionOk="0">
                  <a:moveTo>
                    <a:pt x="2316" y="0"/>
                  </a:moveTo>
                  <a:cubicBezTo>
                    <a:pt x="1833" y="0"/>
                    <a:pt x="1179" y="427"/>
                    <a:pt x="849" y="747"/>
                  </a:cubicBezTo>
                  <a:cubicBezTo>
                    <a:pt x="452" y="1120"/>
                    <a:pt x="80" y="1607"/>
                    <a:pt x="0" y="2150"/>
                  </a:cubicBezTo>
                  <a:cubicBezTo>
                    <a:pt x="0" y="2171"/>
                    <a:pt x="15" y="2184"/>
                    <a:pt x="28" y="2184"/>
                  </a:cubicBezTo>
                  <a:cubicBezTo>
                    <a:pt x="35" y="2184"/>
                    <a:pt x="41" y="2180"/>
                    <a:pt x="45" y="2172"/>
                  </a:cubicBezTo>
                  <a:cubicBezTo>
                    <a:pt x="249" y="1686"/>
                    <a:pt x="475" y="1278"/>
                    <a:pt x="849" y="894"/>
                  </a:cubicBezTo>
                  <a:cubicBezTo>
                    <a:pt x="1256" y="464"/>
                    <a:pt x="1821" y="238"/>
                    <a:pt x="2364" y="12"/>
                  </a:cubicBezTo>
                  <a:cubicBezTo>
                    <a:pt x="2364" y="12"/>
                    <a:pt x="2364" y="1"/>
                    <a:pt x="2352" y="1"/>
                  </a:cubicBezTo>
                  <a:cubicBezTo>
                    <a:pt x="2340" y="1"/>
                    <a:pt x="2328" y="0"/>
                    <a:pt x="2316"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2" name="Google Shape;832;p41"/>
            <p:cNvSpPr/>
            <p:nvPr/>
          </p:nvSpPr>
          <p:spPr>
            <a:xfrm>
              <a:off x="9235251" y="2294572"/>
              <a:ext cx="87847" cy="90881"/>
            </a:xfrm>
            <a:custGeom>
              <a:avLst/>
              <a:gdLst/>
              <a:ahLst/>
              <a:cxnLst/>
              <a:rect l="l" t="t" r="r" b="b"/>
              <a:pathLst>
                <a:path w="1969" h="2037" extrusionOk="0">
                  <a:moveTo>
                    <a:pt x="1934" y="1"/>
                  </a:moveTo>
                  <a:cubicBezTo>
                    <a:pt x="1132" y="442"/>
                    <a:pt x="238" y="1064"/>
                    <a:pt x="1" y="2003"/>
                  </a:cubicBezTo>
                  <a:cubicBezTo>
                    <a:pt x="1" y="2024"/>
                    <a:pt x="20" y="2037"/>
                    <a:pt x="36" y="2037"/>
                  </a:cubicBezTo>
                  <a:cubicBezTo>
                    <a:pt x="45" y="2037"/>
                    <a:pt x="53" y="2033"/>
                    <a:pt x="57" y="2025"/>
                  </a:cubicBezTo>
                  <a:cubicBezTo>
                    <a:pt x="464" y="1143"/>
                    <a:pt x="1132" y="521"/>
                    <a:pt x="1946" y="35"/>
                  </a:cubicBezTo>
                  <a:cubicBezTo>
                    <a:pt x="1968" y="23"/>
                    <a:pt x="1946" y="1"/>
                    <a:pt x="1934" y="1"/>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3" name="Google Shape;833;p41"/>
            <p:cNvSpPr/>
            <p:nvPr/>
          </p:nvSpPr>
          <p:spPr>
            <a:xfrm>
              <a:off x="9340677" y="2293590"/>
              <a:ext cx="128714" cy="51263"/>
            </a:xfrm>
            <a:custGeom>
              <a:avLst/>
              <a:gdLst/>
              <a:ahLst/>
              <a:cxnLst/>
              <a:rect l="l" t="t" r="r" b="b"/>
              <a:pathLst>
                <a:path w="2885" h="1149" extrusionOk="0">
                  <a:moveTo>
                    <a:pt x="23" y="0"/>
                  </a:moveTo>
                  <a:cubicBezTo>
                    <a:pt x="13" y="0"/>
                    <a:pt x="1" y="12"/>
                    <a:pt x="13" y="12"/>
                  </a:cubicBezTo>
                  <a:cubicBezTo>
                    <a:pt x="625" y="546"/>
                    <a:pt x="1555" y="1148"/>
                    <a:pt x="2429" y="1148"/>
                  </a:cubicBezTo>
                  <a:cubicBezTo>
                    <a:pt x="2572" y="1148"/>
                    <a:pt x="2713" y="1132"/>
                    <a:pt x="2850" y="1097"/>
                  </a:cubicBezTo>
                  <a:cubicBezTo>
                    <a:pt x="2885" y="1086"/>
                    <a:pt x="2873" y="1052"/>
                    <a:pt x="2850" y="1040"/>
                  </a:cubicBezTo>
                  <a:cubicBezTo>
                    <a:pt x="2319" y="995"/>
                    <a:pt x="1855" y="973"/>
                    <a:pt x="1347" y="781"/>
                  </a:cubicBezTo>
                  <a:cubicBezTo>
                    <a:pt x="883" y="588"/>
                    <a:pt x="431" y="306"/>
                    <a:pt x="23"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4" name="Google Shape;834;p41"/>
            <p:cNvSpPr/>
            <p:nvPr/>
          </p:nvSpPr>
          <p:spPr>
            <a:xfrm>
              <a:off x="9343711" y="2277395"/>
              <a:ext cx="111805" cy="54430"/>
            </a:xfrm>
            <a:custGeom>
              <a:avLst/>
              <a:gdLst/>
              <a:ahLst/>
              <a:cxnLst/>
              <a:rect l="l" t="t" r="r" b="b"/>
              <a:pathLst>
                <a:path w="2506" h="1220" extrusionOk="0">
                  <a:moveTo>
                    <a:pt x="380" y="1"/>
                  </a:moveTo>
                  <a:cubicBezTo>
                    <a:pt x="257" y="1"/>
                    <a:pt x="134" y="12"/>
                    <a:pt x="12" y="36"/>
                  </a:cubicBezTo>
                  <a:cubicBezTo>
                    <a:pt x="1" y="46"/>
                    <a:pt x="1" y="58"/>
                    <a:pt x="12" y="58"/>
                  </a:cubicBezTo>
                  <a:cubicBezTo>
                    <a:pt x="71" y="54"/>
                    <a:pt x="129" y="52"/>
                    <a:pt x="186" y="52"/>
                  </a:cubicBezTo>
                  <a:cubicBezTo>
                    <a:pt x="616" y="52"/>
                    <a:pt x="1014" y="165"/>
                    <a:pt x="1403" y="375"/>
                  </a:cubicBezTo>
                  <a:cubicBezTo>
                    <a:pt x="1799" y="589"/>
                    <a:pt x="2093" y="929"/>
                    <a:pt x="2443" y="1212"/>
                  </a:cubicBezTo>
                  <a:cubicBezTo>
                    <a:pt x="2448" y="1217"/>
                    <a:pt x="2455" y="1219"/>
                    <a:pt x="2461" y="1219"/>
                  </a:cubicBezTo>
                  <a:cubicBezTo>
                    <a:pt x="2483" y="1219"/>
                    <a:pt x="2506" y="1195"/>
                    <a:pt x="2488" y="1177"/>
                  </a:cubicBezTo>
                  <a:cubicBezTo>
                    <a:pt x="2036" y="499"/>
                    <a:pt x="1200" y="1"/>
                    <a:pt x="380" y="1"/>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5" name="Google Shape;835;p41"/>
            <p:cNvSpPr/>
            <p:nvPr/>
          </p:nvSpPr>
          <p:spPr>
            <a:xfrm>
              <a:off x="9356337" y="2291538"/>
              <a:ext cx="95922" cy="37387"/>
            </a:xfrm>
            <a:custGeom>
              <a:avLst/>
              <a:gdLst/>
              <a:ahLst/>
              <a:cxnLst/>
              <a:rect l="l" t="t" r="r" b="b"/>
              <a:pathLst>
                <a:path w="2150" h="838" extrusionOk="0">
                  <a:moveTo>
                    <a:pt x="12" y="1"/>
                  </a:moveTo>
                  <a:cubicBezTo>
                    <a:pt x="12" y="1"/>
                    <a:pt x="1" y="13"/>
                    <a:pt x="12" y="13"/>
                  </a:cubicBezTo>
                  <a:cubicBezTo>
                    <a:pt x="328" y="227"/>
                    <a:pt x="668" y="420"/>
                    <a:pt x="1019" y="566"/>
                  </a:cubicBezTo>
                  <a:cubicBezTo>
                    <a:pt x="1304" y="685"/>
                    <a:pt x="1659" y="837"/>
                    <a:pt x="1977" y="837"/>
                  </a:cubicBezTo>
                  <a:cubicBezTo>
                    <a:pt x="2024" y="837"/>
                    <a:pt x="2070" y="834"/>
                    <a:pt x="2115" y="827"/>
                  </a:cubicBezTo>
                  <a:cubicBezTo>
                    <a:pt x="2138" y="815"/>
                    <a:pt x="2149" y="770"/>
                    <a:pt x="2115" y="770"/>
                  </a:cubicBezTo>
                  <a:cubicBezTo>
                    <a:pt x="1358" y="612"/>
                    <a:pt x="725" y="295"/>
                    <a:pt x="12" y="1"/>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6" name="Google Shape;836;p41"/>
            <p:cNvSpPr/>
            <p:nvPr/>
          </p:nvSpPr>
          <p:spPr>
            <a:xfrm>
              <a:off x="9221822" y="2397143"/>
              <a:ext cx="8432" cy="46087"/>
            </a:xfrm>
            <a:custGeom>
              <a:avLst/>
              <a:gdLst/>
              <a:ahLst/>
              <a:cxnLst/>
              <a:rect l="l" t="t" r="r" b="b"/>
              <a:pathLst>
                <a:path w="189" h="1033" extrusionOk="0">
                  <a:moveTo>
                    <a:pt x="132" y="0"/>
                  </a:moveTo>
                  <a:cubicBezTo>
                    <a:pt x="127" y="0"/>
                    <a:pt x="121" y="3"/>
                    <a:pt x="121" y="9"/>
                  </a:cubicBezTo>
                  <a:cubicBezTo>
                    <a:pt x="144" y="348"/>
                    <a:pt x="64" y="676"/>
                    <a:pt x="8" y="1004"/>
                  </a:cubicBezTo>
                  <a:cubicBezTo>
                    <a:pt x="0" y="1018"/>
                    <a:pt x="16" y="1032"/>
                    <a:pt x="31" y="1032"/>
                  </a:cubicBezTo>
                  <a:cubicBezTo>
                    <a:pt x="40" y="1032"/>
                    <a:pt x="49" y="1028"/>
                    <a:pt x="53" y="1015"/>
                  </a:cubicBezTo>
                  <a:cubicBezTo>
                    <a:pt x="177" y="699"/>
                    <a:pt x="189" y="348"/>
                    <a:pt x="144" y="9"/>
                  </a:cubicBezTo>
                  <a:cubicBezTo>
                    <a:pt x="144" y="3"/>
                    <a:pt x="138" y="0"/>
                    <a:pt x="132"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7" name="Google Shape;837;p41"/>
            <p:cNvSpPr/>
            <p:nvPr/>
          </p:nvSpPr>
          <p:spPr>
            <a:xfrm>
              <a:off x="9207500" y="2401470"/>
              <a:ext cx="6915" cy="40377"/>
            </a:xfrm>
            <a:custGeom>
              <a:avLst/>
              <a:gdLst/>
              <a:ahLst/>
              <a:cxnLst/>
              <a:rect l="l" t="t" r="r" b="b"/>
              <a:pathLst>
                <a:path w="155" h="905" extrusionOk="0">
                  <a:moveTo>
                    <a:pt x="103" y="1"/>
                  </a:moveTo>
                  <a:cubicBezTo>
                    <a:pt x="97" y="1"/>
                    <a:pt x="91" y="4"/>
                    <a:pt x="91" y="14"/>
                  </a:cubicBezTo>
                  <a:cubicBezTo>
                    <a:pt x="0" y="285"/>
                    <a:pt x="0" y="602"/>
                    <a:pt x="91" y="884"/>
                  </a:cubicBezTo>
                  <a:cubicBezTo>
                    <a:pt x="96" y="899"/>
                    <a:pt x="109" y="905"/>
                    <a:pt x="121" y="905"/>
                  </a:cubicBezTo>
                  <a:cubicBezTo>
                    <a:pt x="138" y="905"/>
                    <a:pt x="154" y="893"/>
                    <a:pt x="148" y="873"/>
                  </a:cubicBezTo>
                  <a:cubicBezTo>
                    <a:pt x="103" y="590"/>
                    <a:pt x="46" y="308"/>
                    <a:pt x="114" y="14"/>
                  </a:cubicBezTo>
                  <a:cubicBezTo>
                    <a:pt x="120" y="7"/>
                    <a:pt x="112" y="1"/>
                    <a:pt x="103" y="1"/>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8" name="Google Shape;838;p41"/>
            <p:cNvSpPr/>
            <p:nvPr/>
          </p:nvSpPr>
          <p:spPr>
            <a:xfrm>
              <a:off x="9215085" y="2408252"/>
              <a:ext cx="4551" cy="44213"/>
            </a:xfrm>
            <a:custGeom>
              <a:avLst/>
              <a:gdLst/>
              <a:ahLst/>
              <a:cxnLst/>
              <a:rect l="l" t="t" r="r" b="b"/>
              <a:pathLst>
                <a:path w="102" h="991" extrusionOk="0">
                  <a:moveTo>
                    <a:pt x="96" y="0"/>
                  </a:moveTo>
                  <a:cubicBezTo>
                    <a:pt x="94" y="0"/>
                    <a:pt x="91" y="3"/>
                    <a:pt x="91" y="8"/>
                  </a:cubicBezTo>
                  <a:cubicBezTo>
                    <a:pt x="11" y="325"/>
                    <a:pt x="1" y="631"/>
                    <a:pt x="23" y="958"/>
                  </a:cubicBezTo>
                  <a:cubicBezTo>
                    <a:pt x="28" y="980"/>
                    <a:pt x="46" y="991"/>
                    <a:pt x="64" y="991"/>
                  </a:cubicBezTo>
                  <a:cubicBezTo>
                    <a:pt x="83" y="991"/>
                    <a:pt x="102" y="977"/>
                    <a:pt x="102" y="947"/>
                  </a:cubicBezTo>
                  <a:cubicBezTo>
                    <a:pt x="91" y="642"/>
                    <a:pt x="57" y="325"/>
                    <a:pt x="102" y="8"/>
                  </a:cubicBezTo>
                  <a:cubicBezTo>
                    <a:pt x="102" y="3"/>
                    <a:pt x="99" y="0"/>
                    <a:pt x="96" y="0"/>
                  </a:cubicBezTo>
                  <a:close/>
                </a:path>
              </a:pathLst>
            </a:custGeom>
            <a:solidFill>
              <a:srgbClr val="5618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39" name="Google Shape;839;p41"/>
            <p:cNvSpPr/>
            <p:nvPr/>
          </p:nvSpPr>
          <p:spPr>
            <a:xfrm>
              <a:off x="9176403" y="2442606"/>
              <a:ext cx="70001" cy="58178"/>
            </a:xfrm>
            <a:custGeom>
              <a:avLst/>
              <a:gdLst/>
              <a:ahLst/>
              <a:cxnLst/>
              <a:rect l="l" t="t" r="r" b="b"/>
              <a:pathLst>
                <a:path w="1569" h="1304" extrusionOk="0">
                  <a:moveTo>
                    <a:pt x="669" y="1"/>
                  </a:moveTo>
                  <a:cubicBezTo>
                    <a:pt x="543" y="1"/>
                    <a:pt x="414" y="44"/>
                    <a:pt x="302" y="166"/>
                  </a:cubicBezTo>
                  <a:cubicBezTo>
                    <a:pt x="0" y="495"/>
                    <a:pt x="423" y="1304"/>
                    <a:pt x="1073" y="1304"/>
                  </a:cubicBezTo>
                  <a:cubicBezTo>
                    <a:pt x="1228" y="1304"/>
                    <a:pt x="1395" y="1258"/>
                    <a:pt x="1569" y="1150"/>
                  </a:cubicBezTo>
                  <a:lnTo>
                    <a:pt x="1240" y="233"/>
                  </a:lnTo>
                  <a:cubicBezTo>
                    <a:pt x="1240" y="233"/>
                    <a:pt x="963" y="1"/>
                    <a:pt x="669" y="1"/>
                  </a:cubicBezTo>
                  <a:close/>
                </a:path>
              </a:pathLst>
            </a:custGeom>
            <a:solidFill>
              <a:srgbClr val="A961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0" name="Google Shape;840;p41"/>
            <p:cNvSpPr/>
            <p:nvPr/>
          </p:nvSpPr>
          <p:spPr>
            <a:xfrm>
              <a:off x="9197551" y="2464155"/>
              <a:ext cx="41804" cy="30918"/>
            </a:xfrm>
            <a:custGeom>
              <a:avLst/>
              <a:gdLst/>
              <a:ahLst/>
              <a:cxnLst/>
              <a:rect l="l" t="t" r="r" b="b"/>
              <a:pathLst>
                <a:path w="937" h="693" extrusionOk="0">
                  <a:moveTo>
                    <a:pt x="698" y="271"/>
                  </a:moveTo>
                  <a:cubicBezTo>
                    <a:pt x="766" y="350"/>
                    <a:pt x="801" y="441"/>
                    <a:pt x="846" y="519"/>
                  </a:cubicBezTo>
                  <a:cubicBezTo>
                    <a:pt x="793" y="559"/>
                    <a:pt x="714" y="591"/>
                    <a:pt x="639" y="591"/>
                  </a:cubicBezTo>
                  <a:cubicBezTo>
                    <a:pt x="585" y="591"/>
                    <a:pt x="533" y="574"/>
                    <a:pt x="495" y="531"/>
                  </a:cubicBezTo>
                  <a:cubicBezTo>
                    <a:pt x="416" y="452"/>
                    <a:pt x="472" y="350"/>
                    <a:pt x="552" y="316"/>
                  </a:cubicBezTo>
                  <a:cubicBezTo>
                    <a:pt x="597" y="293"/>
                    <a:pt x="653" y="282"/>
                    <a:pt x="698" y="271"/>
                  </a:cubicBezTo>
                  <a:close/>
                  <a:moveTo>
                    <a:pt x="327" y="0"/>
                  </a:moveTo>
                  <a:cubicBezTo>
                    <a:pt x="223" y="0"/>
                    <a:pt x="117" y="28"/>
                    <a:pt x="20" y="90"/>
                  </a:cubicBezTo>
                  <a:cubicBezTo>
                    <a:pt x="0" y="100"/>
                    <a:pt x="6" y="126"/>
                    <a:pt x="23" y="126"/>
                  </a:cubicBezTo>
                  <a:cubicBezTo>
                    <a:pt x="26" y="126"/>
                    <a:pt x="29" y="126"/>
                    <a:pt x="32" y="124"/>
                  </a:cubicBezTo>
                  <a:cubicBezTo>
                    <a:pt x="105" y="103"/>
                    <a:pt x="180" y="92"/>
                    <a:pt x="255" y="92"/>
                  </a:cubicBezTo>
                  <a:cubicBezTo>
                    <a:pt x="386" y="92"/>
                    <a:pt x="515" y="128"/>
                    <a:pt x="631" y="215"/>
                  </a:cubicBezTo>
                  <a:cubicBezTo>
                    <a:pt x="642" y="215"/>
                    <a:pt x="642" y="225"/>
                    <a:pt x="653" y="225"/>
                  </a:cubicBezTo>
                  <a:cubicBezTo>
                    <a:pt x="585" y="225"/>
                    <a:pt x="517" y="225"/>
                    <a:pt x="450" y="271"/>
                  </a:cubicBezTo>
                  <a:cubicBezTo>
                    <a:pt x="371" y="328"/>
                    <a:pt x="348" y="441"/>
                    <a:pt x="382" y="542"/>
                  </a:cubicBezTo>
                  <a:cubicBezTo>
                    <a:pt x="415" y="651"/>
                    <a:pt x="503" y="692"/>
                    <a:pt x="602" y="692"/>
                  </a:cubicBezTo>
                  <a:cubicBezTo>
                    <a:pt x="708" y="692"/>
                    <a:pt x="826" y="646"/>
                    <a:pt x="902" y="587"/>
                  </a:cubicBezTo>
                  <a:cubicBezTo>
                    <a:pt x="905" y="590"/>
                    <a:pt x="909" y="592"/>
                    <a:pt x="913" y="592"/>
                  </a:cubicBezTo>
                  <a:cubicBezTo>
                    <a:pt x="924" y="592"/>
                    <a:pt x="936" y="581"/>
                    <a:pt x="936" y="565"/>
                  </a:cubicBezTo>
                  <a:cubicBezTo>
                    <a:pt x="911" y="230"/>
                    <a:pt x="625" y="0"/>
                    <a:pt x="327" y="0"/>
                  </a:cubicBezTo>
                  <a:close/>
                </a:path>
              </a:pathLst>
            </a:custGeom>
            <a:solidFill>
              <a:srgbClr val="8E45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1" name="Google Shape;841;p41"/>
            <p:cNvSpPr/>
            <p:nvPr/>
          </p:nvSpPr>
          <p:spPr>
            <a:xfrm>
              <a:off x="9267552" y="2429801"/>
              <a:ext cx="51976" cy="48452"/>
            </a:xfrm>
            <a:custGeom>
              <a:avLst/>
              <a:gdLst/>
              <a:ahLst/>
              <a:cxnLst/>
              <a:rect l="l" t="t" r="r" b="b"/>
              <a:pathLst>
                <a:path w="1165" h="1086" extrusionOk="0">
                  <a:moveTo>
                    <a:pt x="623" y="0"/>
                  </a:moveTo>
                  <a:cubicBezTo>
                    <a:pt x="541" y="0"/>
                    <a:pt x="459" y="20"/>
                    <a:pt x="385" y="57"/>
                  </a:cubicBezTo>
                  <a:cubicBezTo>
                    <a:pt x="136" y="148"/>
                    <a:pt x="1" y="397"/>
                    <a:pt x="68" y="656"/>
                  </a:cubicBezTo>
                  <a:cubicBezTo>
                    <a:pt x="102" y="792"/>
                    <a:pt x="182" y="939"/>
                    <a:pt x="317" y="1007"/>
                  </a:cubicBezTo>
                  <a:cubicBezTo>
                    <a:pt x="408" y="1052"/>
                    <a:pt x="521" y="1086"/>
                    <a:pt x="622" y="1086"/>
                  </a:cubicBezTo>
                  <a:lnTo>
                    <a:pt x="634" y="1086"/>
                  </a:lnTo>
                  <a:cubicBezTo>
                    <a:pt x="747" y="1075"/>
                    <a:pt x="770" y="1063"/>
                    <a:pt x="871" y="1018"/>
                  </a:cubicBezTo>
                  <a:cubicBezTo>
                    <a:pt x="1041" y="950"/>
                    <a:pt x="1165" y="736"/>
                    <a:pt x="1154" y="555"/>
                  </a:cubicBezTo>
                  <a:cubicBezTo>
                    <a:pt x="1142" y="362"/>
                    <a:pt x="1074" y="181"/>
                    <a:pt x="893" y="80"/>
                  </a:cubicBezTo>
                  <a:cubicBezTo>
                    <a:pt x="809" y="26"/>
                    <a:pt x="716" y="0"/>
                    <a:pt x="623"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2" name="Google Shape;842;p41"/>
            <p:cNvSpPr/>
            <p:nvPr/>
          </p:nvSpPr>
          <p:spPr>
            <a:xfrm>
              <a:off x="9431514" y="2419450"/>
              <a:ext cx="36897" cy="36897"/>
            </a:xfrm>
            <a:custGeom>
              <a:avLst/>
              <a:gdLst/>
              <a:ahLst/>
              <a:cxnLst/>
              <a:rect l="l" t="t" r="r" b="b"/>
              <a:pathLst>
                <a:path w="827" h="827" extrusionOk="0">
                  <a:moveTo>
                    <a:pt x="388" y="0"/>
                  </a:moveTo>
                  <a:cubicBezTo>
                    <a:pt x="359" y="0"/>
                    <a:pt x="331" y="5"/>
                    <a:pt x="306" y="18"/>
                  </a:cubicBezTo>
                  <a:cubicBezTo>
                    <a:pt x="204" y="51"/>
                    <a:pt x="125" y="108"/>
                    <a:pt x="68" y="210"/>
                  </a:cubicBezTo>
                  <a:cubicBezTo>
                    <a:pt x="12" y="300"/>
                    <a:pt x="0" y="402"/>
                    <a:pt x="23" y="515"/>
                  </a:cubicBezTo>
                  <a:cubicBezTo>
                    <a:pt x="46" y="617"/>
                    <a:pt x="113" y="707"/>
                    <a:pt x="204" y="775"/>
                  </a:cubicBezTo>
                  <a:cubicBezTo>
                    <a:pt x="266" y="814"/>
                    <a:pt x="334" y="827"/>
                    <a:pt x="403" y="827"/>
                  </a:cubicBezTo>
                  <a:cubicBezTo>
                    <a:pt x="434" y="827"/>
                    <a:pt x="466" y="824"/>
                    <a:pt x="498" y="820"/>
                  </a:cubicBezTo>
                  <a:cubicBezTo>
                    <a:pt x="656" y="798"/>
                    <a:pt x="758" y="674"/>
                    <a:pt x="804" y="538"/>
                  </a:cubicBezTo>
                  <a:lnTo>
                    <a:pt x="804" y="515"/>
                  </a:lnTo>
                  <a:cubicBezTo>
                    <a:pt x="826" y="413"/>
                    <a:pt x="826" y="300"/>
                    <a:pt x="769" y="210"/>
                  </a:cubicBezTo>
                  <a:cubicBezTo>
                    <a:pt x="713" y="119"/>
                    <a:pt x="634" y="51"/>
                    <a:pt x="532" y="29"/>
                  </a:cubicBezTo>
                  <a:cubicBezTo>
                    <a:pt x="489" y="15"/>
                    <a:pt x="438" y="0"/>
                    <a:pt x="38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3" name="Google Shape;843;p41"/>
            <p:cNvSpPr/>
            <p:nvPr/>
          </p:nvSpPr>
          <p:spPr>
            <a:xfrm>
              <a:off x="9297846" y="2371846"/>
              <a:ext cx="14634" cy="9637"/>
            </a:xfrm>
            <a:custGeom>
              <a:avLst/>
              <a:gdLst/>
              <a:ahLst/>
              <a:cxnLst/>
              <a:rect l="l" t="t" r="r" b="b"/>
              <a:pathLst>
                <a:path w="328" h="216" extrusionOk="0">
                  <a:moveTo>
                    <a:pt x="165" y="1"/>
                  </a:moveTo>
                  <a:cubicBezTo>
                    <a:pt x="148" y="1"/>
                    <a:pt x="130" y="3"/>
                    <a:pt x="113" y="10"/>
                  </a:cubicBezTo>
                  <a:cubicBezTo>
                    <a:pt x="56" y="33"/>
                    <a:pt x="0" y="90"/>
                    <a:pt x="11" y="169"/>
                  </a:cubicBezTo>
                  <a:cubicBezTo>
                    <a:pt x="22" y="201"/>
                    <a:pt x="48" y="215"/>
                    <a:pt x="76" y="215"/>
                  </a:cubicBezTo>
                  <a:cubicBezTo>
                    <a:pt x="107" y="215"/>
                    <a:pt x="140" y="198"/>
                    <a:pt x="158" y="169"/>
                  </a:cubicBezTo>
                  <a:cubicBezTo>
                    <a:pt x="181" y="135"/>
                    <a:pt x="214" y="135"/>
                    <a:pt x="260" y="135"/>
                  </a:cubicBezTo>
                  <a:cubicBezTo>
                    <a:pt x="317" y="123"/>
                    <a:pt x="328" y="45"/>
                    <a:pt x="271" y="22"/>
                  </a:cubicBezTo>
                  <a:cubicBezTo>
                    <a:pt x="240" y="14"/>
                    <a:pt x="203" y="1"/>
                    <a:pt x="165" y="1"/>
                  </a:cubicBezTo>
                  <a:close/>
                </a:path>
              </a:pathLst>
            </a:custGeom>
            <a:solidFill>
              <a:srgbClr val="3111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4" name="Google Shape;844;p41"/>
            <p:cNvSpPr/>
            <p:nvPr/>
          </p:nvSpPr>
          <p:spPr>
            <a:xfrm>
              <a:off x="9404789" y="2360781"/>
              <a:ext cx="13161" cy="7495"/>
            </a:xfrm>
            <a:custGeom>
              <a:avLst/>
              <a:gdLst/>
              <a:ahLst/>
              <a:cxnLst/>
              <a:rect l="l" t="t" r="r" b="b"/>
              <a:pathLst>
                <a:path w="295" h="168" extrusionOk="0">
                  <a:moveTo>
                    <a:pt x="133" y="1"/>
                  </a:moveTo>
                  <a:cubicBezTo>
                    <a:pt x="115" y="1"/>
                    <a:pt x="97" y="4"/>
                    <a:pt x="79" y="9"/>
                  </a:cubicBezTo>
                  <a:cubicBezTo>
                    <a:pt x="23" y="32"/>
                    <a:pt x="0" y="77"/>
                    <a:pt x="11" y="134"/>
                  </a:cubicBezTo>
                  <a:cubicBezTo>
                    <a:pt x="20" y="142"/>
                    <a:pt x="33" y="150"/>
                    <a:pt x="44" y="150"/>
                  </a:cubicBezTo>
                  <a:cubicBezTo>
                    <a:pt x="49" y="150"/>
                    <a:pt x="53" y="149"/>
                    <a:pt x="56" y="145"/>
                  </a:cubicBezTo>
                  <a:lnTo>
                    <a:pt x="113" y="145"/>
                  </a:lnTo>
                  <a:cubicBezTo>
                    <a:pt x="147" y="157"/>
                    <a:pt x="170" y="168"/>
                    <a:pt x="204" y="168"/>
                  </a:cubicBezTo>
                  <a:cubicBezTo>
                    <a:pt x="249" y="157"/>
                    <a:pt x="294" y="112"/>
                    <a:pt x="260" y="66"/>
                  </a:cubicBezTo>
                  <a:cubicBezTo>
                    <a:pt x="235" y="24"/>
                    <a:pt x="185" y="1"/>
                    <a:pt x="133" y="1"/>
                  </a:cubicBezTo>
                  <a:close/>
                </a:path>
              </a:pathLst>
            </a:custGeom>
            <a:solidFill>
              <a:srgbClr val="3111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5" name="Google Shape;845;p41"/>
            <p:cNvSpPr/>
            <p:nvPr/>
          </p:nvSpPr>
          <p:spPr>
            <a:xfrm>
              <a:off x="9305877" y="2398213"/>
              <a:ext cx="40466" cy="26814"/>
            </a:xfrm>
            <a:custGeom>
              <a:avLst/>
              <a:gdLst/>
              <a:ahLst/>
              <a:cxnLst/>
              <a:rect l="l" t="t" r="r" b="b"/>
              <a:pathLst>
                <a:path w="907" h="601" extrusionOk="0">
                  <a:moveTo>
                    <a:pt x="365" y="1"/>
                  </a:moveTo>
                  <a:cubicBezTo>
                    <a:pt x="334" y="1"/>
                    <a:pt x="303" y="3"/>
                    <a:pt x="272" y="7"/>
                  </a:cubicBezTo>
                  <a:cubicBezTo>
                    <a:pt x="24" y="42"/>
                    <a:pt x="1" y="346"/>
                    <a:pt x="1" y="550"/>
                  </a:cubicBezTo>
                  <a:cubicBezTo>
                    <a:pt x="1" y="584"/>
                    <a:pt x="29" y="601"/>
                    <a:pt x="58" y="601"/>
                  </a:cubicBezTo>
                  <a:cubicBezTo>
                    <a:pt x="86" y="601"/>
                    <a:pt x="114" y="584"/>
                    <a:pt x="114" y="550"/>
                  </a:cubicBezTo>
                  <a:cubicBezTo>
                    <a:pt x="102" y="392"/>
                    <a:pt x="102" y="188"/>
                    <a:pt x="261" y="120"/>
                  </a:cubicBezTo>
                  <a:cubicBezTo>
                    <a:pt x="303" y="101"/>
                    <a:pt x="347" y="93"/>
                    <a:pt x="391" y="93"/>
                  </a:cubicBezTo>
                  <a:cubicBezTo>
                    <a:pt x="557" y="93"/>
                    <a:pt x="721" y="215"/>
                    <a:pt x="793" y="358"/>
                  </a:cubicBezTo>
                  <a:cubicBezTo>
                    <a:pt x="802" y="375"/>
                    <a:pt x="817" y="381"/>
                    <a:pt x="832" y="381"/>
                  </a:cubicBezTo>
                  <a:cubicBezTo>
                    <a:pt x="868" y="381"/>
                    <a:pt x="907" y="342"/>
                    <a:pt x="883" y="301"/>
                  </a:cubicBezTo>
                  <a:cubicBezTo>
                    <a:pt x="774" y="103"/>
                    <a:pt x="579" y="1"/>
                    <a:pt x="365" y="1"/>
                  </a:cubicBezTo>
                  <a:close/>
                </a:path>
              </a:pathLst>
            </a:custGeom>
            <a:solidFill>
              <a:srgbClr val="3111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6" name="Google Shape;846;p41"/>
            <p:cNvSpPr/>
            <p:nvPr/>
          </p:nvSpPr>
          <p:spPr>
            <a:xfrm>
              <a:off x="9401220" y="2383178"/>
              <a:ext cx="30918" cy="22218"/>
            </a:xfrm>
            <a:custGeom>
              <a:avLst/>
              <a:gdLst/>
              <a:ahLst/>
              <a:cxnLst/>
              <a:rect l="l" t="t" r="r" b="b"/>
              <a:pathLst>
                <a:path w="693" h="498" extrusionOk="0">
                  <a:moveTo>
                    <a:pt x="305" y="1"/>
                  </a:moveTo>
                  <a:cubicBezTo>
                    <a:pt x="273" y="1"/>
                    <a:pt x="239" y="6"/>
                    <a:pt x="204" y="17"/>
                  </a:cubicBezTo>
                  <a:cubicBezTo>
                    <a:pt x="35" y="73"/>
                    <a:pt x="13" y="299"/>
                    <a:pt x="1" y="446"/>
                  </a:cubicBezTo>
                  <a:cubicBezTo>
                    <a:pt x="1" y="480"/>
                    <a:pt x="29" y="497"/>
                    <a:pt x="57" y="497"/>
                  </a:cubicBezTo>
                  <a:cubicBezTo>
                    <a:pt x="86" y="497"/>
                    <a:pt x="114" y="480"/>
                    <a:pt x="114" y="446"/>
                  </a:cubicBezTo>
                  <a:cubicBezTo>
                    <a:pt x="114" y="333"/>
                    <a:pt x="114" y="186"/>
                    <a:pt x="227" y="130"/>
                  </a:cubicBezTo>
                  <a:cubicBezTo>
                    <a:pt x="256" y="110"/>
                    <a:pt x="285" y="101"/>
                    <a:pt x="313" y="101"/>
                  </a:cubicBezTo>
                  <a:cubicBezTo>
                    <a:pt x="429" y="101"/>
                    <a:pt x="532" y="245"/>
                    <a:pt x="578" y="344"/>
                  </a:cubicBezTo>
                  <a:cubicBezTo>
                    <a:pt x="588" y="361"/>
                    <a:pt x="603" y="368"/>
                    <a:pt x="618" y="368"/>
                  </a:cubicBezTo>
                  <a:cubicBezTo>
                    <a:pt x="654" y="368"/>
                    <a:pt x="692" y="328"/>
                    <a:pt x="668" y="288"/>
                  </a:cubicBezTo>
                  <a:cubicBezTo>
                    <a:pt x="602" y="136"/>
                    <a:pt x="472" y="1"/>
                    <a:pt x="305" y="1"/>
                  </a:cubicBezTo>
                  <a:close/>
                </a:path>
              </a:pathLst>
            </a:custGeom>
            <a:solidFill>
              <a:srgbClr val="31111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7" name="Google Shape;847;p41"/>
            <p:cNvSpPr/>
            <p:nvPr/>
          </p:nvSpPr>
          <p:spPr>
            <a:xfrm>
              <a:off x="9327560" y="2463352"/>
              <a:ext cx="54073" cy="36450"/>
            </a:xfrm>
            <a:custGeom>
              <a:avLst/>
              <a:gdLst/>
              <a:ahLst/>
              <a:cxnLst/>
              <a:rect l="l" t="t" r="r" b="b"/>
              <a:pathLst>
                <a:path w="1212" h="817" extrusionOk="0">
                  <a:moveTo>
                    <a:pt x="75" y="1"/>
                  </a:moveTo>
                  <a:cubicBezTo>
                    <a:pt x="49" y="1"/>
                    <a:pt x="23" y="18"/>
                    <a:pt x="23" y="52"/>
                  </a:cubicBezTo>
                  <a:cubicBezTo>
                    <a:pt x="1" y="311"/>
                    <a:pt x="80" y="549"/>
                    <a:pt x="284" y="708"/>
                  </a:cubicBezTo>
                  <a:cubicBezTo>
                    <a:pt x="387" y="786"/>
                    <a:pt x="495" y="816"/>
                    <a:pt x="604" y="816"/>
                  </a:cubicBezTo>
                  <a:cubicBezTo>
                    <a:pt x="792" y="816"/>
                    <a:pt x="982" y="726"/>
                    <a:pt x="1154" y="640"/>
                  </a:cubicBezTo>
                  <a:cubicBezTo>
                    <a:pt x="1212" y="611"/>
                    <a:pt x="1180" y="542"/>
                    <a:pt x="1128" y="542"/>
                  </a:cubicBezTo>
                  <a:cubicBezTo>
                    <a:pt x="1119" y="542"/>
                    <a:pt x="1109" y="544"/>
                    <a:pt x="1098" y="549"/>
                  </a:cubicBezTo>
                  <a:cubicBezTo>
                    <a:pt x="942" y="634"/>
                    <a:pt x="791" y="706"/>
                    <a:pt x="633" y="706"/>
                  </a:cubicBezTo>
                  <a:cubicBezTo>
                    <a:pt x="538" y="706"/>
                    <a:pt x="441" y="680"/>
                    <a:pt x="340" y="617"/>
                  </a:cubicBezTo>
                  <a:cubicBezTo>
                    <a:pt x="148" y="504"/>
                    <a:pt x="114" y="255"/>
                    <a:pt x="126" y="52"/>
                  </a:cubicBezTo>
                  <a:cubicBezTo>
                    <a:pt x="126" y="18"/>
                    <a:pt x="100" y="1"/>
                    <a:pt x="75" y="1"/>
                  </a:cubicBezTo>
                  <a:close/>
                </a:path>
              </a:pathLst>
            </a:custGeom>
            <a:solidFill>
              <a:srgbClr val="A42C3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8" name="Google Shape;848;p41"/>
            <p:cNvSpPr/>
            <p:nvPr/>
          </p:nvSpPr>
          <p:spPr>
            <a:xfrm>
              <a:off x="9376949" y="2425607"/>
              <a:ext cx="32926" cy="25297"/>
            </a:xfrm>
            <a:custGeom>
              <a:avLst/>
              <a:gdLst/>
              <a:ahLst/>
              <a:cxnLst/>
              <a:rect l="l" t="t" r="r" b="b"/>
              <a:pathLst>
                <a:path w="738" h="567" extrusionOk="0">
                  <a:moveTo>
                    <a:pt x="385" y="1"/>
                  </a:moveTo>
                  <a:cubicBezTo>
                    <a:pt x="271" y="1"/>
                    <a:pt x="150" y="46"/>
                    <a:pt x="59" y="94"/>
                  </a:cubicBezTo>
                  <a:cubicBezTo>
                    <a:pt x="1" y="114"/>
                    <a:pt x="34" y="192"/>
                    <a:pt x="80" y="192"/>
                  </a:cubicBezTo>
                  <a:cubicBezTo>
                    <a:pt x="88" y="192"/>
                    <a:pt x="96" y="190"/>
                    <a:pt x="104" y="185"/>
                  </a:cubicBezTo>
                  <a:cubicBezTo>
                    <a:pt x="181" y="147"/>
                    <a:pt x="278" y="109"/>
                    <a:pt x="367" y="109"/>
                  </a:cubicBezTo>
                  <a:cubicBezTo>
                    <a:pt x="410" y="109"/>
                    <a:pt x="452" y="118"/>
                    <a:pt x="489" y="140"/>
                  </a:cubicBezTo>
                  <a:cubicBezTo>
                    <a:pt x="635" y="197"/>
                    <a:pt x="545" y="388"/>
                    <a:pt x="489" y="491"/>
                  </a:cubicBezTo>
                  <a:cubicBezTo>
                    <a:pt x="465" y="528"/>
                    <a:pt x="505" y="567"/>
                    <a:pt x="543" y="567"/>
                  </a:cubicBezTo>
                  <a:cubicBezTo>
                    <a:pt x="561" y="567"/>
                    <a:pt x="579" y="558"/>
                    <a:pt x="590" y="536"/>
                  </a:cubicBezTo>
                  <a:cubicBezTo>
                    <a:pt x="670" y="400"/>
                    <a:pt x="737" y="185"/>
                    <a:pt x="579" y="61"/>
                  </a:cubicBezTo>
                  <a:cubicBezTo>
                    <a:pt x="523" y="18"/>
                    <a:pt x="456" y="1"/>
                    <a:pt x="385" y="1"/>
                  </a:cubicBezTo>
                  <a:close/>
                </a:path>
              </a:pathLst>
            </a:custGeom>
            <a:solidFill>
              <a:srgbClr val="8E45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49" name="Google Shape;849;p41"/>
            <p:cNvSpPr/>
            <p:nvPr/>
          </p:nvSpPr>
          <p:spPr>
            <a:xfrm>
              <a:off x="9348752" y="2762766"/>
              <a:ext cx="15704" cy="68707"/>
            </a:xfrm>
            <a:custGeom>
              <a:avLst/>
              <a:gdLst/>
              <a:ahLst/>
              <a:cxnLst/>
              <a:rect l="l" t="t" r="r" b="b"/>
              <a:pathLst>
                <a:path w="352" h="1540" extrusionOk="0">
                  <a:moveTo>
                    <a:pt x="126" y="1"/>
                  </a:moveTo>
                  <a:cubicBezTo>
                    <a:pt x="216" y="453"/>
                    <a:pt x="80" y="838"/>
                    <a:pt x="1" y="996"/>
                  </a:cubicBezTo>
                  <a:cubicBezTo>
                    <a:pt x="56" y="1257"/>
                    <a:pt x="131" y="1540"/>
                    <a:pt x="187" y="1540"/>
                  </a:cubicBezTo>
                  <a:cubicBezTo>
                    <a:pt x="189" y="1540"/>
                    <a:pt x="191" y="1539"/>
                    <a:pt x="193" y="1539"/>
                  </a:cubicBezTo>
                  <a:cubicBezTo>
                    <a:pt x="295" y="1493"/>
                    <a:pt x="352" y="12"/>
                    <a:pt x="307" y="12"/>
                  </a:cubicBezTo>
                  <a:cubicBezTo>
                    <a:pt x="295" y="12"/>
                    <a:pt x="227" y="1"/>
                    <a:pt x="126" y="1"/>
                  </a:cubicBezTo>
                  <a:close/>
                </a:path>
              </a:pathLst>
            </a:custGeom>
            <a:solidFill>
              <a:srgbClr val="EDB9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50" name="Google Shape;850;p41"/>
            <p:cNvSpPr/>
            <p:nvPr/>
          </p:nvSpPr>
          <p:spPr>
            <a:xfrm>
              <a:off x="9292760" y="2756252"/>
              <a:ext cx="65138" cy="36941"/>
            </a:xfrm>
            <a:custGeom>
              <a:avLst/>
              <a:gdLst/>
              <a:ahLst/>
              <a:cxnLst/>
              <a:rect l="l" t="t" r="r" b="b"/>
              <a:pathLst>
                <a:path w="1460" h="828" extrusionOk="0">
                  <a:moveTo>
                    <a:pt x="333" y="0"/>
                  </a:moveTo>
                  <a:cubicBezTo>
                    <a:pt x="242" y="0"/>
                    <a:pt x="167" y="11"/>
                    <a:pt x="148" y="45"/>
                  </a:cubicBezTo>
                  <a:cubicBezTo>
                    <a:pt x="91" y="124"/>
                    <a:pt x="1" y="644"/>
                    <a:pt x="12" y="701"/>
                  </a:cubicBezTo>
                  <a:cubicBezTo>
                    <a:pt x="34" y="769"/>
                    <a:pt x="250" y="792"/>
                    <a:pt x="431" y="814"/>
                  </a:cubicBezTo>
                  <a:cubicBezTo>
                    <a:pt x="529" y="821"/>
                    <a:pt x="742" y="827"/>
                    <a:pt x="908" y="827"/>
                  </a:cubicBezTo>
                  <a:cubicBezTo>
                    <a:pt x="1027" y="827"/>
                    <a:pt x="1122" y="824"/>
                    <a:pt x="1132" y="814"/>
                  </a:cubicBezTo>
                  <a:cubicBezTo>
                    <a:pt x="1154" y="780"/>
                    <a:pt x="1177" y="724"/>
                    <a:pt x="1177" y="724"/>
                  </a:cubicBezTo>
                  <a:cubicBezTo>
                    <a:pt x="1177" y="724"/>
                    <a:pt x="1459" y="226"/>
                    <a:pt x="1459" y="147"/>
                  </a:cubicBezTo>
                  <a:cubicBezTo>
                    <a:pt x="1448" y="79"/>
                    <a:pt x="860" y="56"/>
                    <a:pt x="702" y="34"/>
                  </a:cubicBezTo>
                  <a:cubicBezTo>
                    <a:pt x="611" y="21"/>
                    <a:pt x="457" y="0"/>
                    <a:pt x="333" y="0"/>
                  </a:cubicBezTo>
                  <a:close/>
                </a:path>
              </a:pathLst>
            </a:custGeom>
            <a:solidFill>
              <a:srgbClr val="FE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51" name="Google Shape;851;p41"/>
            <p:cNvSpPr/>
            <p:nvPr/>
          </p:nvSpPr>
          <p:spPr>
            <a:xfrm>
              <a:off x="9302888" y="2758751"/>
              <a:ext cx="50950" cy="8611"/>
            </a:xfrm>
            <a:custGeom>
              <a:avLst/>
              <a:gdLst/>
              <a:ahLst/>
              <a:cxnLst/>
              <a:rect l="l" t="t" r="r" b="b"/>
              <a:pathLst>
                <a:path w="1142" h="193" extrusionOk="0">
                  <a:moveTo>
                    <a:pt x="34" y="0"/>
                  </a:moveTo>
                  <a:cubicBezTo>
                    <a:pt x="0" y="0"/>
                    <a:pt x="0" y="68"/>
                    <a:pt x="45" y="68"/>
                  </a:cubicBezTo>
                  <a:cubicBezTo>
                    <a:pt x="215" y="91"/>
                    <a:pt x="385" y="102"/>
                    <a:pt x="554" y="125"/>
                  </a:cubicBezTo>
                  <a:cubicBezTo>
                    <a:pt x="724" y="148"/>
                    <a:pt x="905" y="148"/>
                    <a:pt x="1074" y="193"/>
                  </a:cubicBezTo>
                  <a:lnTo>
                    <a:pt x="1086" y="193"/>
                  </a:lnTo>
                  <a:cubicBezTo>
                    <a:pt x="1131" y="193"/>
                    <a:pt x="1142" y="136"/>
                    <a:pt x="1097" y="125"/>
                  </a:cubicBezTo>
                  <a:cubicBezTo>
                    <a:pt x="927" y="80"/>
                    <a:pt x="746" y="80"/>
                    <a:pt x="576" y="57"/>
                  </a:cubicBezTo>
                  <a:cubicBezTo>
                    <a:pt x="395" y="23"/>
                    <a:pt x="215" y="12"/>
                    <a:pt x="45" y="0"/>
                  </a:cubicBezTo>
                  <a:close/>
                </a:path>
              </a:pathLst>
            </a:custGeom>
            <a:solidFill>
              <a:srgbClr val="17253A">
                <a:alpha val="236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52" name="Google Shape;852;p41"/>
            <p:cNvSpPr/>
            <p:nvPr/>
          </p:nvSpPr>
          <p:spPr>
            <a:xfrm>
              <a:off x="9298292" y="2767317"/>
              <a:ext cx="52066" cy="7629"/>
            </a:xfrm>
            <a:custGeom>
              <a:avLst/>
              <a:gdLst/>
              <a:ahLst/>
              <a:cxnLst/>
              <a:rect l="l" t="t" r="r" b="b"/>
              <a:pathLst>
                <a:path w="1167" h="171" extrusionOk="0">
                  <a:moveTo>
                    <a:pt x="58" y="1"/>
                  </a:moveTo>
                  <a:cubicBezTo>
                    <a:pt x="13" y="1"/>
                    <a:pt x="1" y="57"/>
                    <a:pt x="46" y="69"/>
                  </a:cubicBezTo>
                  <a:cubicBezTo>
                    <a:pt x="397" y="125"/>
                    <a:pt x="747" y="102"/>
                    <a:pt x="1098" y="170"/>
                  </a:cubicBezTo>
                  <a:lnTo>
                    <a:pt x="1109" y="170"/>
                  </a:lnTo>
                  <a:cubicBezTo>
                    <a:pt x="1144" y="170"/>
                    <a:pt x="1166" y="114"/>
                    <a:pt x="1121" y="102"/>
                  </a:cubicBezTo>
                  <a:cubicBezTo>
                    <a:pt x="770" y="24"/>
                    <a:pt x="408" y="57"/>
                    <a:pt x="69" y="1"/>
                  </a:cubicBezTo>
                  <a:close/>
                </a:path>
              </a:pathLst>
            </a:custGeom>
            <a:solidFill>
              <a:srgbClr val="17253A">
                <a:alpha val="236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53" name="Google Shape;853;p41"/>
            <p:cNvSpPr/>
            <p:nvPr/>
          </p:nvSpPr>
          <p:spPr>
            <a:xfrm>
              <a:off x="9296285" y="2773875"/>
              <a:ext cx="50504" cy="10128"/>
            </a:xfrm>
            <a:custGeom>
              <a:avLst/>
              <a:gdLst/>
              <a:ahLst/>
              <a:cxnLst/>
              <a:rect l="l" t="t" r="r" b="b"/>
              <a:pathLst>
                <a:path w="1132" h="227" extrusionOk="0">
                  <a:moveTo>
                    <a:pt x="58" y="1"/>
                  </a:moveTo>
                  <a:cubicBezTo>
                    <a:pt x="23" y="1"/>
                    <a:pt x="1" y="46"/>
                    <a:pt x="35" y="68"/>
                  </a:cubicBezTo>
                  <a:cubicBezTo>
                    <a:pt x="374" y="227"/>
                    <a:pt x="702" y="171"/>
                    <a:pt x="1064" y="227"/>
                  </a:cubicBezTo>
                  <a:cubicBezTo>
                    <a:pt x="1109" y="227"/>
                    <a:pt x="1132" y="159"/>
                    <a:pt x="1086" y="148"/>
                  </a:cubicBezTo>
                  <a:cubicBezTo>
                    <a:pt x="736" y="103"/>
                    <a:pt x="408" y="148"/>
                    <a:pt x="80" y="1"/>
                  </a:cubicBezTo>
                  <a:close/>
                </a:path>
              </a:pathLst>
            </a:custGeom>
            <a:solidFill>
              <a:srgbClr val="17253A">
                <a:alpha val="236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854" name="Google Shape;854;p41"/>
            <p:cNvSpPr/>
            <p:nvPr/>
          </p:nvSpPr>
          <p:spPr>
            <a:xfrm>
              <a:off x="9296285" y="2782977"/>
              <a:ext cx="44437" cy="7629"/>
            </a:xfrm>
            <a:custGeom>
              <a:avLst/>
              <a:gdLst/>
              <a:ahLst/>
              <a:cxnLst/>
              <a:rect l="l" t="t" r="r" b="b"/>
              <a:pathLst>
                <a:path w="996" h="171" extrusionOk="0">
                  <a:moveTo>
                    <a:pt x="58" y="0"/>
                  </a:moveTo>
                  <a:cubicBezTo>
                    <a:pt x="23" y="0"/>
                    <a:pt x="1" y="68"/>
                    <a:pt x="46" y="80"/>
                  </a:cubicBezTo>
                  <a:cubicBezTo>
                    <a:pt x="352" y="148"/>
                    <a:pt x="646" y="148"/>
                    <a:pt x="951" y="170"/>
                  </a:cubicBezTo>
                  <a:cubicBezTo>
                    <a:pt x="996" y="170"/>
                    <a:pt x="996" y="91"/>
                    <a:pt x="951" y="91"/>
                  </a:cubicBezTo>
                  <a:cubicBezTo>
                    <a:pt x="657" y="68"/>
                    <a:pt x="363" y="68"/>
                    <a:pt x="69" y="0"/>
                  </a:cubicBezTo>
                  <a:close/>
                </a:path>
              </a:pathLst>
            </a:custGeom>
            <a:solidFill>
              <a:srgbClr val="17253A">
                <a:alpha val="2366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grpSp>
      <p:sp>
        <p:nvSpPr>
          <p:cNvPr id="74" name="Speech Bubble: Rectangle with Corners Rounded 3">
            <a:extLst>
              <a:ext uri="{FF2B5EF4-FFF2-40B4-BE49-F238E27FC236}">
                <a16:creationId xmlns:a16="http://schemas.microsoft.com/office/drawing/2014/main" id="{CFBBC65E-BBE0-4064-9CEB-1704E7B17BF1}"/>
              </a:ext>
            </a:extLst>
          </p:cNvPr>
          <p:cNvSpPr/>
          <p:nvPr/>
        </p:nvSpPr>
        <p:spPr>
          <a:xfrm>
            <a:off x="1230322" y="1558875"/>
            <a:ext cx="6612380" cy="3053765"/>
          </a:xfrm>
          <a:custGeom>
            <a:avLst/>
            <a:gdLst>
              <a:gd name="connsiteX0" fmla="*/ 0 w 6612380"/>
              <a:gd name="connsiteY0" fmla="*/ 508971 h 3053765"/>
              <a:gd name="connsiteX1" fmla="*/ 508971 w 6612380"/>
              <a:gd name="connsiteY1" fmla="*/ 0 h 3053765"/>
              <a:gd name="connsiteX2" fmla="*/ 3857222 w 6612380"/>
              <a:gd name="connsiteY2" fmla="*/ 0 h 3053765"/>
              <a:gd name="connsiteX3" fmla="*/ 3857222 w 6612380"/>
              <a:gd name="connsiteY3" fmla="*/ 0 h 3053765"/>
              <a:gd name="connsiteX4" fmla="*/ 5510317 w 6612380"/>
              <a:gd name="connsiteY4" fmla="*/ 0 h 3053765"/>
              <a:gd name="connsiteX5" fmla="*/ 6103409 w 6612380"/>
              <a:gd name="connsiteY5" fmla="*/ 0 h 3053765"/>
              <a:gd name="connsiteX6" fmla="*/ 6612380 w 6612380"/>
              <a:gd name="connsiteY6" fmla="*/ 508971 h 3053765"/>
              <a:gd name="connsiteX7" fmla="*/ 6612380 w 6612380"/>
              <a:gd name="connsiteY7" fmla="*/ 1781363 h 3053765"/>
              <a:gd name="connsiteX8" fmla="*/ 6612380 w 6612380"/>
              <a:gd name="connsiteY8" fmla="*/ 1781363 h 3053765"/>
              <a:gd name="connsiteX9" fmla="*/ 6612380 w 6612380"/>
              <a:gd name="connsiteY9" fmla="*/ 2544804 h 3053765"/>
              <a:gd name="connsiteX10" fmla="*/ 6612380 w 6612380"/>
              <a:gd name="connsiteY10" fmla="*/ 2544794 h 3053765"/>
              <a:gd name="connsiteX11" fmla="*/ 6103409 w 6612380"/>
              <a:gd name="connsiteY11" fmla="*/ 3053765 h 3053765"/>
              <a:gd name="connsiteX12" fmla="*/ 5510317 w 6612380"/>
              <a:gd name="connsiteY12" fmla="*/ 3053765 h 3053765"/>
              <a:gd name="connsiteX13" fmla="*/ 6875817 w 6612380"/>
              <a:gd name="connsiteY13" fmla="*/ 3709866 h 3053765"/>
              <a:gd name="connsiteX14" fmla="*/ 3857222 w 6612380"/>
              <a:gd name="connsiteY14" fmla="*/ 3053765 h 3053765"/>
              <a:gd name="connsiteX15" fmla="*/ 508971 w 6612380"/>
              <a:gd name="connsiteY15" fmla="*/ 3053765 h 3053765"/>
              <a:gd name="connsiteX16" fmla="*/ 0 w 6612380"/>
              <a:gd name="connsiteY16" fmla="*/ 2544794 h 3053765"/>
              <a:gd name="connsiteX17" fmla="*/ 0 w 6612380"/>
              <a:gd name="connsiteY17" fmla="*/ 2544804 h 3053765"/>
              <a:gd name="connsiteX18" fmla="*/ 0 w 6612380"/>
              <a:gd name="connsiteY18" fmla="*/ 1781363 h 3053765"/>
              <a:gd name="connsiteX19" fmla="*/ 0 w 6612380"/>
              <a:gd name="connsiteY19" fmla="*/ 1781363 h 3053765"/>
              <a:gd name="connsiteX20" fmla="*/ 0 w 6612380"/>
              <a:gd name="connsiteY20" fmla="*/ 508971 h 3053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12380" h="3053765" fill="none" extrusionOk="0">
                <a:moveTo>
                  <a:pt x="0" y="508971"/>
                </a:moveTo>
                <a:cubicBezTo>
                  <a:pt x="-13353" y="219724"/>
                  <a:pt x="234706" y="10546"/>
                  <a:pt x="508971" y="0"/>
                </a:cubicBezTo>
                <a:cubicBezTo>
                  <a:pt x="985408" y="-117130"/>
                  <a:pt x="2306321" y="123459"/>
                  <a:pt x="3857222" y="0"/>
                </a:cubicBezTo>
                <a:lnTo>
                  <a:pt x="3857222" y="0"/>
                </a:lnTo>
                <a:cubicBezTo>
                  <a:pt x="4170251" y="-29816"/>
                  <a:pt x="4691479" y="118889"/>
                  <a:pt x="5510317" y="0"/>
                </a:cubicBezTo>
                <a:cubicBezTo>
                  <a:pt x="5643405" y="-14942"/>
                  <a:pt x="5924254" y="49142"/>
                  <a:pt x="6103409" y="0"/>
                </a:cubicBezTo>
                <a:cubicBezTo>
                  <a:pt x="6392090" y="-1845"/>
                  <a:pt x="6612121" y="259497"/>
                  <a:pt x="6612380" y="508971"/>
                </a:cubicBezTo>
                <a:cubicBezTo>
                  <a:pt x="6578561" y="738394"/>
                  <a:pt x="6649751" y="1367945"/>
                  <a:pt x="6612380" y="1781363"/>
                </a:cubicBezTo>
                <a:lnTo>
                  <a:pt x="6612380" y="1781363"/>
                </a:lnTo>
                <a:cubicBezTo>
                  <a:pt x="6574217" y="1931520"/>
                  <a:pt x="6664458" y="2191631"/>
                  <a:pt x="6612380" y="2544804"/>
                </a:cubicBezTo>
                <a:cubicBezTo>
                  <a:pt x="6612379" y="2544800"/>
                  <a:pt x="6612380" y="2544795"/>
                  <a:pt x="6612380" y="2544794"/>
                </a:cubicBezTo>
                <a:cubicBezTo>
                  <a:pt x="6601360" y="2797880"/>
                  <a:pt x="6404951" y="3031916"/>
                  <a:pt x="6103409" y="3053765"/>
                </a:cubicBezTo>
                <a:cubicBezTo>
                  <a:pt x="5853724" y="3060545"/>
                  <a:pt x="5749540" y="3040402"/>
                  <a:pt x="5510317" y="3053765"/>
                </a:cubicBezTo>
                <a:cubicBezTo>
                  <a:pt x="5667939" y="3238496"/>
                  <a:pt x="6482636" y="3567987"/>
                  <a:pt x="6875817" y="3709866"/>
                </a:cubicBezTo>
                <a:cubicBezTo>
                  <a:pt x="5378588" y="3373368"/>
                  <a:pt x="4585155" y="3039225"/>
                  <a:pt x="3857222" y="3053765"/>
                </a:cubicBezTo>
                <a:cubicBezTo>
                  <a:pt x="2515472" y="3047221"/>
                  <a:pt x="961672" y="2977472"/>
                  <a:pt x="508971" y="3053765"/>
                </a:cubicBezTo>
                <a:cubicBezTo>
                  <a:pt x="239074" y="3009319"/>
                  <a:pt x="14302" y="2853328"/>
                  <a:pt x="0" y="2544794"/>
                </a:cubicBezTo>
                <a:cubicBezTo>
                  <a:pt x="1" y="2544796"/>
                  <a:pt x="-1" y="2544799"/>
                  <a:pt x="0" y="2544804"/>
                </a:cubicBezTo>
                <a:cubicBezTo>
                  <a:pt x="23741" y="2170051"/>
                  <a:pt x="57821" y="2024471"/>
                  <a:pt x="0" y="1781363"/>
                </a:cubicBezTo>
                <a:lnTo>
                  <a:pt x="0" y="1781363"/>
                </a:lnTo>
                <a:cubicBezTo>
                  <a:pt x="-31766" y="1620166"/>
                  <a:pt x="40685" y="774447"/>
                  <a:pt x="0" y="508971"/>
                </a:cubicBezTo>
                <a:close/>
              </a:path>
              <a:path w="6612380" h="3053765" stroke="0" extrusionOk="0">
                <a:moveTo>
                  <a:pt x="0" y="508971"/>
                </a:moveTo>
                <a:cubicBezTo>
                  <a:pt x="-12040" y="248463"/>
                  <a:pt x="258672" y="-20828"/>
                  <a:pt x="508971" y="0"/>
                </a:cubicBezTo>
                <a:cubicBezTo>
                  <a:pt x="1048957" y="157056"/>
                  <a:pt x="3154348" y="-26874"/>
                  <a:pt x="3857222" y="0"/>
                </a:cubicBezTo>
                <a:lnTo>
                  <a:pt x="3857222" y="0"/>
                </a:lnTo>
                <a:cubicBezTo>
                  <a:pt x="4511749" y="100134"/>
                  <a:pt x="5042093" y="-64489"/>
                  <a:pt x="5510317" y="0"/>
                </a:cubicBezTo>
                <a:cubicBezTo>
                  <a:pt x="5756122" y="43039"/>
                  <a:pt x="5889709" y="-14298"/>
                  <a:pt x="6103409" y="0"/>
                </a:cubicBezTo>
                <a:cubicBezTo>
                  <a:pt x="6369732" y="-34823"/>
                  <a:pt x="6646224" y="201638"/>
                  <a:pt x="6612380" y="508971"/>
                </a:cubicBezTo>
                <a:cubicBezTo>
                  <a:pt x="6668133" y="1092714"/>
                  <a:pt x="6702528" y="1463754"/>
                  <a:pt x="6612380" y="1781363"/>
                </a:cubicBezTo>
                <a:lnTo>
                  <a:pt x="6612380" y="1781363"/>
                </a:lnTo>
                <a:cubicBezTo>
                  <a:pt x="6606618" y="2017715"/>
                  <a:pt x="6595862" y="2325033"/>
                  <a:pt x="6612380" y="2544804"/>
                </a:cubicBezTo>
                <a:cubicBezTo>
                  <a:pt x="6612381" y="2544802"/>
                  <a:pt x="6612380" y="2544798"/>
                  <a:pt x="6612380" y="2544794"/>
                </a:cubicBezTo>
                <a:cubicBezTo>
                  <a:pt x="6614620" y="2807415"/>
                  <a:pt x="6403653" y="3053143"/>
                  <a:pt x="6103409" y="3053765"/>
                </a:cubicBezTo>
                <a:cubicBezTo>
                  <a:pt x="5849173" y="3049535"/>
                  <a:pt x="5780537" y="3043057"/>
                  <a:pt x="5510317" y="3053765"/>
                </a:cubicBezTo>
                <a:cubicBezTo>
                  <a:pt x="5922012" y="3269962"/>
                  <a:pt x="6205637" y="3455077"/>
                  <a:pt x="6875817" y="3709866"/>
                </a:cubicBezTo>
                <a:cubicBezTo>
                  <a:pt x="5722330" y="3434994"/>
                  <a:pt x="4196427" y="3270101"/>
                  <a:pt x="3857222" y="3053765"/>
                </a:cubicBezTo>
                <a:cubicBezTo>
                  <a:pt x="2678486" y="3198960"/>
                  <a:pt x="1895707" y="2904591"/>
                  <a:pt x="508971" y="3053765"/>
                </a:cubicBezTo>
                <a:cubicBezTo>
                  <a:pt x="204006" y="3037575"/>
                  <a:pt x="7098" y="2798979"/>
                  <a:pt x="0" y="2544794"/>
                </a:cubicBezTo>
                <a:cubicBezTo>
                  <a:pt x="-1" y="2544798"/>
                  <a:pt x="0" y="2544800"/>
                  <a:pt x="0" y="2544804"/>
                </a:cubicBezTo>
                <a:cubicBezTo>
                  <a:pt x="-34485" y="2227107"/>
                  <a:pt x="-38915" y="1902028"/>
                  <a:pt x="0" y="1781363"/>
                </a:cubicBezTo>
                <a:lnTo>
                  <a:pt x="0" y="1781363"/>
                </a:lnTo>
                <a:cubicBezTo>
                  <a:pt x="-16168" y="1151504"/>
                  <a:pt x="-25804" y="865750"/>
                  <a:pt x="0" y="508971"/>
                </a:cubicBezTo>
                <a:close/>
              </a:path>
            </a:pathLst>
          </a:custGeom>
          <a:solidFill>
            <a:schemeClr val="accent5">
              <a:lumMod val="20000"/>
              <a:lumOff val="80000"/>
            </a:schemeClr>
          </a:solidFill>
          <a:ln w="28575">
            <a:solidFill>
              <a:schemeClr val="accent5">
                <a:lumMod val="50000"/>
              </a:schemeClr>
            </a:solidFill>
            <a:extLst>
              <a:ext uri="{C807C97D-BFC1-408E-A445-0C87EB9F89A2}">
                <ask:lineSketchStyleProps xmlns:ask="http://schemas.microsoft.com/office/drawing/2018/sketchyshapes" sd="2842418190">
                  <a:prstGeom prst="wedgeRoundRectCallout">
                    <a:avLst>
                      <a:gd name="adj1" fmla="val 53984"/>
                      <a:gd name="adj2" fmla="val 71485"/>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4800" kern="0" dirty="0">
                <a:solidFill>
                  <a:srgbClr val="3B536E">
                    <a:lumMod val="25000"/>
                  </a:srgbClr>
                </a:solidFill>
                <a:latin typeface="Calibri" panose="020F0502020204030204" pitchFamily="34" charset="0"/>
                <a:cs typeface="Calibri" panose="020F0502020204030204" pitchFamily="34" charset="0"/>
                <a:sym typeface="Arial"/>
              </a:rPr>
              <a:t>Trong </a:t>
            </a:r>
            <a:r>
              <a:rPr lang="en-US" sz="4800" kern="0" dirty="0" err="1">
                <a:solidFill>
                  <a:srgbClr val="3B536E">
                    <a:lumMod val="25000"/>
                  </a:srgbClr>
                </a:solidFill>
                <a:latin typeface="Calibri" panose="020F0502020204030204" pitchFamily="34" charset="0"/>
                <a:cs typeface="Calibri" panose="020F0502020204030204" pitchFamily="34" charset="0"/>
                <a:sym typeface="Arial"/>
              </a:rPr>
              <a:t>bài</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kern="0" dirty="0" err="1">
                <a:solidFill>
                  <a:srgbClr val="3B536E">
                    <a:lumMod val="25000"/>
                  </a:srgbClr>
                </a:solidFill>
                <a:latin typeface="Calibri" panose="020F0502020204030204" pitchFamily="34" charset="0"/>
                <a:cs typeface="Calibri" panose="020F0502020204030204" pitchFamily="34" charset="0"/>
                <a:sym typeface="Arial"/>
              </a:rPr>
              <a:t>đọc</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b="1" i="1" kern="0" dirty="0" err="1">
                <a:solidFill>
                  <a:srgbClr val="3B536E">
                    <a:lumMod val="25000"/>
                  </a:srgbClr>
                </a:solidFill>
                <a:latin typeface="Calibri" panose="020F0502020204030204" pitchFamily="34" charset="0"/>
                <a:cs typeface="Calibri" panose="020F0502020204030204" pitchFamily="34" charset="0"/>
                <a:sym typeface="Arial"/>
              </a:rPr>
              <a:t>Nhà</a:t>
            </a:r>
            <a:r>
              <a:rPr lang="en-US" sz="4800" b="1" i="1"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b="1" i="1" kern="0" dirty="0" err="1">
                <a:solidFill>
                  <a:srgbClr val="3B536E">
                    <a:lumMod val="25000"/>
                  </a:srgbClr>
                </a:solidFill>
                <a:latin typeface="Calibri" panose="020F0502020204030204" pitchFamily="34" charset="0"/>
                <a:cs typeface="Calibri" panose="020F0502020204030204" pitchFamily="34" charset="0"/>
                <a:sym typeface="Arial"/>
              </a:rPr>
              <a:t>phát</a:t>
            </a:r>
            <a:r>
              <a:rPr lang="en-US" sz="4800" b="1" i="1"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b="1" i="1" kern="0" dirty="0" err="1">
                <a:solidFill>
                  <a:srgbClr val="3B536E">
                    <a:lumMod val="25000"/>
                  </a:srgbClr>
                </a:solidFill>
                <a:latin typeface="Calibri" panose="020F0502020204030204" pitchFamily="34" charset="0"/>
                <a:cs typeface="Calibri" panose="020F0502020204030204" pitchFamily="34" charset="0"/>
                <a:sym typeface="Arial"/>
              </a:rPr>
              <a:t>minh</a:t>
            </a:r>
            <a:r>
              <a:rPr lang="en-US" sz="4800" b="1" i="1" kern="0" dirty="0">
                <a:solidFill>
                  <a:srgbClr val="3B536E">
                    <a:lumMod val="25000"/>
                  </a:srgbClr>
                </a:solidFill>
                <a:latin typeface="Calibri" panose="020F0502020204030204" pitchFamily="34" charset="0"/>
                <a:cs typeface="Calibri" panose="020F0502020204030204" pitchFamily="34" charset="0"/>
                <a:sym typeface="Arial"/>
              </a:rPr>
              <a:t> 6 </a:t>
            </a:r>
            <a:r>
              <a:rPr lang="en-US" sz="4800" b="1" i="1" kern="0" dirty="0" err="1">
                <a:solidFill>
                  <a:srgbClr val="3B536E">
                    <a:lumMod val="25000"/>
                  </a:srgbClr>
                </a:solidFill>
                <a:latin typeface="Calibri" panose="020F0502020204030204" pitchFamily="34" charset="0"/>
                <a:cs typeface="Calibri" panose="020F0502020204030204" pitchFamily="34" charset="0"/>
                <a:sym typeface="Arial"/>
              </a:rPr>
              <a:t>tuổi</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kern="0" dirty="0" err="1">
                <a:solidFill>
                  <a:srgbClr val="3B536E">
                    <a:lumMod val="25000"/>
                  </a:srgbClr>
                </a:solidFill>
                <a:latin typeface="Calibri" panose="020F0502020204030204" pitchFamily="34" charset="0"/>
                <a:cs typeface="Calibri" panose="020F0502020204030204" pitchFamily="34" charset="0"/>
                <a:sym typeface="Arial"/>
              </a:rPr>
              <a:t>có</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kern="0" dirty="0" err="1">
                <a:solidFill>
                  <a:srgbClr val="3B536E">
                    <a:lumMod val="25000"/>
                  </a:srgbClr>
                </a:solidFill>
                <a:latin typeface="Calibri" panose="020F0502020204030204" pitchFamily="34" charset="0"/>
                <a:cs typeface="Calibri" panose="020F0502020204030204" pitchFamily="34" charset="0"/>
                <a:sym typeface="Arial"/>
              </a:rPr>
              <a:t>từ</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kern="0" dirty="0" err="1">
                <a:solidFill>
                  <a:srgbClr val="3B536E">
                    <a:lumMod val="25000"/>
                  </a:srgbClr>
                </a:solidFill>
                <a:latin typeface="Calibri" panose="020F0502020204030204" pitchFamily="34" charset="0"/>
                <a:cs typeface="Calibri" panose="020F0502020204030204" pitchFamily="34" charset="0"/>
                <a:sym typeface="Arial"/>
              </a:rPr>
              <a:t>nào</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kern="0" dirty="0" err="1">
                <a:solidFill>
                  <a:srgbClr val="3B536E">
                    <a:lumMod val="25000"/>
                  </a:srgbClr>
                </a:solidFill>
                <a:latin typeface="Calibri" panose="020F0502020204030204" pitchFamily="34" charset="0"/>
                <a:cs typeface="Calibri" panose="020F0502020204030204" pitchFamily="34" charset="0"/>
                <a:sym typeface="Arial"/>
              </a:rPr>
              <a:t>em</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kern="0" dirty="0" err="1">
                <a:solidFill>
                  <a:srgbClr val="3B536E">
                    <a:lumMod val="25000"/>
                  </a:srgbClr>
                </a:solidFill>
                <a:latin typeface="Calibri" panose="020F0502020204030204" pitchFamily="34" charset="0"/>
                <a:cs typeface="Calibri" panose="020F0502020204030204" pitchFamily="34" charset="0"/>
                <a:sym typeface="Arial"/>
              </a:rPr>
              <a:t>chưa</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kern="0" dirty="0" err="1">
                <a:solidFill>
                  <a:srgbClr val="3B536E">
                    <a:lumMod val="25000"/>
                  </a:srgbClr>
                </a:solidFill>
                <a:latin typeface="Calibri" panose="020F0502020204030204" pitchFamily="34" charset="0"/>
                <a:cs typeface="Calibri" panose="020F0502020204030204" pitchFamily="34" charset="0"/>
                <a:sym typeface="Arial"/>
              </a:rPr>
              <a:t>hiểu</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r>
              <a:rPr lang="en-US" sz="4800" kern="0" dirty="0" err="1">
                <a:solidFill>
                  <a:srgbClr val="3B536E">
                    <a:lumMod val="25000"/>
                  </a:srgbClr>
                </a:solidFill>
                <a:latin typeface="Calibri" panose="020F0502020204030204" pitchFamily="34" charset="0"/>
                <a:cs typeface="Calibri" panose="020F0502020204030204" pitchFamily="34" charset="0"/>
                <a:sym typeface="Arial"/>
              </a:rPr>
              <a:t>nghĩa</a:t>
            </a:r>
            <a:r>
              <a:rPr lang="en-US" sz="4800" kern="0" dirty="0">
                <a:solidFill>
                  <a:srgbClr val="3B536E">
                    <a:lumMod val="25000"/>
                  </a:srgbClr>
                </a:solidFill>
                <a:latin typeface="Calibri" panose="020F0502020204030204" pitchFamily="34" charset="0"/>
                <a:cs typeface="Calibri" panose="020F0502020204030204" pitchFamily="34" charset="0"/>
                <a:sym typeface="Arial"/>
              </a:rPr>
              <a:t>? </a:t>
            </a:r>
            <a:endParaRPr lang="vi-VN" sz="4800" kern="0" dirty="0">
              <a:solidFill>
                <a:srgbClr val="3B536E">
                  <a:lumMod val="25000"/>
                </a:srgbClr>
              </a:solidFill>
              <a:latin typeface="Calibri" panose="020F0502020204030204" pitchFamily="34" charset="0"/>
              <a:cs typeface="Calibri" panose="020F0502020204030204" pitchFamily="34" charset="0"/>
              <a:sym typeface="Arial"/>
            </a:endParaRPr>
          </a:p>
          <a:p>
            <a:pPr algn="ctr" defTabSz="1219170">
              <a:buClr>
                <a:srgbClr val="000000"/>
              </a:buClr>
            </a:pPr>
            <a:endParaRPr lang="vi-VN" sz="1867" kern="0" dirty="0">
              <a:solidFill>
                <a:srgbClr val="FFFFFF"/>
              </a:solidFill>
              <a:latin typeface="Calibri" panose="020F0502020204030204" pitchFamily="34" charset="0"/>
              <a:cs typeface="Calibri" panose="020F0502020204030204" pitchFamily="34" charset="0"/>
              <a:sym typeface="Arial"/>
            </a:endParaRPr>
          </a:p>
        </p:txBody>
      </p:sp>
      <p:sp>
        <p:nvSpPr>
          <p:cNvPr id="77" name="Rectangle: Rounded Corners 9">
            <a:extLst>
              <a:ext uri="{FF2B5EF4-FFF2-40B4-BE49-F238E27FC236}">
                <a16:creationId xmlns:a16="http://schemas.microsoft.com/office/drawing/2014/main" id="{9836D698-E41A-4C50-9B76-D56D5B7BE411}"/>
              </a:ext>
            </a:extLst>
          </p:cNvPr>
          <p:cNvSpPr/>
          <p:nvPr/>
        </p:nvSpPr>
        <p:spPr>
          <a:xfrm>
            <a:off x="2693862" y="203443"/>
            <a:ext cx="6804277" cy="1066181"/>
          </a:xfrm>
          <a:custGeom>
            <a:avLst/>
            <a:gdLst>
              <a:gd name="connsiteX0" fmla="*/ 0 w 6804277"/>
              <a:gd name="connsiteY0" fmla="*/ 240904 h 1066181"/>
              <a:gd name="connsiteX1" fmla="*/ 240904 w 6804277"/>
              <a:gd name="connsiteY1" fmla="*/ 0 h 1066181"/>
              <a:gd name="connsiteX2" fmla="*/ 936376 w 6804277"/>
              <a:gd name="connsiteY2" fmla="*/ 0 h 1066181"/>
              <a:gd name="connsiteX3" fmla="*/ 1442173 w 6804277"/>
              <a:gd name="connsiteY3" fmla="*/ 0 h 1066181"/>
              <a:gd name="connsiteX4" fmla="*/ 2074420 w 6804277"/>
              <a:gd name="connsiteY4" fmla="*/ 0 h 1066181"/>
              <a:gd name="connsiteX5" fmla="*/ 2643442 w 6804277"/>
              <a:gd name="connsiteY5" fmla="*/ 0 h 1066181"/>
              <a:gd name="connsiteX6" fmla="*/ 3212464 w 6804277"/>
              <a:gd name="connsiteY6" fmla="*/ 0 h 1066181"/>
              <a:gd name="connsiteX7" fmla="*/ 3781487 w 6804277"/>
              <a:gd name="connsiteY7" fmla="*/ 0 h 1066181"/>
              <a:gd name="connsiteX8" fmla="*/ 4413734 w 6804277"/>
              <a:gd name="connsiteY8" fmla="*/ 0 h 1066181"/>
              <a:gd name="connsiteX9" fmla="*/ 5172430 w 6804277"/>
              <a:gd name="connsiteY9" fmla="*/ 0 h 1066181"/>
              <a:gd name="connsiteX10" fmla="*/ 5678227 w 6804277"/>
              <a:gd name="connsiteY10" fmla="*/ 0 h 1066181"/>
              <a:gd name="connsiteX11" fmla="*/ 6563373 w 6804277"/>
              <a:gd name="connsiteY11" fmla="*/ 0 h 1066181"/>
              <a:gd name="connsiteX12" fmla="*/ 6804277 w 6804277"/>
              <a:gd name="connsiteY12" fmla="*/ 240904 h 1066181"/>
              <a:gd name="connsiteX13" fmla="*/ 6804277 w 6804277"/>
              <a:gd name="connsiteY13" fmla="*/ 825277 h 1066181"/>
              <a:gd name="connsiteX14" fmla="*/ 6563373 w 6804277"/>
              <a:gd name="connsiteY14" fmla="*/ 1066181 h 1066181"/>
              <a:gd name="connsiteX15" fmla="*/ 6057575 w 6804277"/>
              <a:gd name="connsiteY15" fmla="*/ 1066181 h 1066181"/>
              <a:gd name="connsiteX16" fmla="*/ 5298879 w 6804277"/>
              <a:gd name="connsiteY16" fmla="*/ 1066181 h 1066181"/>
              <a:gd name="connsiteX17" fmla="*/ 4603408 w 6804277"/>
              <a:gd name="connsiteY17" fmla="*/ 1066181 h 1066181"/>
              <a:gd name="connsiteX18" fmla="*/ 3971161 w 6804277"/>
              <a:gd name="connsiteY18" fmla="*/ 1066181 h 1066181"/>
              <a:gd name="connsiteX19" fmla="*/ 3528588 w 6804277"/>
              <a:gd name="connsiteY19" fmla="*/ 1066181 h 1066181"/>
              <a:gd name="connsiteX20" fmla="*/ 2896341 w 6804277"/>
              <a:gd name="connsiteY20" fmla="*/ 1066181 h 1066181"/>
              <a:gd name="connsiteX21" fmla="*/ 2264094 w 6804277"/>
              <a:gd name="connsiteY21" fmla="*/ 1066181 h 1066181"/>
              <a:gd name="connsiteX22" fmla="*/ 1631847 w 6804277"/>
              <a:gd name="connsiteY22" fmla="*/ 1066181 h 1066181"/>
              <a:gd name="connsiteX23" fmla="*/ 999600 w 6804277"/>
              <a:gd name="connsiteY23" fmla="*/ 1066181 h 1066181"/>
              <a:gd name="connsiteX24" fmla="*/ 240904 w 6804277"/>
              <a:gd name="connsiteY24" fmla="*/ 1066181 h 1066181"/>
              <a:gd name="connsiteX25" fmla="*/ 0 w 6804277"/>
              <a:gd name="connsiteY25" fmla="*/ 825277 h 1066181"/>
              <a:gd name="connsiteX26" fmla="*/ 0 w 6804277"/>
              <a:gd name="connsiteY26" fmla="*/ 240904 h 106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804277" h="1066181" fill="none" extrusionOk="0">
                <a:moveTo>
                  <a:pt x="0" y="240904"/>
                </a:moveTo>
                <a:cubicBezTo>
                  <a:pt x="-11850" y="122593"/>
                  <a:pt x="115671" y="-20841"/>
                  <a:pt x="240904" y="0"/>
                </a:cubicBezTo>
                <a:cubicBezTo>
                  <a:pt x="395756" y="-17004"/>
                  <a:pt x="603032" y="-32643"/>
                  <a:pt x="936376" y="0"/>
                </a:cubicBezTo>
                <a:cubicBezTo>
                  <a:pt x="1269720" y="32643"/>
                  <a:pt x="1259971" y="-14344"/>
                  <a:pt x="1442173" y="0"/>
                </a:cubicBezTo>
                <a:cubicBezTo>
                  <a:pt x="1624375" y="14344"/>
                  <a:pt x="1945213" y="9081"/>
                  <a:pt x="2074420" y="0"/>
                </a:cubicBezTo>
                <a:cubicBezTo>
                  <a:pt x="2203627" y="-9081"/>
                  <a:pt x="2367834" y="-11569"/>
                  <a:pt x="2643442" y="0"/>
                </a:cubicBezTo>
                <a:cubicBezTo>
                  <a:pt x="2919050" y="11569"/>
                  <a:pt x="2973911" y="8598"/>
                  <a:pt x="3212464" y="0"/>
                </a:cubicBezTo>
                <a:cubicBezTo>
                  <a:pt x="3451017" y="-8598"/>
                  <a:pt x="3500599" y="9440"/>
                  <a:pt x="3781487" y="0"/>
                </a:cubicBezTo>
                <a:cubicBezTo>
                  <a:pt x="4062375" y="-9440"/>
                  <a:pt x="4192724" y="-21322"/>
                  <a:pt x="4413734" y="0"/>
                </a:cubicBezTo>
                <a:cubicBezTo>
                  <a:pt x="4634744" y="21322"/>
                  <a:pt x="5003716" y="36019"/>
                  <a:pt x="5172430" y="0"/>
                </a:cubicBezTo>
                <a:cubicBezTo>
                  <a:pt x="5341144" y="-36019"/>
                  <a:pt x="5468562" y="17315"/>
                  <a:pt x="5678227" y="0"/>
                </a:cubicBezTo>
                <a:cubicBezTo>
                  <a:pt x="5887892" y="-17315"/>
                  <a:pt x="6382513" y="24957"/>
                  <a:pt x="6563373" y="0"/>
                </a:cubicBezTo>
                <a:cubicBezTo>
                  <a:pt x="6697292" y="6932"/>
                  <a:pt x="6789257" y="101225"/>
                  <a:pt x="6804277" y="240904"/>
                </a:cubicBezTo>
                <a:cubicBezTo>
                  <a:pt x="6810232" y="367183"/>
                  <a:pt x="6827213" y="682183"/>
                  <a:pt x="6804277" y="825277"/>
                </a:cubicBezTo>
                <a:cubicBezTo>
                  <a:pt x="6807884" y="969228"/>
                  <a:pt x="6717236" y="1048793"/>
                  <a:pt x="6563373" y="1066181"/>
                </a:cubicBezTo>
                <a:cubicBezTo>
                  <a:pt x="6460471" y="1084946"/>
                  <a:pt x="6308698" y="1069942"/>
                  <a:pt x="6057575" y="1066181"/>
                </a:cubicBezTo>
                <a:cubicBezTo>
                  <a:pt x="5806452" y="1062420"/>
                  <a:pt x="5589688" y="1044692"/>
                  <a:pt x="5298879" y="1066181"/>
                </a:cubicBezTo>
                <a:cubicBezTo>
                  <a:pt x="5008070" y="1087670"/>
                  <a:pt x="4825547" y="1081312"/>
                  <a:pt x="4603408" y="1066181"/>
                </a:cubicBezTo>
                <a:cubicBezTo>
                  <a:pt x="4381269" y="1051050"/>
                  <a:pt x="4103473" y="1076249"/>
                  <a:pt x="3971161" y="1066181"/>
                </a:cubicBezTo>
                <a:cubicBezTo>
                  <a:pt x="3838849" y="1056113"/>
                  <a:pt x="3735888" y="1048054"/>
                  <a:pt x="3528588" y="1066181"/>
                </a:cubicBezTo>
                <a:cubicBezTo>
                  <a:pt x="3321288" y="1084308"/>
                  <a:pt x="3139701" y="1073351"/>
                  <a:pt x="2896341" y="1066181"/>
                </a:cubicBezTo>
                <a:cubicBezTo>
                  <a:pt x="2652981" y="1059011"/>
                  <a:pt x="2419595" y="1089849"/>
                  <a:pt x="2264094" y="1066181"/>
                </a:cubicBezTo>
                <a:cubicBezTo>
                  <a:pt x="2108593" y="1042513"/>
                  <a:pt x="1943995" y="1062198"/>
                  <a:pt x="1631847" y="1066181"/>
                </a:cubicBezTo>
                <a:cubicBezTo>
                  <a:pt x="1319699" y="1070164"/>
                  <a:pt x="1225454" y="1081764"/>
                  <a:pt x="999600" y="1066181"/>
                </a:cubicBezTo>
                <a:cubicBezTo>
                  <a:pt x="773746" y="1050598"/>
                  <a:pt x="560367" y="1040509"/>
                  <a:pt x="240904" y="1066181"/>
                </a:cubicBezTo>
                <a:cubicBezTo>
                  <a:pt x="114402" y="1044941"/>
                  <a:pt x="-18079" y="971985"/>
                  <a:pt x="0" y="825277"/>
                </a:cubicBezTo>
                <a:cubicBezTo>
                  <a:pt x="-16703" y="586977"/>
                  <a:pt x="-16754" y="486910"/>
                  <a:pt x="0" y="240904"/>
                </a:cubicBezTo>
                <a:close/>
              </a:path>
              <a:path w="6804277" h="1066181" stroke="0" extrusionOk="0">
                <a:moveTo>
                  <a:pt x="0" y="240904"/>
                </a:moveTo>
                <a:cubicBezTo>
                  <a:pt x="-3791" y="111835"/>
                  <a:pt x="112738" y="20650"/>
                  <a:pt x="240904" y="0"/>
                </a:cubicBezTo>
                <a:cubicBezTo>
                  <a:pt x="410882" y="23470"/>
                  <a:pt x="518527" y="24822"/>
                  <a:pt x="746702" y="0"/>
                </a:cubicBezTo>
                <a:cubicBezTo>
                  <a:pt x="974877" y="-24822"/>
                  <a:pt x="1102761" y="-10018"/>
                  <a:pt x="1315724" y="0"/>
                </a:cubicBezTo>
                <a:cubicBezTo>
                  <a:pt x="1528687" y="10018"/>
                  <a:pt x="1630830" y="-6190"/>
                  <a:pt x="1758297" y="0"/>
                </a:cubicBezTo>
                <a:cubicBezTo>
                  <a:pt x="1885764" y="6190"/>
                  <a:pt x="2305336" y="12558"/>
                  <a:pt x="2453768" y="0"/>
                </a:cubicBezTo>
                <a:cubicBezTo>
                  <a:pt x="2602200" y="-12558"/>
                  <a:pt x="2748105" y="-649"/>
                  <a:pt x="2896341" y="0"/>
                </a:cubicBezTo>
                <a:cubicBezTo>
                  <a:pt x="3044577" y="649"/>
                  <a:pt x="3243017" y="25956"/>
                  <a:pt x="3528588" y="0"/>
                </a:cubicBezTo>
                <a:cubicBezTo>
                  <a:pt x="3814159" y="-25956"/>
                  <a:pt x="3846755" y="-8444"/>
                  <a:pt x="4034385" y="0"/>
                </a:cubicBezTo>
                <a:cubicBezTo>
                  <a:pt x="4222015" y="8444"/>
                  <a:pt x="4346456" y="-24811"/>
                  <a:pt x="4540183" y="0"/>
                </a:cubicBezTo>
                <a:cubicBezTo>
                  <a:pt x="4733910" y="24811"/>
                  <a:pt x="4878850" y="7408"/>
                  <a:pt x="4982756" y="0"/>
                </a:cubicBezTo>
                <a:cubicBezTo>
                  <a:pt x="5086662" y="-7408"/>
                  <a:pt x="5304742" y="11393"/>
                  <a:pt x="5425329" y="0"/>
                </a:cubicBezTo>
                <a:cubicBezTo>
                  <a:pt x="5545916" y="-11393"/>
                  <a:pt x="5742147" y="-555"/>
                  <a:pt x="5931126" y="0"/>
                </a:cubicBezTo>
                <a:cubicBezTo>
                  <a:pt x="6120105" y="555"/>
                  <a:pt x="6253160" y="27848"/>
                  <a:pt x="6563373" y="0"/>
                </a:cubicBezTo>
                <a:cubicBezTo>
                  <a:pt x="6664984" y="4343"/>
                  <a:pt x="6827938" y="112011"/>
                  <a:pt x="6804277" y="240904"/>
                </a:cubicBezTo>
                <a:cubicBezTo>
                  <a:pt x="6803194" y="426205"/>
                  <a:pt x="6798423" y="675649"/>
                  <a:pt x="6804277" y="825277"/>
                </a:cubicBezTo>
                <a:cubicBezTo>
                  <a:pt x="6792706" y="955217"/>
                  <a:pt x="6725562" y="1067569"/>
                  <a:pt x="6563373" y="1066181"/>
                </a:cubicBezTo>
                <a:cubicBezTo>
                  <a:pt x="6360848" y="1069527"/>
                  <a:pt x="6187069" y="1088519"/>
                  <a:pt x="5867901" y="1066181"/>
                </a:cubicBezTo>
                <a:cubicBezTo>
                  <a:pt x="5548733" y="1043843"/>
                  <a:pt x="5472654" y="1081411"/>
                  <a:pt x="5172430" y="1066181"/>
                </a:cubicBezTo>
                <a:cubicBezTo>
                  <a:pt x="4872206" y="1050951"/>
                  <a:pt x="4859768" y="1081254"/>
                  <a:pt x="4666632" y="1066181"/>
                </a:cubicBezTo>
                <a:cubicBezTo>
                  <a:pt x="4473496" y="1051108"/>
                  <a:pt x="4184740" y="1066107"/>
                  <a:pt x="3907936" y="1066181"/>
                </a:cubicBezTo>
                <a:cubicBezTo>
                  <a:pt x="3631132" y="1066255"/>
                  <a:pt x="3547176" y="1085700"/>
                  <a:pt x="3275689" y="1066181"/>
                </a:cubicBezTo>
                <a:cubicBezTo>
                  <a:pt x="3004202" y="1046662"/>
                  <a:pt x="3003310" y="1050024"/>
                  <a:pt x="2769892" y="1066181"/>
                </a:cubicBezTo>
                <a:cubicBezTo>
                  <a:pt x="2536474" y="1082338"/>
                  <a:pt x="2180705" y="1029550"/>
                  <a:pt x="2011195" y="1066181"/>
                </a:cubicBezTo>
                <a:cubicBezTo>
                  <a:pt x="1841685" y="1102812"/>
                  <a:pt x="1619743" y="1040761"/>
                  <a:pt x="1442173" y="1066181"/>
                </a:cubicBezTo>
                <a:cubicBezTo>
                  <a:pt x="1264603" y="1091601"/>
                  <a:pt x="1023850" y="1080208"/>
                  <a:pt x="873151" y="1066181"/>
                </a:cubicBezTo>
                <a:cubicBezTo>
                  <a:pt x="722452" y="1052154"/>
                  <a:pt x="540001" y="1094587"/>
                  <a:pt x="240904" y="1066181"/>
                </a:cubicBezTo>
                <a:cubicBezTo>
                  <a:pt x="102679" y="1066889"/>
                  <a:pt x="5950" y="954753"/>
                  <a:pt x="0" y="825277"/>
                </a:cubicBezTo>
                <a:cubicBezTo>
                  <a:pt x="11866" y="602199"/>
                  <a:pt x="-22752" y="408377"/>
                  <a:pt x="0" y="240904"/>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4800" b="1" kern="0" dirty="0" err="1">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Giải</a:t>
            </a:r>
            <a:r>
              <a:rPr lang="en-US" sz="4800" b="1" kern="0" dirty="0">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thích</a:t>
            </a:r>
            <a:r>
              <a:rPr lang="en-US" sz="4800" b="1" kern="0" dirty="0">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từ</a:t>
            </a:r>
            <a:r>
              <a:rPr lang="en-US" sz="4800" b="1" kern="0" dirty="0">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khó</a:t>
            </a:r>
            <a:r>
              <a:rPr lang="en-US" sz="4800" b="1" kern="0" dirty="0">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800" b="1" kern="0" dirty="0" err="1">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hiểu</a:t>
            </a:r>
            <a:endParaRPr lang="en-US" sz="4800" b="1" kern="0" dirty="0">
              <a:ln w="9525">
                <a:solidFill>
                  <a:srgbClr val="FFFFFF"/>
                </a:solidFill>
                <a:prstDash val="solid"/>
              </a:ln>
              <a:solidFill>
                <a:srgbClr val="17253A">
                  <a:lumMod val="75000"/>
                  <a:lumOff val="25000"/>
                </a:srgbClr>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fade">
                                      <p:cBhvr>
                                        <p:cTn id="1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49"/>
          <p:cNvSpPr/>
          <p:nvPr/>
        </p:nvSpPr>
        <p:spPr>
          <a:xfrm>
            <a:off x="8775567" y="5708100"/>
            <a:ext cx="1212800" cy="2704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11268" name="Picture 4" descr="Cute couple cartoon of teachers.">
            <a:extLst>
              <a:ext uri="{FF2B5EF4-FFF2-40B4-BE49-F238E27FC236}">
                <a16:creationId xmlns:a16="http://schemas.microsoft.com/office/drawing/2014/main" id="{6282B5E5-6EEF-4CF1-A8D6-996FC25EAF1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04" b="89936" l="8626" r="89936">
                        <a14:foregroundMark x1="8786" y1="21406" x2="8626" y2="30671"/>
                        <a14:foregroundMark x1="9744" y1="33546" x2="10703" y2="37220"/>
                        <a14:foregroundMark x1="24760" y1="40735" x2="24281" y2="41693"/>
                        <a14:foregroundMark x1="45208" y1="39936" x2="46965" y2="36901"/>
                        <a14:foregroundMark x1="46645" y1="35623" x2="47125" y2="35144"/>
                        <a14:foregroundMark x1="19329" y1="88658" x2="19968" y2="89617"/>
                        <a14:foregroundMark x1="27636" y1="88818" x2="29393" y2="89617"/>
                      </a14:backgroundRemoval>
                    </a14:imgEffect>
                  </a14:imgLayer>
                </a14:imgProps>
              </a:ext>
              <a:ext uri="{28A0092B-C50C-407E-A947-70E740481C1C}">
                <a14:useLocalDpi xmlns:a14="http://schemas.microsoft.com/office/drawing/2010/main" val="0"/>
              </a:ext>
            </a:extLst>
          </a:blip>
          <a:srcRect r="49785"/>
          <a:stretch/>
        </p:blipFill>
        <p:spPr bwMode="auto">
          <a:xfrm>
            <a:off x="0" y="1269625"/>
            <a:ext cx="3006891" cy="59880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76BCE56-6F40-4D30-AC1F-975811A9ECF7}"/>
              </a:ext>
            </a:extLst>
          </p:cNvPr>
          <p:cNvSpPr/>
          <p:nvPr/>
        </p:nvSpPr>
        <p:spPr>
          <a:xfrm>
            <a:off x="2101068" y="5043080"/>
            <a:ext cx="8769165" cy="1600438"/>
          </a:xfrm>
          <a:prstGeom prst="rect">
            <a:avLst/>
          </a:prstGeom>
          <a:noFill/>
        </p:spPr>
        <p:txBody>
          <a:bodyPr wrap="square" lIns="121920" tIns="60960" rIns="121920" bIns="60960">
            <a:spAutoFit/>
          </a:bodyPr>
          <a:lstStyle/>
          <a:p>
            <a:pPr algn="just" defTabSz="1219170">
              <a:spcAft>
                <a:spcPts val="1600"/>
              </a:spcAft>
              <a:buClr>
                <a:srgbClr val="000000"/>
              </a:buClr>
            </a:pPr>
            <a:r>
              <a:rPr lang="en-US" sz="4800" b="1"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Gia </a:t>
            </a:r>
            <a:r>
              <a:rPr lang="en-US" sz="4800" b="1"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tộc</a:t>
            </a:r>
            <a:r>
              <a:rPr lang="en-US" sz="4800" b="1"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tập</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hợp</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gồm</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nhiều</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gia</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đình</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có</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cùng</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huyết</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48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thống</a:t>
            </a:r>
            <a:r>
              <a:rPr lang="en-US" sz="4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a:t>
            </a:r>
            <a:endParaRPr lang="en-US" sz="4800" kern="0" dirty="0">
              <a:ln w="0"/>
              <a:solidFill>
                <a:srgbClr val="17253A"/>
              </a:solidFill>
              <a:effectLst>
                <a:outerShdw blurRad="38100" dist="19050" dir="2700000" algn="tl" rotWithShape="0">
                  <a:srgbClr val="17253A">
                    <a:alpha val="40000"/>
                  </a:srgbClr>
                </a:outerShdw>
              </a:effectLst>
              <a:latin typeface="Arial"/>
              <a:cs typeface="Arial"/>
              <a:sym typeface="Arial"/>
            </a:endParaRPr>
          </a:p>
        </p:txBody>
      </p:sp>
      <p:pic>
        <p:nvPicPr>
          <p:cNvPr id="2" name="Picture 1">
            <a:extLst>
              <a:ext uri="{FF2B5EF4-FFF2-40B4-BE49-F238E27FC236}">
                <a16:creationId xmlns:a16="http://schemas.microsoft.com/office/drawing/2014/main" id="{58617026-CEA6-CBB9-5A32-577DEF8AA1D5}"/>
              </a:ext>
            </a:extLst>
          </p:cNvPr>
          <p:cNvPicPr>
            <a:picLocks noChangeAspect="1"/>
          </p:cNvPicPr>
          <p:nvPr/>
        </p:nvPicPr>
        <p:blipFill>
          <a:blip r:embed="rId5"/>
          <a:stretch>
            <a:fillRect/>
          </a:stretch>
        </p:blipFill>
        <p:spPr>
          <a:xfrm>
            <a:off x="2437322" y="0"/>
            <a:ext cx="6870787" cy="1146147"/>
          </a:xfrm>
          <a:prstGeom prst="rect">
            <a:avLst/>
          </a:prstGeom>
        </p:spPr>
      </p:pic>
      <p:pic>
        <p:nvPicPr>
          <p:cNvPr id="1026" name="Picture 2" descr="5 gia tộc quyền lực nhất đang âm thầm kiểm soát cả thế giới">
            <a:extLst>
              <a:ext uri="{FF2B5EF4-FFF2-40B4-BE49-F238E27FC236}">
                <a16:creationId xmlns:a16="http://schemas.microsoft.com/office/drawing/2014/main" id="{7A349B4D-D6DB-E9A1-A04A-01893A79A7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9765" y="1404938"/>
            <a:ext cx="6437128" cy="3529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797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500"/>
                                        <p:tgtEl>
                                          <p:spTgt spid="112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49"/>
          <p:cNvSpPr/>
          <p:nvPr/>
        </p:nvSpPr>
        <p:spPr>
          <a:xfrm>
            <a:off x="8775567" y="5708100"/>
            <a:ext cx="1212800" cy="2704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268" name="Picture 4" descr="Cute couple cartoon of teachers.">
            <a:extLst>
              <a:ext uri="{FF2B5EF4-FFF2-40B4-BE49-F238E27FC236}">
                <a16:creationId xmlns:a16="http://schemas.microsoft.com/office/drawing/2014/main" id="{6282B5E5-6EEF-4CF1-A8D6-996FC25EAF1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04" b="89936" l="8626" r="89936">
                        <a14:foregroundMark x1="8786" y1="21406" x2="8626" y2="30671"/>
                        <a14:foregroundMark x1="9744" y1="33546" x2="10703" y2="37220"/>
                        <a14:foregroundMark x1="24760" y1="40735" x2="24281" y2="41693"/>
                        <a14:foregroundMark x1="45208" y1="39936" x2="46965" y2="36901"/>
                        <a14:foregroundMark x1="46645" y1="35623" x2="47125" y2="35144"/>
                        <a14:foregroundMark x1="19329" y1="88658" x2="19968" y2="89617"/>
                        <a14:foregroundMark x1="27636" y1="88818" x2="29393" y2="89617"/>
                      </a14:backgroundRemoval>
                    </a14:imgEffect>
                  </a14:imgLayer>
                </a14:imgProps>
              </a:ext>
              <a:ext uri="{28A0092B-C50C-407E-A947-70E740481C1C}">
                <a14:useLocalDpi xmlns:a14="http://schemas.microsoft.com/office/drawing/2010/main" val="0"/>
              </a:ext>
            </a:extLst>
          </a:blip>
          <a:srcRect r="49785"/>
          <a:stretch/>
        </p:blipFill>
        <p:spPr bwMode="auto">
          <a:xfrm>
            <a:off x="0" y="1269625"/>
            <a:ext cx="3006891" cy="59880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76BCE56-6F40-4D30-AC1F-975811A9ECF7}"/>
              </a:ext>
            </a:extLst>
          </p:cNvPr>
          <p:cNvSpPr/>
          <p:nvPr/>
        </p:nvSpPr>
        <p:spPr>
          <a:xfrm>
            <a:off x="2122333" y="4926281"/>
            <a:ext cx="9956253" cy="1846659"/>
          </a:xfrm>
          <a:prstGeom prst="rect">
            <a:avLst/>
          </a:prstGeom>
          <a:noFill/>
        </p:spPr>
        <p:txBody>
          <a:bodyPr wrap="square" lIns="121920" tIns="60960" rIns="121920" bIns="60960">
            <a:spAutoFit/>
          </a:bodyPr>
          <a:lstStyle/>
          <a:p>
            <a:pPr lvl="0" algn="just" defTabSz="1219170">
              <a:spcAft>
                <a:spcPts val="1600"/>
              </a:spcAft>
              <a:buClr>
                <a:srgbClr val="000000"/>
              </a:buClr>
            </a:pPr>
            <a:r>
              <a:rPr lang="vi-VN" sz="2800" b="1"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Giải thưởng Nô-ben: </a:t>
            </a:r>
            <a:r>
              <a:rPr lang="vi-VN" sz="28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giải thưởng quốc tế mang tên nhà khoa học Nô-ben, được trao thưởng hằng năm (bắt đầu từ năm 1901) cho những cá nhân đạt thành tích xuất sắc trong các lĩnh vực vật lí, hoá học, y học, văn học, kinh tế và hoà bình.</a:t>
            </a:r>
            <a:endParaRPr kumimoji="0" lang="en-US" sz="280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Arial"/>
              <a:cs typeface="Arial"/>
              <a:sym typeface="Arial"/>
            </a:endParaRPr>
          </a:p>
        </p:txBody>
      </p:sp>
      <p:pic>
        <p:nvPicPr>
          <p:cNvPr id="2" name="Picture 1">
            <a:extLst>
              <a:ext uri="{FF2B5EF4-FFF2-40B4-BE49-F238E27FC236}">
                <a16:creationId xmlns:a16="http://schemas.microsoft.com/office/drawing/2014/main" id="{58617026-CEA6-CBB9-5A32-577DEF8AA1D5}"/>
              </a:ext>
            </a:extLst>
          </p:cNvPr>
          <p:cNvPicPr>
            <a:picLocks noChangeAspect="1"/>
          </p:cNvPicPr>
          <p:nvPr/>
        </p:nvPicPr>
        <p:blipFill>
          <a:blip r:embed="rId5"/>
          <a:stretch>
            <a:fillRect/>
          </a:stretch>
        </p:blipFill>
        <p:spPr>
          <a:xfrm>
            <a:off x="2437322" y="0"/>
            <a:ext cx="6870787" cy="1146147"/>
          </a:xfrm>
          <a:prstGeom prst="rect">
            <a:avLst/>
          </a:prstGeom>
        </p:spPr>
      </p:pic>
      <p:pic>
        <p:nvPicPr>
          <p:cNvPr id="2050" name="Picture 2" descr="Điểm lại những thông tin thú vị về giải thưởng Nobel danh giá | Khoa học |  Vietnam+ (VietnamPlus)">
            <a:extLst>
              <a:ext uri="{FF2B5EF4-FFF2-40B4-BE49-F238E27FC236}">
                <a16:creationId xmlns:a16="http://schemas.microsoft.com/office/drawing/2014/main" id="{203B3423-11E5-8AB0-AD0F-08813E224E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29740" y="1357812"/>
            <a:ext cx="5337988" cy="3564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10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500"/>
                                        <p:tgtEl>
                                          <p:spTgt spid="112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49"/>
          <p:cNvSpPr/>
          <p:nvPr/>
        </p:nvSpPr>
        <p:spPr>
          <a:xfrm>
            <a:off x="8775567" y="5708100"/>
            <a:ext cx="1212800" cy="2704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11268" name="Picture 4" descr="Cute couple cartoon of teachers.">
            <a:extLst>
              <a:ext uri="{FF2B5EF4-FFF2-40B4-BE49-F238E27FC236}">
                <a16:creationId xmlns:a16="http://schemas.microsoft.com/office/drawing/2014/main" id="{6282B5E5-6EEF-4CF1-A8D6-996FC25EAF1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04" b="89936" l="8626" r="89936">
                        <a14:foregroundMark x1="8786" y1="21406" x2="8626" y2="30671"/>
                        <a14:foregroundMark x1="9744" y1="33546" x2="10703" y2="37220"/>
                        <a14:foregroundMark x1="24760" y1="40735" x2="24281" y2="41693"/>
                        <a14:foregroundMark x1="45208" y1="39936" x2="46965" y2="36901"/>
                        <a14:foregroundMark x1="46645" y1="35623" x2="47125" y2="35144"/>
                        <a14:foregroundMark x1="19329" y1="88658" x2="19968" y2="89617"/>
                        <a14:foregroundMark x1="27636" y1="88818" x2="29393" y2="89617"/>
                      </a14:backgroundRemoval>
                    </a14:imgEffect>
                  </a14:imgLayer>
                </a14:imgProps>
              </a:ext>
              <a:ext uri="{28A0092B-C50C-407E-A947-70E740481C1C}">
                <a14:useLocalDpi xmlns:a14="http://schemas.microsoft.com/office/drawing/2010/main" val="0"/>
              </a:ext>
            </a:extLst>
          </a:blip>
          <a:srcRect r="49785"/>
          <a:stretch/>
        </p:blipFill>
        <p:spPr bwMode="auto">
          <a:xfrm>
            <a:off x="0" y="1269625"/>
            <a:ext cx="3006891" cy="59880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76BCE56-6F40-4D30-AC1F-975811A9ECF7}"/>
              </a:ext>
            </a:extLst>
          </p:cNvPr>
          <p:cNvSpPr/>
          <p:nvPr/>
        </p:nvSpPr>
        <p:spPr>
          <a:xfrm>
            <a:off x="2101068" y="5043080"/>
            <a:ext cx="9275769" cy="1538883"/>
          </a:xfrm>
          <a:prstGeom prst="rect">
            <a:avLst/>
          </a:prstGeom>
          <a:noFill/>
        </p:spPr>
        <p:txBody>
          <a:bodyPr wrap="square" lIns="121920" tIns="60960" rIns="121920" bIns="60960">
            <a:spAutoFit/>
          </a:bodyPr>
          <a:lstStyle/>
          <a:p>
            <a:pPr algn="just" defTabSz="1219170">
              <a:spcAft>
                <a:spcPts val="1600"/>
              </a:spcAft>
              <a:buClr>
                <a:srgbClr val="000000"/>
              </a:buClr>
            </a:pPr>
            <a:r>
              <a:rPr lang="vi-VN" sz="4800" b="1"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Giáo sư: </a:t>
            </a:r>
            <a:r>
              <a:rPr lang="vi-VN" sz="44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chức danh khoa học cao nhất ở trường đại học, viện nghiên cứu,...</a:t>
            </a:r>
            <a:endParaRPr lang="en-US" sz="4800" kern="0" dirty="0">
              <a:ln w="0"/>
              <a:solidFill>
                <a:srgbClr val="17253A"/>
              </a:solidFill>
              <a:effectLst>
                <a:outerShdw blurRad="38100" dist="19050" dir="2700000" algn="tl" rotWithShape="0">
                  <a:srgbClr val="17253A">
                    <a:alpha val="40000"/>
                  </a:srgbClr>
                </a:outerShdw>
              </a:effectLst>
              <a:latin typeface="Arial"/>
              <a:cs typeface="Arial"/>
              <a:sym typeface="Arial"/>
            </a:endParaRPr>
          </a:p>
        </p:txBody>
      </p:sp>
      <p:pic>
        <p:nvPicPr>
          <p:cNvPr id="2" name="Picture 1">
            <a:extLst>
              <a:ext uri="{FF2B5EF4-FFF2-40B4-BE49-F238E27FC236}">
                <a16:creationId xmlns:a16="http://schemas.microsoft.com/office/drawing/2014/main" id="{58617026-CEA6-CBB9-5A32-577DEF8AA1D5}"/>
              </a:ext>
            </a:extLst>
          </p:cNvPr>
          <p:cNvPicPr>
            <a:picLocks noChangeAspect="1"/>
          </p:cNvPicPr>
          <p:nvPr/>
        </p:nvPicPr>
        <p:blipFill>
          <a:blip r:embed="rId5"/>
          <a:stretch>
            <a:fillRect/>
          </a:stretch>
        </p:blipFill>
        <p:spPr>
          <a:xfrm>
            <a:off x="2437322" y="0"/>
            <a:ext cx="6870787" cy="1146147"/>
          </a:xfrm>
          <a:prstGeom prst="rect">
            <a:avLst/>
          </a:prstGeom>
        </p:spPr>
      </p:pic>
      <p:pic>
        <p:nvPicPr>
          <p:cNvPr id="3074" name="Picture 2" descr="Théorie de la relativité générale : comment Albert Einstein avait tout  compris il y a un peu">
            <a:extLst>
              <a:ext uri="{FF2B5EF4-FFF2-40B4-BE49-F238E27FC236}">
                <a16:creationId xmlns:a16="http://schemas.microsoft.com/office/drawing/2014/main" id="{25255D81-E706-5756-AE66-9BADF728F5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5310" y="1264618"/>
            <a:ext cx="5305648" cy="3782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57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500"/>
                                        <p:tgtEl>
                                          <p:spTgt spid="112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fade">
                                      <p:cBhvr>
                                        <p:cTn id="15"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49"/>
          <p:cNvSpPr/>
          <p:nvPr/>
        </p:nvSpPr>
        <p:spPr>
          <a:xfrm>
            <a:off x="8775567" y="5708100"/>
            <a:ext cx="1212800" cy="2704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268" name="Picture 4" descr="Cute couple cartoon of teachers.">
            <a:extLst>
              <a:ext uri="{FF2B5EF4-FFF2-40B4-BE49-F238E27FC236}">
                <a16:creationId xmlns:a16="http://schemas.microsoft.com/office/drawing/2014/main" id="{6282B5E5-6EEF-4CF1-A8D6-996FC25EAF1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04" b="89936" l="8626" r="89936">
                        <a14:foregroundMark x1="8786" y1="21406" x2="8626" y2="30671"/>
                        <a14:foregroundMark x1="9744" y1="33546" x2="10703" y2="37220"/>
                        <a14:foregroundMark x1="24760" y1="40735" x2="24281" y2="41693"/>
                        <a14:foregroundMark x1="45208" y1="39936" x2="46965" y2="36901"/>
                        <a14:foregroundMark x1="46645" y1="35623" x2="47125" y2="35144"/>
                        <a14:foregroundMark x1="19329" y1="88658" x2="19968" y2="89617"/>
                        <a14:foregroundMark x1="27636" y1="88818" x2="29393" y2="89617"/>
                      </a14:backgroundRemoval>
                    </a14:imgEffect>
                  </a14:imgLayer>
                </a14:imgProps>
              </a:ext>
              <a:ext uri="{28A0092B-C50C-407E-A947-70E740481C1C}">
                <a14:useLocalDpi xmlns:a14="http://schemas.microsoft.com/office/drawing/2010/main" val="0"/>
              </a:ext>
            </a:extLst>
          </a:blip>
          <a:srcRect r="49785"/>
          <a:stretch/>
        </p:blipFill>
        <p:spPr bwMode="auto">
          <a:xfrm>
            <a:off x="0" y="1269625"/>
            <a:ext cx="3006891" cy="59880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76BCE56-6F40-4D30-AC1F-975811A9ECF7}"/>
              </a:ext>
            </a:extLst>
          </p:cNvPr>
          <p:cNvSpPr/>
          <p:nvPr/>
        </p:nvSpPr>
        <p:spPr>
          <a:xfrm>
            <a:off x="2101068" y="5043080"/>
            <a:ext cx="9275769" cy="1785104"/>
          </a:xfrm>
          <a:prstGeom prst="rect">
            <a:avLst/>
          </a:prstGeom>
          <a:noFill/>
        </p:spPr>
        <p:txBody>
          <a:bodyPr wrap="square" lIns="121920" tIns="60960" rIns="121920" bIns="60960">
            <a:spAutoFit/>
          </a:bodyPr>
          <a:lstStyle/>
          <a:p>
            <a:pPr lvl="0" algn="just" defTabSz="1219170">
              <a:spcAft>
                <a:spcPts val="1600"/>
              </a:spcAft>
              <a:buClr>
                <a:srgbClr val="000000"/>
              </a:buClr>
            </a:pPr>
            <a:r>
              <a:rPr lang="vi-VN" sz="3600" b="1"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Thí nghiệm: </a:t>
            </a:r>
            <a:r>
              <a:rPr lang="vi-VN" sz="36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tạo ra một hiện tượng, m</a:t>
            </a:r>
            <a:r>
              <a:rPr lang="en-US" sz="36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ộ</a:t>
            </a:r>
            <a:r>
              <a:rPr lang="vi-VN" sz="36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t sự biến đổi nào </a:t>
            </a:r>
            <a:r>
              <a:rPr lang="en-US" sz="36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đó</a:t>
            </a:r>
            <a:r>
              <a:rPr lang="en-US" sz="36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en-US" sz="3600" kern="0" dirty="0" err="1">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trong</a:t>
            </a:r>
            <a:r>
              <a:rPr lang="vi-VN" sz="36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điều kiện xác định để nghiên cứu, kiểm tra hay chứng minh.</a:t>
            </a:r>
            <a:endParaRPr kumimoji="0" lang="en-US" sz="360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Arial"/>
              <a:cs typeface="Arial"/>
              <a:sym typeface="Arial"/>
            </a:endParaRPr>
          </a:p>
        </p:txBody>
      </p:sp>
      <p:pic>
        <p:nvPicPr>
          <p:cNvPr id="2" name="Picture 1">
            <a:extLst>
              <a:ext uri="{FF2B5EF4-FFF2-40B4-BE49-F238E27FC236}">
                <a16:creationId xmlns:a16="http://schemas.microsoft.com/office/drawing/2014/main" id="{58617026-CEA6-CBB9-5A32-577DEF8AA1D5}"/>
              </a:ext>
            </a:extLst>
          </p:cNvPr>
          <p:cNvPicPr>
            <a:picLocks noChangeAspect="1"/>
          </p:cNvPicPr>
          <p:nvPr/>
        </p:nvPicPr>
        <p:blipFill>
          <a:blip r:embed="rId5"/>
          <a:stretch>
            <a:fillRect/>
          </a:stretch>
        </p:blipFill>
        <p:spPr>
          <a:xfrm>
            <a:off x="2437322" y="0"/>
            <a:ext cx="6870787" cy="1146147"/>
          </a:xfrm>
          <a:prstGeom prst="rect">
            <a:avLst/>
          </a:prstGeom>
        </p:spPr>
      </p:pic>
      <p:pic>
        <p:nvPicPr>
          <p:cNvPr id="4098" name="Picture 2" descr="Thiết kế phòng thí nghiệm vi sinh">
            <a:extLst>
              <a:ext uri="{FF2B5EF4-FFF2-40B4-BE49-F238E27FC236}">
                <a16:creationId xmlns:a16="http://schemas.microsoft.com/office/drawing/2014/main" id="{602C989D-4F93-44AE-5619-D7DB36EB18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5823" y="1407927"/>
            <a:ext cx="5743001" cy="358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947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500"/>
                                        <p:tgtEl>
                                          <p:spTgt spid="112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fade">
                                      <p:cBhvr>
                                        <p:cTn id="15"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49"/>
          <p:cNvSpPr/>
          <p:nvPr/>
        </p:nvSpPr>
        <p:spPr>
          <a:xfrm>
            <a:off x="8775567" y="5708100"/>
            <a:ext cx="1212800" cy="2704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268" name="Picture 4" descr="Cute couple cartoon of teachers.">
            <a:extLst>
              <a:ext uri="{FF2B5EF4-FFF2-40B4-BE49-F238E27FC236}">
                <a16:creationId xmlns:a16="http://schemas.microsoft.com/office/drawing/2014/main" id="{6282B5E5-6EEF-4CF1-A8D6-996FC25EAF1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04" b="89936" l="8626" r="89936">
                        <a14:foregroundMark x1="8786" y1="21406" x2="8626" y2="30671"/>
                        <a14:foregroundMark x1="9744" y1="33546" x2="10703" y2="37220"/>
                        <a14:foregroundMark x1="24760" y1="40735" x2="24281" y2="41693"/>
                        <a14:foregroundMark x1="45208" y1="39936" x2="46965" y2="36901"/>
                        <a14:foregroundMark x1="46645" y1="35623" x2="47125" y2="35144"/>
                        <a14:foregroundMark x1="19329" y1="88658" x2="19968" y2="89617"/>
                        <a14:foregroundMark x1="27636" y1="88818" x2="29393" y2="89617"/>
                      </a14:backgroundRemoval>
                    </a14:imgEffect>
                  </a14:imgLayer>
                </a14:imgProps>
              </a:ext>
              <a:ext uri="{28A0092B-C50C-407E-A947-70E740481C1C}">
                <a14:useLocalDpi xmlns:a14="http://schemas.microsoft.com/office/drawing/2010/main" val="0"/>
              </a:ext>
            </a:extLst>
          </a:blip>
          <a:srcRect r="49785"/>
          <a:stretch/>
        </p:blipFill>
        <p:spPr bwMode="auto">
          <a:xfrm>
            <a:off x="0" y="1269625"/>
            <a:ext cx="3006891" cy="59880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76BCE56-6F40-4D30-AC1F-975811A9ECF7}"/>
              </a:ext>
            </a:extLst>
          </p:cNvPr>
          <p:cNvSpPr/>
          <p:nvPr/>
        </p:nvSpPr>
        <p:spPr>
          <a:xfrm>
            <a:off x="2218026" y="5255731"/>
            <a:ext cx="9275769" cy="1354217"/>
          </a:xfrm>
          <a:prstGeom prst="rect">
            <a:avLst/>
          </a:prstGeom>
          <a:noFill/>
        </p:spPr>
        <p:txBody>
          <a:bodyPr wrap="square" lIns="121920" tIns="60960" rIns="121920" bIns="60960">
            <a:spAutoFit/>
          </a:bodyPr>
          <a:lstStyle/>
          <a:p>
            <a:pPr lvl="0" algn="just" defTabSz="1219170">
              <a:spcAft>
                <a:spcPts val="1600"/>
              </a:spcAft>
              <a:buClr>
                <a:srgbClr val="000000"/>
              </a:buClr>
            </a:pPr>
            <a:r>
              <a:rPr lang="vi-VN" sz="4000" b="1"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Gia nhân:</a:t>
            </a:r>
            <a:r>
              <a:rPr lang="en-US" sz="4000" b="1"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 </a:t>
            </a:r>
            <a:r>
              <a:rPr lang="vi-VN" sz="40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Người giúp việc theo cách gọi ngày xưa. </a:t>
            </a:r>
            <a:endParaRPr kumimoji="0" lang="en-US" sz="400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Arial"/>
              <a:cs typeface="Arial"/>
              <a:sym typeface="Arial"/>
            </a:endParaRPr>
          </a:p>
        </p:txBody>
      </p:sp>
      <p:pic>
        <p:nvPicPr>
          <p:cNvPr id="2" name="Picture 1">
            <a:extLst>
              <a:ext uri="{FF2B5EF4-FFF2-40B4-BE49-F238E27FC236}">
                <a16:creationId xmlns:a16="http://schemas.microsoft.com/office/drawing/2014/main" id="{58617026-CEA6-CBB9-5A32-577DEF8AA1D5}"/>
              </a:ext>
            </a:extLst>
          </p:cNvPr>
          <p:cNvPicPr>
            <a:picLocks noChangeAspect="1"/>
          </p:cNvPicPr>
          <p:nvPr/>
        </p:nvPicPr>
        <p:blipFill>
          <a:blip r:embed="rId5"/>
          <a:stretch>
            <a:fillRect/>
          </a:stretch>
        </p:blipFill>
        <p:spPr>
          <a:xfrm>
            <a:off x="2437322" y="0"/>
            <a:ext cx="6870787" cy="1146147"/>
          </a:xfrm>
          <a:prstGeom prst="rect">
            <a:avLst/>
          </a:prstGeom>
        </p:spPr>
      </p:pic>
      <p:pic>
        <p:nvPicPr>
          <p:cNvPr id="5122" name="Picture 2" descr="Gia đình thuê giúp việc với mức lương 470 triệu/tháng, phải quỳ gối, phục  vụ chủ như người hầu thời xưa">
            <a:extLst>
              <a:ext uri="{FF2B5EF4-FFF2-40B4-BE49-F238E27FC236}">
                <a16:creationId xmlns:a16="http://schemas.microsoft.com/office/drawing/2014/main" id="{FF7369C0-72BD-6220-2A09-FFF0EE4CBD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670" y="1294182"/>
            <a:ext cx="596265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78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500"/>
                                        <p:tgtEl>
                                          <p:spTgt spid="112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fade">
                                      <p:cBhvr>
                                        <p:cTn id="15"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4" name="Picture 6"/>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6684452" y="2135677"/>
            <a:ext cx="1045018" cy="219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390468" y="3924852"/>
            <a:ext cx="1591732" cy="2887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6442580" y="4060748"/>
            <a:ext cx="1761068" cy="2802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185" b="84167" l="14200" r="52000">
                        <a14:foregroundMark x1="24400" y1="14444" x2="39500" y2="15093"/>
                        <a14:foregroundMark x1="25100" y1="13333" x2="38400" y2="13333"/>
                        <a14:foregroundMark x1="30800" y1="19630" x2="41000" y2="20000"/>
                        <a14:foregroundMark x1="27000" y1="12685" x2="35400" y2="11944"/>
                        <a14:foregroundMark x1="24000" y1="12685" x2="22900" y2="14074"/>
                      </a14:backgroundRemoval>
                    </a14:imgEffect>
                  </a14:imgLayer>
                </a14:imgProps>
              </a:ext>
              <a:ext uri="{28A0092B-C50C-407E-A947-70E740481C1C}">
                <a14:useLocalDpi xmlns:a14="http://schemas.microsoft.com/office/drawing/2010/main" val="0"/>
              </a:ext>
            </a:extLst>
          </a:blip>
          <a:srcRect l="13151" t="10074" r="47610" b="16560"/>
          <a:stretch/>
        </p:blipFill>
        <p:spPr bwMode="auto">
          <a:xfrm>
            <a:off x="7607309" y="2550244"/>
            <a:ext cx="1308091" cy="2641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81401" y="4953000"/>
            <a:ext cx="1633537"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47864" y="4953000"/>
            <a:ext cx="1633537"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p:cNvPicPr>
            <a:picLocks noChangeAspect="1"/>
          </p:cNvPicPr>
          <p:nvPr/>
        </p:nvPicPr>
        <p:blipFill>
          <a:blip r:embed="rId13">
            <a:extLst>
              <a:ext uri="{BEBA8EAE-BF5A-486C-A8C5-ECC9F3942E4B}">
                <a14:imgProps xmlns:a14="http://schemas.microsoft.com/office/drawing/2010/main">
                  <a14:imgLayer r:embed="rId14">
                    <a14:imgEffect>
                      <a14:backgroundRemoval t="0" b="100000" l="0" r="100000">
                        <a14:foregroundMark x1="48209" y1="20359" x2="63912" y2="27345"/>
                        <a14:foregroundMark x1="75482" y1="19361" x2="77135" y2="30739"/>
                        <a14:foregroundMark x1="52617" y1="25349" x2="57025" y2="28743"/>
                        <a14:foregroundMark x1="73003" y1="25150" x2="78788" y2="28343"/>
                        <a14:backgroundMark x1="20110" y1="78044" x2="29752" y2="90020"/>
                      </a14:backgroundRemoval>
                    </a14:imgEffect>
                  </a14:imgLayer>
                </a14:imgProps>
              </a:ext>
              <a:ext uri="{28A0092B-C50C-407E-A947-70E740481C1C}">
                <a14:useLocalDpi xmlns:a14="http://schemas.microsoft.com/office/drawing/2010/main" val="0"/>
              </a:ext>
            </a:extLst>
          </a:blip>
          <a:stretch>
            <a:fillRect/>
          </a:stretch>
        </p:blipFill>
        <p:spPr>
          <a:xfrm>
            <a:off x="2099648" y="3366831"/>
            <a:ext cx="2298520" cy="3172338"/>
          </a:xfrm>
          <a:prstGeom prst="rect">
            <a:avLst/>
          </a:prstGeom>
        </p:spPr>
      </p:pic>
      <p:sp>
        <p:nvSpPr>
          <p:cNvPr id="15" name="Cloud Callout 14"/>
          <p:cNvSpPr/>
          <p:nvPr/>
        </p:nvSpPr>
        <p:spPr>
          <a:xfrm>
            <a:off x="1371600" y="-152400"/>
            <a:ext cx="8001000" cy="2360275"/>
          </a:xfrm>
          <a:prstGeom prst="cloudCallout">
            <a:avLst>
              <a:gd name="adj1" fmla="val -21979"/>
              <a:gd name="adj2" fmla="val 11285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prstClr val="white"/>
                </a:solidFill>
                <a:latin typeface="Times New Roman" pitchFamily="18" charset="0"/>
                <a:cs typeface="Times New Roman" pitchFamily="18" charset="0"/>
              </a:rPr>
              <a:t>Hằng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ngày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bạn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học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sinh</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vùng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cao</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phải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bộ</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mấy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tiếng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đồng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hồ</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mới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đến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được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điểm</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trường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đến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được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với</a:t>
            </a:r>
            <a:r>
              <a:rPr lang="en-US" sz="2000" dirty="0">
                <a:solidFill>
                  <a:prstClr val="white"/>
                </a:solidFill>
                <a:latin typeface="Times New Roman" pitchFamily="18" charset="0"/>
                <a:cs typeface="Times New Roman" pitchFamily="18" charset="0"/>
              </a:rPr>
              <a:t> con </a:t>
            </a:r>
            <a:r>
              <a:rPr lang="en-US" sz="2000" dirty="0" err="1">
                <a:solidFill>
                  <a:prstClr val="white"/>
                </a:solidFill>
                <a:latin typeface="Times New Roman" pitchFamily="18" charset="0"/>
                <a:cs typeface="Times New Roman" pitchFamily="18" charset="0"/>
              </a:rPr>
              <a:t>chữ</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Bây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giờ</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bạn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miền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xuôi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ơi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hãy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giúp</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bạn</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ấy</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có</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xe</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đạp</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học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nhé</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bằng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cách</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là</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trả</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lời</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đúng</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các</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câu</a:t>
            </a:r>
            <a:r>
              <a:rPr lang="en-US" sz="2000" dirty="0">
                <a:solidFill>
                  <a:prstClr val="white"/>
                </a:solidFill>
                <a:latin typeface="Times New Roman" pitchFamily="18" charset="0"/>
                <a:cs typeface="Times New Roman" pitchFamily="18" charset="0"/>
              </a:rPr>
              <a:t> </a:t>
            </a:r>
            <a:r>
              <a:rPr lang="en-US" sz="2000" dirty="0" err="1">
                <a:solidFill>
                  <a:prstClr val="white"/>
                </a:solidFill>
                <a:latin typeface="Times New Roman" pitchFamily="18" charset="0"/>
                <a:cs typeface="Times New Roman" pitchFamily="18" charset="0"/>
              </a:rPr>
              <a:t>hỏi</a:t>
            </a:r>
            <a:r>
              <a:rPr lang="en-US" sz="2000" dirty="0">
                <a:solidFill>
                  <a:prstClr val="white"/>
                </a:solidFill>
                <a:latin typeface="Times New Roman" pitchFamily="18" charset="0"/>
                <a:cs typeface="Times New Roman" pitchFamily="18" charset="0"/>
              </a:rPr>
              <a:t>!</a:t>
            </a:r>
          </a:p>
        </p:txBody>
      </p:sp>
    </p:spTree>
    <p:extLst>
      <p:ext uri="{BB962C8B-B14F-4D97-AF65-F5344CB8AC3E}">
        <p14:creationId xmlns:p14="http://schemas.microsoft.com/office/powerpoint/2010/main" val="191476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par>
                                <p:cTn id="17" presetID="32" presetClass="emph" presetSubtype="0" repeatCount="indefinite" fill="hold" nodeType="withEffect">
                                  <p:stCondLst>
                                    <p:cond delay="300"/>
                                  </p:stCondLst>
                                  <p:childTnLst>
                                    <p:animRot by="120000">
                                      <p:cBhvr>
                                        <p:cTn id="18" dur="300" fill="hold">
                                          <p:stCondLst>
                                            <p:cond delay="0"/>
                                          </p:stCondLst>
                                        </p:cTn>
                                        <p:tgtEl>
                                          <p:spTgt spid="7"/>
                                        </p:tgtEl>
                                        <p:attrNameLst>
                                          <p:attrName>r</p:attrName>
                                        </p:attrNameLst>
                                      </p:cBhvr>
                                    </p:animRot>
                                    <p:animRot by="-240000">
                                      <p:cBhvr>
                                        <p:cTn id="19" dur="600" fill="hold">
                                          <p:stCondLst>
                                            <p:cond delay="600"/>
                                          </p:stCondLst>
                                        </p:cTn>
                                        <p:tgtEl>
                                          <p:spTgt spid="7"/>
                                        </p:tgtEl>
                                        <p:attrNameLst>
                                          <p:attrName>r</p:attrName>
                                        </p:attrNameLst>
                                      </p:cBhvr>
                                    </p:animRot>
                                    <p:animRot by="240000">
                                      <p:cBhvr>
                                        <p:cTn id="20" dur="600" fill="hold">
                                          <p:stCondLst>
                                            <p:cond delay="1200"/>
                                          </p:stCondLst>
                                        </p:cTn>
                                        <p:tgtEl>
                                          <p:spTgt spid="7"/>
                                        </p:tgtEl>
                                        <p:attrNameLst>
                                          <p:attrName>r</p:attrName>
                                        </p:attrNameLst>
                                      </p:cBhvr>
                                    </p:animRot>
                                    <p:animRot by="-240000">
                                      <p:cBhvr>
                                        <p:cTn id="21" dur="600" fill="hold">
                                          <p:stCondLst>
                                            <p:cond delay="1800"/>
                                          </p:stCondLst>
                                        </p:cTn>
                                        <p:tgtEl>
                                          <p:spTgt spid="7"/>
                                        </p:tgtEl>
                                        <p:attrNameLst>
                                          <p:attrName>r</p:attrName>
                                        </p:attrNameLst>
                                      </p:cBhvr>
                                    </p:animRot>
                                    <p:animRot by="120000">
                                      <p:cBhvr>
                                        <p:cTn id="22" dur="600" fill="hold">
                                          <p:stCondLst>
                                            <p:cond delay="2400"/>
                                          </p:stCondLst>
                                        </p:cTn>
                                        <p:tgtEl>
                                          <p:spTgt spid="7"/>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4"/>
                                        </p:tgtEl>
                                        <p:attrNameLst>
                                          <p:attrName>r</p:attrName>
                                        </p:attrNameLst>
                                      </p:cBhvr>
                                    </p:animRot>
                                    <p:animRot by="-240000">
                                      <p:cBhvr>
                                        <p:cTn id="25" dur="600" fill="hold">
                                          <p:stCondLst>
                                            <p:cond delay="600"/>
                                          </p:stCondLst>
                                        </p:cTn>
                                        <p:tgtEl>
                                          <p:spTgt spid="4"/>
                                        </p:tgtEl>
                                        <p:attrNameLst>
                                          <p:attrName>r</p:attrName>
                                        </p:attrNameLst>
                                      </p:cBhvr>
                                    </p:animRot>
                                    <p:animRot by="240000">
                                      <p:cBhvr>
                                        <p:cTn id="26" dur="600" fill="hold">
                                          <p:stCondLst>
                                            <p:cond delay="1200"/>
                                          </p:stCondLst>
                                        </p:cTn>
                                        <p:tgtEl>
                                          <p:spTgt spid="4"/>
                                        </p:tgtEl>
                                        <p:attrNameLst>
                                          <p:attrName>r</p:attrName>
                                        </p:attrNameLst>
                                      </p:cBhvr>
                                    </p:animRot>
                                    <p:animRot by="-240000">
                                      <p:cBhvr>
                                        <p:cTn id="27" dur="600" fill="hold">
                                          <p:stCondLst>
                                            <p:cond delay="1800"/>
                                          </p:stCondLst>
                                        </p:cTn>
                                        <p:tgtEl>
                                          <p:spTgt spid="4"/>
                                        </p:tgtEl>
                                        <p:attrNameLst>
                                          <p:attrName>r</p:attrName>
                                        </p:attrNameLst>
                                      </p:cBhvr>
                                    </p:animRot>
                                    <p:animRot by="120000">
                                      <p:cBhvr>
                                        <p:cTn id="28" dur="600" fill="hold">
                                          <p:stCondLst>
                                            <p:cond delay="2400"/>
                                          </p:stCondLst>
                                        </p:cTn>
                                        <p:tgtEl>
                                          <p:spTgt spid="4"/>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0.01267 -0.07523 L -0.0052 0.4838 " pathEditMode="relative" rAng="0" ptsTypes="AA">
                                      <p:cBhvr>
                                        <p:cTn id="44" dur="11000" fill="hold"/>
                                        <p:tgtEl>
                                          <p:spTgt spid="6"/>
                                        </p:tgtEl>
                                        <p:attrNameLst>
                                          <p:attrName>ppt_x</p:attrName>
                                          <p:attrName>ppt_y</p:attrName>
                                        </p:attrNameLst>
                                      </p:cBhvr>
                                      <p:rCtr x="365" y="27940"/>
                                    </p:animMotion>
                                  </p:childTnLst>
                                </p:cTn>
                              </p:par>
                              <p:par>
                                <p:cTn id="45" presetID="42" presetClass="path" presetSubtype="0" accel="50000" decel="50000" fill="hold" nodeType="withEffect">
                                  <p:stCondLst>
                                    <p:cond delay="0"/>
                                  </p:stCondLst>
                                  <p:childTnLst>
                                    <p:animMotion origin="layout" path="M 2.77778E-6 -3.7037E-7 L 0.00382 0.55046 " pathEditMode="relative" rAng="0" ptsTypes="AA">
                                      <p:cBhvr>
                                        <p:cTn id="46" dur="9500" fill="hold"/>
                                        <p:tgtEl>
                                          <p:spTgt spid="5"/>
                                        </p:tgtEl>
                                        <p:attrNameLst>
                                          <p:attrName>ppt_x</p:attrName>
                                          <p:attrName>ppt_y</p:attrName>
                                        </p:attrNameLst>
                                      </p:cBhvr>
                                      <p:rCtr x="191" y="27523"/>
                                    </p:animMotion>
                                  </p:childTnLst>
                                </p:cTn>
                              </p:par>
                              <p:par>
                                <p:cTn id="47" presetID="42" presetClass="path" presetSubtype="0" accel="50000" decel="50000" fill="hold" nodeType="withEffect">
                                  <p:stCondLst>
                                    <p:cond delay="0"/>
                                  </p:stCondLst>
                                  <p:childTnLst>
                                    <p:animMotion origin="layout" path="M 4.44444E-6 -1.85185E-6 L 0.00486 0.69121 " pathEditMode="relative" rAng="0" ptsTypes="AA">
                                      <p:cBhvr>
                                        <p:cTn id="48" dur="11000" fill="hold"/>
                                        <p:tgtEl>
                                          <p:spTgt spid="7"/>
                                        </p:tgtEl>
                                        <p:attrNameLst>
                                          <p:attrName>ppt_x</p:attrName>
                                          <p:attrName>ppt_y</p:attrName>
                                        </p:attrNameLst>
                                      </p:cBhvr>
                                      <p:rCtr x="243" y="34560"/>
                                    </p:animMotion>
                                  </p:childTnLst>
                                </p:cTn>
                              </p:par>
                              <p:par>
                                <p:cTn id="49" presetID="42" presetClass="path" presetSubtype="0" accel="50000" decel="50000" fill="hold" nodeType="withEffect">
                                  <p:stCondLst>
                                    <p:cond delay="0"/>
                                  </p:stCondLst>
                                  <p:childTnLst>
                                    <p:animMotion origin="layout" path="M 2.22222E-6 3.7037E-6 L -0.00486 0.69537 " pathEditMode="relative" rAng="0" ptsTypes="AA">
                                      <p:cBhvr>
                                        <p:cTn id="50" dur="10750" fill="hold"/>
                                        <p:tgtEl>
                                          <p:spTgt spid="4"/>
                                        </p:tgtEl>
                                        <p:attrNameLst>
                                          <p:attrName>ppt_x</p:attrName>
                                          <p:attrName>ppt_y</p:attrName>
                                        </p:attrNameLst>
                                      </p:cBhvr>
                                      <p:rCtr x="-243" y="347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5503-E3E2-7BD1-831D-BEC1FAB950D1}"/>
              </a:ext>
            </a:extLst>
          </p:cNvPr>
          <p:cNvSpPr>
            <a:spLocks noGrp="1"/>
          </p:cNvSpPr>
          <p:nvPr>
            <p:ph type="title"/>
          </p:nvPr>
        </p:nvSpPr>
        <p:spPr/>
        <p:txBody>
          <a:bodyPr/>
          <a:lstStyle/>
          <a:p>
            <a:pPr algn="ctr"/>
            <a:r>
              <a:rPr lang="en-US" sz="3600" dirty="0">
                <a:solidFill>
                  <a:srgbClr val="FF0000"/>
                </a:solidFill>
              </a:rPr>
              <a:t>TÌM HIỂU BÀI</a:t>
            </a:r>
            <a:endParaRPr lang="vi-VN" sz="3600" dirty="0">
              <a:solidFill>
                <a:srgbClr val="FF0000"/>
              </a:solidFill>
            </a:endParaRPr>
          </a:p>
        </p:txBody>
      </p:sp>
    </p:spTree>
    <p:extLst>
      <p:ext uri="{BB962C8B-B14F-4D97-AF65-F5344CB8AC3E}">
        <p14:creationId xmlns:p14="http://schemas.microsoft.com/office/powerpoint/2010/main" val="2208531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pic>
        <p:nvPicPr>
          <p:cNvPr id="7" name="Picture 6">
            <a:extLst>
              <a:ext uri="{FF2B5EF4-FFF2-40B4-BE49-F238E27FC236}">
                <a16:creationId xmlns:a16="http://schemas.microsoft.com/office/drawing/2014/main" id="{69EA4537-55FB-417E-B8CB-6C95611D01BF}"/>
              </a:ext>
            </a:extLst>
          </p:cNvPr>
          <p:cNvPicPr>
            <a:picLocks noChangeAspect="1"/>
          </p:cNvPicPr>
          <p:nvPr/>
        </p:nvPicPr>
        <p:blipFill>
          <a:blip r:embed="rId4"/>
          <a:stretch>
            <a:fillRect/>
          </a:stretch>
        </p:blipFill>
        <p:spPr>
          <a:xfrm>
            <a:off x="-1" y="-48768"/>
            <a:ext cx="12192000" cy="6858000"/>
          </a:xfrm>
          <a:prstGeom prst="rect">
            <a:avLst/>
          </a:prstGeom>
        </p:spPr>
      </p:pic>
      <p:grpSp>
        <p:nvGrpSpPr>
          <p:cNvPr id="89" name="Group 88">
            <a:extLst>
              <a:ext uri="{FF2B5EF4-FFF2-40B4-BE49-F238E27FC236}">
                <a16:creationId xmlns:a16="http://schemas.microsoft.com/office/drawing/2014/main" id="{BE4DC9B7-F99B-4322-80BE-B5B12EB72EA2}"/>
              </a:ext>
            </a:extLst>
          </p:cNvPr>
          <p:cNvGrpSpPr/>
          <p:nvPr/>
        </p:nvGrpSpPr>
        <p:grpSpPr>
          <a:xfrm>
            <a:off x="1976958" y="2842495"/>
            <a:ext cx="9570000" cy="3392654"/>
            <a:chOff x="499327" y="2863727"/>
            <a:chExt cx="8995318" cy="2393412"/>
          </a:xfrm>
          <a:solidFill>
            <a:schemeClr val="tx2">
              <a:lumMod val="20000"/>
              <a:lumOff val="80000"/>
            </a:schemeClr>
          </a:solidFill>
        </p:grpSpPr>
        <p:sp>
          <p:nvSpPr>
            <p:cNvPr id="90" name="Rectangle 89">
              <a:extLst>
                <a:ext uri="{FF2B5EF4-FFF2-40B4-BE49-F238E27FC236}">
                  <a16:creationId xmlns:a16="http://schemas.microsoft.com/office/drawing/2014/main" id="{77E8815B-AF05-41A1-A665-82E28CD3CF7E}"/>
                </a:ext>
              </a:extLst>
            </p:cNvPr>
            <p:cNvSpPr/>
            <p:nvPr/>
          </p:nvSpPr>
          <p:spPr>
            <a:xfrm>
              <a:off x="499327" y="2863727"/>
              <a:ext cx="8995318" cy="2393412"/>
            </a:xfrm>
            <a:prstGeom prst="rect">
              <a:avLst/>
            </a:prstGeom>
            <a:grpFill/>
            <a:ln w="38100">
              <a:solidFill>
                <a:srgbClr val="BC65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91" name="TextBox 90">
              <a:extLst>
                <a:ext uri="{FF2B5EF4-FFF2-40B4-BE49-F238E27FC236}">
                  <a16:creationId xmlns:a16="http://schemas.microsoft.com/office/drawing/2014/main" id="{8618A7F9-ED68-47D6-8BD5-C37526A90007}"/>
                </a:ext>
              </a:extLst>
            </p:cNvPr>
            <p:cNvSpPr txBox="1"/>
            <p:nvPr/>
          </p:nvSpPr>
          <p:spPr>
            <a:xfrm>
              <a:off x="619375" y="2943697"/>
              <a:ext cx="8735353" cy="2192980"/>
            </a:xfrm>
            <a:prstGeom prst="rect">
              <a:avLst/>
            </a:prstGeom>
            <a:noFill/>
            <a:ln w="38100">
              <a:noFill/>
            </a:ln>
          </p:spPr>
          <p:txBody>
            <a:bodyPr wrap="square" rtlCol="0">
              <a:spAutoFit/>
            </a:bodyPr>
            <a:lstStyle/>
            <a:p>
              <a:pPr algn="just" defTabSz="1219170">
                <a:buClr>
                  <a:srgbClr val="000000"/>
                </a:buClr>
              </a:pPr>
              <a:r>
                <a:rPr lang="vi-VN" sz="2800" b="1" kern="0" dirty="0">
                  <a:solidFill>
                    <a:srgbClr val="000000"/>
                  </a:solidFill>
                  <a:latin typeface="Calibri" panose="020F0502020204030204" pitchFamily="34" charset="0"/>
                  <a:cs typeface="Calibri" panose="020F0502020204030204" pitchFamily="34" charset="0"/>
                  <a:sym typeface="Arial"/>
                </a:rPr>
                <a:t>Cô bé vào bếp, lấy một bộ đồ trà ra và tự mình làm đi làm lại thí nghiệm. Cuối cùng cô cũng hiểu ra: Khi giữa tách trà và đĩa có một chút nước thì tách trà sẽ đứng yên. Lúc ấy, Ma-ri-a chợt thấy cha đang vào bếp. Cô liền nói với cha phát hiện của mình. Cha cô hết sức vui mừng. Ông nâng bổng cô con gái nhỏ lên vai, đi thẳng ra phòng khách, hân hoan nói: “Đây sẽ là giáo sư đời thứ bảy của gia tộc tôi!”.</a:t>
              </a:r>
            </a:p>
          </p:txBody>
        </p:sp>
      </p:grpSp>
      <p:grpSp>
        <p:nvGrpSpPr>
          <p:cNvPr id="2" name="Group 1">
            <a:extLst>
              <a:ext uri="{FF2B5EF4-FFF2-40B4-BE49-F238E27FC236}">
                <a16:creationId xmlns:a16="http://schemas.microsoft.com/office/drawing/2014/main" id="{6D006867-B08C-4A2E-9A0C-DE8100E83EC0}"/>
              </a:ext>
            </a:extLst>
          </p:cNvPr>
          <p:cNvGrpSpPr/>
          <p:nvPr/>
        </p:nvGrpSpPr>
        <p:grpSpPr>
          <a:xfrm>
            <a:off x="1516116" y="440306"/>
            <a:ext cx="9005405" cy="1643675"/>
            <a:chOff x="1057342" y="1000081"/>
            <a:chExt cx="6754054" cy="1232756"/>
          </a:xfrm>
        </p:grpSpPr>
        <p:sp>
          <p:nvSpPr>
            <p:cNvPr id="83" name="Rectangle: Rounded Corners 25">
              <a:extLst>
                <a:ext uri="{FF2B5EF4-FFF2-40B4-BE49-F238E27FC236}">
                  <a16:creationId xmlns:a16="http://schemas.microsoft.com/office/drawing/2014/main" id="{6FE3B38A-D7AF-0081-FAB4-E522EE635B16}"/>
                </a:ext>
              </a:extLst>
            </p:cNvPr>
            <p:cNvSpPr/>
            <p:nvPr/>
          </p:nvSpPr>
          <p:spPr>
            <a:xfrm>
              <a:off x="1057342" y="1000081"/>
              <a:ext cx="6754054" cy="1232756"/>
            </a:xfrm>
            <a:custGeom>
              <a:avLst/>
              <a:gdLst>
                <a:gd name="connsiteX0" fmla="*/ 0 w 6754054"/>
                <a:gd name="connsiteY0" fmla="*/ 74569 h 1232756"/>
                <a:gd name="connsiteX1" fmla="*/ 74569 w 6754054"/>
                <a:gd name="connsiteY1" fmla="*/ 0 h 1232756"/>
                <a:gd name="connsiteX2" fmla="*/ 536913 w 6754054"/>
                <a:gd name="connsiteY2" fmla="*/ 0 h 1232756"/>
                <a:gd name="connsiteX3" fmla="*/ 1065306 w 6754054"/>
                <a:gd name="connsiteY3" fmla="*/ 0 h 1232756"/>
                <a:gd name="connsiteX4" fmla="*/ 1857896 w 6754054"/>
                <a:gd name="connsiteY4" fmla="*/ 0 h 1232756"/>
                <a:gd name="connsiteX5" fmla="*/ 2320240 w 6754054"/>
                <a:gd name="connsiteY5" fmla="*/ 0 h 1232756"/>
                <a:gd name="connsiteX6" fmla="*/ 2782585 w 6754054"/>
                <a:gd name="connsiteY6" fmla="*/ 0 h 1232756"/>
                <a:gd name="connsiteX7" fmla="*/ 3244929 w 6754054"/>
                <a:gd name="connsiteY7" fmla="*/ 0 h 1232756"/>
                <a:gd name="connsiteX8" fmla="*/ 3905420 w 6754054"/>
                <a:gd name="connsiteY8" fmla="*/ 0 h 1232756"/>
                <a:gd name="connsiteX9" fmla="*/ 4565912 w 6754054"/>
                <a:gd name="connsiteY9" fmla="*/ 0 h 1232756"/>
                <a:gd name="connsiteX10" fmla="*/ 5226403 w 6754054"/>
                <a:gd name="connsiteY10" fmla="*/ 0 h 1232756"/>
                <a:gd name="connsiteX11" fmla="*/ 6018993 w 6754054"/>
                <a:gd name="connsiteY11" fmla="*/ 0 h 1232756"/>
                <a:gd name="connsiteX12" fmla="*/ 6679485 w 6754054"/>
                <a:gd name="connsiteY12" fmla="*/ 0 h 1232756"/>
                <a:gd name="connsiteX13" fmla="*/ 6754054 w 6754054"/>
                <a:gd name="connsiteY13" fmla="*/ 74569 h 1232756"/>
                <a:gd name="connsiteX14" fmla="*/ 6754054 w 6754054"/>
                <a:gd name="connsiteY14" fmla="*/ 594706 h 1232756"/>
                <a:gd name="connsiteX15" fmla="*/ 6754054 w 6754054"/>
                <a:gd name="connsiteY15" fmla="*/ 1158187 h 1232756"/>
                <a:gd name="connsiteX16" fmla="*/ 6679485 w 6754054"/>
                <a:gd name="connsiteY16" fmla="*/ 1232756 h 1232756"/>
                <a:gd name="connsiteX17" fmla="*/ 6151092 w 6754054"/>
                <a:gd name="connsiteY17" fmla="*/ 1232756 h 1232756"/>
                <a:gd name="connsiteX18" fmla="*/ 5622698 w 6754054"/>
                <a:gd name="connsiteY18" fmla="*/ 1232756 h 1232756"/>
                <a:gd name="connsiteX19" fmla="*/ 5160354 w 6754054"/>
                <a:gd name="connsiteY19" fmla="*/ 1232756 h 1232756"/>
                <a:gd name="connsiteX20" fmla="*/ 4367764 w 6754054"/>
                <a:gd name="connsiteY20" fmla="*/ 1232756 h 1232756"/>
                <a:gd name="connsiteX21" fmla="*/ 3707273 w 6754054"/>
                <a:gd name="connsiteY21" fmla="*/ 1232756 h 1232756"/>
                <a:gd name="connsiteX22" fmla="*/ 3112830 w 6754054"/>
                <a:gd name="connsiteY22" fmla="*/ 1232756 h 1232756"/>
                <a:gd name="connsiteX23" fmla="*/ 2386290 w 6754054"/>
                <a:gd name="connsiteY23" fmla="*/ 1232756 h 1232756"/>
                <a:gd name="connsiteX24" fmla="*/ 1725798 w 6754054"/>
                <a:gd name="connsiteY24" fmla="*/ 1232756 h 1232756"/>
                <a:gd name="connsiteX25" fmla="*/ 1131356 w 6754054"/>
                <a:gd name="connsiteY25" fmla="*/ 1232756 h 1232756"/>
                <a:gd name="connsiteX26" fmla="*/ 669011 w 6754054"/>
                <a:gd name="connsiteY26" fmla="*/ 1232756 h 1232756"/>
                <a:gd name="connsiteX27" fmla="*/ 74569 w 6754054"/>
                <a:gd name="connsiteY27" fmla="*/ 1232756 h 1232756"/>
                <a:gd name="connsiteX28" fmla="*/ 0 w 6754054"/>
                <a:gd name="connsiteY28" fmla="*/ 1158187 h 1232756"/>
                <a:gd name="connsiteX29" fmla="*/ 0 w 6754054"/>
                <a:gd name="connsiteY29" fmla="*/ 638050 h 1232756"/>
                <a:gd name="connsiteX30" fmla="*/ 0 w 6754054"/>
                <a:gd name="connsiteY30" fmla="*/ 74569 h 123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754054" h="1232756" fill="none" extrusionOk="0">
                  <a:moveTo>
                    <a:pt x="0" y="74569"/>
                  </a:moveTo>
                  <a:cubicBezTo>
                    <a:pt x="-787" y="39801"/>
                    <a:pt x="30378" y="-3330"/>
                    <a:pt x="74569" y="0"/>
                  </a:cubicBezTo>
                  <a:cubicBezTo>
                    <a:pt x="247953" y="-12467"/>
                    <a:pt x="421956" y="14990"/>
                    <a:pt x="536913" y="0"/>
                  </a:cubicBezTo>
                  <a:cubicBezTo>
                    <a:pt x="651870" y="-14990"/>
                    <a:pt x="804491" y="17741"/>
                    <a:pt x="1065306" y="0"/>
                  </a:cubicBezTo>
                  <a:cubicBezTo>
                    <a:pt x="1326121" y="-17741"/>
                    <a:pt x="1592411" y="-29510"/>
                    <a:pt x="1857896" y="0"/>
                  </a:cubicBezTo>
                  <a:cubicBezTo>
                    <a:pt x="2123381" y="29510"/>
                    <a:pt x="2161530" y="21103"/>
                    <a:pt x="2320240" y="0"/>
                  </a:cubicBezTo>
                  <a:cubicBezTo>
                    <a:pt x="2478950" y="-21103"/>
                    <a:pt x="2572724" y="-17941"/>
                    <a:pt x="2782585" y="0"/>
                  </a:cubicBezTo>
                  <a:cubicBezTo>
                    <a:pt x="2992447" y="17941"/>
                    <a:pt x="3098533" y="-6141"/>
                    <a:pt x="3244929" y="0"/>
                  </a:cubicBezTo>
                  <a:cubicBezTo>
                    <a:pt x="3391325" y="6141"/>
                    <a:pt x="3684128" y="25154"/>
                    <a:pt x="3905420" y="0"/>
                  </a:cubicBezTo>
                  <a:cubicBezTo>
                    <a:pt x="4126712" y="-25154"/>
                    <a:pt x="4376979" y="52"/>
                    <a:pt x="4565912" y="0"/>
                  </a:cubicBezTo>
                  <a:cubicBezTo>
                    <a:pt x="4754845" y="-52"/>
                    <a:pt x="4957615" y="-18774"/>
                    <a:pt x="5226403" y="0"/>
                  </a:cubicBezTo>
                  <a:cubicBezTo>
                    <a:pt x="5495191" y="18774"/>
                    <a:pt x="5829439" y="-864"/>
                    <a:pt x="6018993" y="0"/>
                  </a:cubicBezTo>
                  <a:cubicBezTo>
                    <a:pt x="6208547" y="864"/>
                    <a:pt x="6495614" y="-21256"/>
                    <a:pt x="6679485" y="0"/>
                  </a:cubicBezTo>
                  <a:cubicBezTo>
                    <a:pt x="6730722" y="443"/>
                    <a:pt x="6750264" y="39924"/>
                    <a:pt x="6754054" y="74569"/>
                  </a:cubicBezTo>
                  <a:cubicBezTo>
                    <a:pt x="6756669" y="246916"/>
                    <a:pt x="6766307" y="354092"/>
                    <a:pt x="6754054" y="594706"/>
                  </a:cubicBezTo>
                  <a:cubicBezTo>
                    <a:pt x="6741801" y="835320"/>
                    <a:pt x="6772859" y="933440"/>
                    <a:pt x="6754054" y="1158187"/>
                  </a:cubicBezTo>
                  <a:cubicBezTo>
                    <a:pt x="6751423" y="1198537"/>
                    <a:pt x="6717763" y="1226927"/>
                    <a:pt x="6679485" y="1232756"/>
                  </a:cubicBezTo>
                  <a:cubicBezTo>
                    <a:pt x="6513793" y="1207192"/>
                    <a:pt x="6271918" y="1244082"/>
                    <a:pt x="6151092" y="1232756"/>
                  </a:cubicBezTo>
                  <a:cubicBezTo>
                    <a:pt x="6030266" y="1221430"/>
                    <a:pt x="5826986" y="1210741"/>
                    <a:pt x="5622698" y="1232756"/>
                  </a:cubicBezTo>
                  <a:cubicBezTo>
                    <a:pt x="5418410" y="1254771"/>
                    <a:pt x="5371159" y="1232677"/>
                    <a:pt x="5160354" y="1232756"/>
                  </a:cubicBezTo>
                  <a:cubicBezTo>
                    <a:pt x="4949549" y="1232835"/>
                    <a:pt x="4615465" y="1247665"/>
                    <a:pt x="4367764" y="1232756"/>
                  </a:cubicBezTo>
                  <a:cubicBezTo>
                    <a:pt x="4120063" y="1217848"/>
                    <a:pt x="3882836" y="1205985"/>
                    <a:pt x="3707273" y="1232756"/>
                  </a:cubicBezTo>
                  <a:cubicBezTo>
                    <a:pt x="3531710" y="1259527"/>
                    <a:pt x="3278358" y="1244321"/>
                    <a:pt x="3112830" y="1232756"/>
                  </a:cubicBezTo>
                  <a:cubicBezTo>
                    <a:pt x="2947302" y="1221191"/>
                    <a:pt x="2696596" y="1243210"/>
                    <a:pt x="2386290" y="1232756"/>
                  </a:cubicBezTo>
                  <a:cubicBezTo>
                    <a:pt x="2075984" y="1222302"/>
                    <a:pt x="1991265" y="1235500"/>
                    <a:pt x="1725798" y="1232756"/>
                  </a:cubicBezTo>
                  <a:cubicBezTo>
                    <a:pt x="1460331" y="1230012"/>
                    <a:pt x="1278846" y="1230932"/>
                    <a:pt x="1131356" y="1232756"/>
                  </a:cubicBezTo>
                  <a:cubicBezTo>
                    <a:pt x="983866" y="1234580"/>
                    <a:pt x="788498" y="1246864"/>
                    <a:pt x="669011" y="1232756"/>
                  </a:cubicBezTo>
                  <a:cubicBezTo>
                    <a:pt x="549524" y="1218648"/>
                    <a:pt x="222273" y="1241796"/>
                    <a:pt x="74569" y="1232756"/>
                  </a:cubicBezTo>
                  <a:cubicBezTo>
                    <a:pt x="32715" y="1237577"/>
                    <a:pt x="8803" y="1201345"/>
                    <a:pt x="0" y="1158187"/>
                  </a:cubicBezTo>
                  <a:cubicBezTo>
                    <a:pt x="-17337" y="1001965"/>
                    <a:pt x="11044" y="797535"/>
                    <a:pt x="0" y="638050"/>
                  </a:cubicBezTo>
                  <a:cubicBezTo>
                    <a:pt x="-11044" y="478565"/>
                    <a:pt x="-3590" y="336174"/>
                    <a:pt x="0" y="74569"/>
                  </a:cubicBezTo>
                  <a:close/>
                </a:path>
                <a:path w="6754054" h="1232756" stroke="0" extrusionOk="0">
                  <a:moveTo>
                    <a:pt x="0" y="74569"/>
                  </a:moveTo>
                  <a:cubicBezTo>
                    <a:pt x="291" y="42281"/>
                    <a:pt x="37748" y="7795"/>
                    <a:pt x="74569" y="0"/>
                  </a:cubicBezTo>
                  <a:cubicBezTo>
                    <a:pt x="358201" y="-32576"/>
                    <a:pt x="574519" y="-27852"/>
                    <a:pt x="801110" y="0"/>
                  </a:cubicBezTo>
                  <a:cubicBezTo>
                    <a:pt x="1027701" y="27852"/>
                    <a:pt x="1120393" y="-19743"/>
                    <a:pt x="1329503" y="0"/>
                  </a:cubicBezTo>
                  <a:cubicBezTo>
                    <a:pt x="1538613" y="19743"/>
                    <a:pt x="1658834" y="-16825"/>
                    <a:pt x="1857896" y="0"/>
                  </a:cubicBezTo>
                  <a:cubicBezTo>
                    <a:pt x="2056958" y="16825"/>
                    <a:pt x="2295342" y="28064"/>
                    <a:pt x="2584437" y="0"/>
                  </a:cubicBezTo>
                  <a:cubicBezTo>
                    <a:pt x="2873532" y="-28064"/>
                    <a:pt x="3056825" y="5772"/>
                    <a:pt x="3178880" y="0"/>
                  </a:cubicBezTo>
                  <a:cubicBezTo>
                    <a:pt x="3300935" y="-5772"/>
                    <a:pt x="3751825" y="-5579"/>
                    <a:pt x="3971469" y="0"/>
                  </a:cubicBezTo>
                  <a:cubicBezTo>
                    <a:pt x="4191113" y="5579"/>
                    <a:pt x="4404325" y="23265"/>
                    <a:pt x="4764059" y="0"/>
                  </a:cubicBezTo>
                  <a:cubicBezTo>
                    <a:pt x="5123793" y="-23265"/>
                    <a:pt x="5343189" y="22127"/>
                    <a:pt x="5490600" y="0"/>
                  </a:cubicBezTo>
                  <a:cubicBezTo>
                    <a:pt x="5638011" y="-22127"/>
                    <a:pt x="5769115" y="-8487"/>
                    <a:pt x="6018993" y="0"/>
                  </a:cubicBezTo>
                  <a:cubicBezTo>
                    <a:pt x="6268871" y="8487"/>
                    <a:pt x="6520676" y="-16590"/>
                    <a:pt x="6679485" y="0"/>
                  </a:cubicBezTo>
                  <a:cubicBezTo>
                    <a:pt x="6721230" y="-3677"/>
                    <a:pt x="6760817" y="34800"/>
                    <a:pt x="6754054" y="74569"/>
                  </a:cubicBezTo>
                  <a:cubicBezTo>
                    <a:pt x="6761614" y="223321"/>
                    <a:pt x="6771487" y="342321"/>
                    <a:pt x="6754054" y="594706"/>
                  </a:cubicBezTo>
                  <a:cubicBezTo>
                    <a:pt x="6736621" y="847091"/>
                    <a:pt x="6756697" y="999567"/>
                    <a:pt x="6754054" y="1158187"/>
                  </a:cubicBezTo>
                  <a:cubicBezTo>
                    <a:pt x="6757954" y="1198230"/>
                    <a:pt x="6721075" y="1239641"/>
                    <a:pt x="6679485" y="1232756"/>
                  </a:cubicBezTo>
                  <a:cubicBezTo>
                    <a:pt x="6424291" y="1269041"/>
                    <a:pt x="6142705" y="1271550"/>
                    <a:pt x="5886895" y="1232756"/>
                  </a:cubicBezTo>
                  <a:cubicBezTo>
                    <a:pt x="5631085" y="1193963"/>
                    <a:pt x="5577213" y="1258742"/>
                    <a:pt x="5292453" y="1232756"/>
                  </a:cubicBezTo>
                  <a:cubicBezTo>
                    <a:pt x="5007693" y="1206770"/>
                    <a:pt x="4830405" y="1221821"/>
                    <a:pt x="4499863" y="1232756"/>
                  </a:cubicBezTo>
                  <a:cubicBezTo>
                    <a:pt x="4169321" y="1243692"/>
                    <a:pt x="4073715" y="1210494"/>
                    <a:pt x="3773322" y="1232756"/>
                  </a:cubicBezTo>
                  <a:cubicBezTo>
                    <a:pt x="3472929" y="1255018"/>
                    <a:pt x="3438758" y="1210137"/>
                    <a:pt x="3178880" y="1232756"/>
                  </a:cubicBezTo>
                  <a:cubicBezTo>
                    <a:pt x="2919002" y="1255375"/>
                    <a:pt x="2821875" y="1252516"/>
                    <a:pt x="2650486" y="1232756"/>
                  </a:cubicBezTo>
                  <a:cubicBezTo>
                    <a:pt x="2479097" y="1212996"/>
                    <a:pt x="2290081" y="1233295"/>
                    <a:pt x="2122093" y="1232756"/>
                  </a:cubicBezTo>
                  <a:cubicBezTo>
                    <a:pt x="1954105" y="1232217"/>
                    <a:pt x="1691170" y="1213664"/>
                    <a:pt x="1329503" y="1232756"/>
                  </a:cubicBezTo>
                  <a:cubicBezTo>
                    <a:pt x="967836" y="1251849"/>
                    <a:pt x="860481" y="1206221"/>
                    <a:pt x="735061" y="1232756"/>
                  </a:cubicBezTo>
                  <a:cubicBezTo>
                    <a:pt x="609641" y="1259291"/>
                    <a:pt x="212646" y="1221681"/>
                    <a:pt x="74569" y="1232756"/>
                  </a:cubicBezTo>
                  <a:cubicBezTo>
                    <a:pt x="31983" y="1228570"/>
                    <a:pt x="1076" y="1200945"/>
                    <a:pt x="0" y="1158187"/>
                  </a:cubicBezTo>
                  <a:cubicBezTo>
                    <a:pt x="7635" y="947851"/>
                    <a:pt x="13841" y="761817"/>
                    <a:pt x="0" y="616378"/>
                  </a:cubicBezTo>
                  <a:cubicBezTo>
                    <a:pt x="-13841" y="470939"/>
                    <a:pt x="296" y="250777"/>
                    <a:pt x="0" y="7456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604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757748" algn="just" defTabSz="1219170">
                <a:lnSpc>
                  <a:spcPct val="120000"/>
                </a:lnSpc>
                <a:buClr>
                  <a:srgbClr val="000000"/>
                </a:buClr>
              </a:pPr>
              <a:endParaRPr lang="vi-VN" sz="4800" dirty="0">
                <a:ln w="0"/>
                <a:solidFill>
                  <a:srgbClr val="17253A"/>
                </a:solidFill>
                <a:effectLst>
                  <a:outerShdw blurRad="38100" dist="19050" dir="2700000" algn="tl" rotWithShape="0">
                    <a:srgbClr val="17253A">
                      <a:alpha val="40000"/>
                    </a:srgbClr>
                  </a:outerShdw>
                </a:effectLst>
                <a:latin typeface="Arial" panose="020B0604020202020204" pitchFamily="34" charset="0"/>
                <a:sym typeface="Arial"/>
              </a:endParaRPr>
            </a:p>
          </p:txBody>
        </p:sp>
        <p:sp>
          <p:nvSpPr>
            <p:cNvPr id="8" name="Rectangle 7">
              <a:extLst>
                <a:ext uri="{FF2B5EF4-FFF2-40B4-BE49-F238E27FC236}">
                  <a16:creationId xmlns:a16="http://schemas.microsoft.com/office/drawing/2014/main" id="{D3BE4142-E127-4F37-A3E1-86D146308FB5}"/>
                </a:ext>
              </a:extLst>
            </p:cNvPr>
            <p:cNvSpPr/>
            <p:nvPr/>
          </p:nvSpPr>
          <p:spPr>
            <a:xfrm>
              <a:off x="1722634" y="1116239"/>
              <a:ext cx="6076031" cy="1015663"/>
            </a:xfrm>
            <a:prstGeom prst="rect">
              <a:avLst/>
            </a:prstGeom>
            <a:noFill/>
          </p:spPr>
          <p:txBody>
            <a:bodyPr wrap="square" lIns="121920" tIns="60960" rIns="121920" bIns="60960">
              <a:spAutoFit/>
            </a:bodyPr>
            <a:lstStyle/>
            <a:p>
              <a:pPr marL="0" marR="0" algn="just">
                <a:spcBef>
                  <a:spcPts val="100"/>
                </a:spcBef>
                <a:spcAft>
                  <a:spcPts val="100"/>
                </a:spcAft>
              </a:pPr>
              <a:r>
                <a:rPr lang="vi-VN" sz="4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Câu trả lời Ma-ri-a tìm được sau khi làm thí nghiệm là gì?</a:t>
              </a:r>
              <a:endParaRPr lang="en-US" sz="4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174EC8A9-1259-58B5-1679-1F3282EBB2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9724" y="1206984"/>
              <a:ext cx="558398" cy="712824"/>
            </a:xfrm>
            <a:prstGeom prst="rect">
              <a:avLst/>
            </a:prstGeom>
          </p:spPr>
        </p:pic>
      </p:grpSp>
      <p:sp>
        <p:nvSpPr>
          <p:cNvPr id="3" name="Rectangle: Rounded Corners 2">
            <a:extLst>
              <a:ext uri="{FF2B5EF4-FFF2-40B4-BE49-F238E27FC236}">
                <a16:creationId xmlns:a16="http://schemas.microsoft.com/office/drawing/2014/main" id="{0EF695C4-9623-3FD8-A8AF-CA6CA41DB01D}"/>
              </a:ext>
            </a:extLst>
          </p:cNvPr>
          <p:cNvSpPr/>
          <p:nvPr/>
        </p:nvSpPr>
        <p:spPr>
          <a:xfrm>
            <a:off x="3827720" y="3365207"/>
            <a:ext cx="7506587" cy="48378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sp>
        <p:nvSpPr>
          <p:cNvPr id="4" name="Rectangle: Rounded Corners 3">
            <a:extLst>
              <a:ext uri="{FF2B5EF4-FFF2-40B4-BE49-F238E27FC236}">
                <a16:creationId xmlns:a16="http://schemas.microsoft.com/office/drawing/2014/main" id="{B1A169AD-7E39-A805-EA55-63923BA1E7A9}"/>
              </a:ext>
            </a:extLst>
          </p:cNvPr>
          <p:cNvSpPr/>
          <p:nvPr/>
        </p:nvSpPr>
        <p:spPr>
          <a:xfrm>
            <a:off x="2105247" y="3918100"/>
            <a:ext cx="6804838" cy="419984"/>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grpSp>
        <p:nvGrpSpPr>
          <p:cNvPr id="5" name="Group 4">
            <a:extLst>
              <a:ext uri="{FF2B5EF4-FFF2-40B4-BE49-F238E27FC236}">
                <a16:creationId xmlns:a16="http://schemas.microsoft.com/office/drawing/2014/main" id="{6CB89A34-C07B-D6EA-7507-043292A74DD4}"/>
              </a:ext>
            </a:extLst>
          </p:cNvPr>
          <p:cNvGrpSpPr/>
          <p:nvPr/>
        </p:nvGrpSpPr>
        <p:grpSpPr>
          <a:xfrm>
            <a:off x="2020186" y="3075239"/>
            <a:ext cx="9355213" cy="3013142"/>
            <a:chOff x="514770" y="2660156"/>
            <a:chExt cx="8039100" cy="2393412"/>
          </a:xfrm>
          <a:solidFill>
            <a:schemeClr val="tx2">
              <a:lumMod val="20000"/>
              <a:lumOff val="80000"/>
            </a:schemeClr>
          </a:solidFill>
        </p:grpSpPr>
        <p:sp>
          <p:nvSpPr>
            <p:cNvPr id="6" name="Rectangle 5">
              <a:extLst>
                <a:ext uri="{FF2B5EF4-FFF2-40B4-BE49-F238E27FC236}">
                  <a16:creationId xmlns:a16="http://schemas.microsoft.com/office/drawing/2014/main" id="{4D84E42A-9E0E-3C87-2162-FE3B3F3B2968}"/>
                </a:ext>
              </a:extLst>
            </p:cNvPr>
            <p:cNvSpPr/>
            <p:nvPr/>
          </p:nvSpPr>
          <p:spPr>
            <a:xfrm>
              <a:off x="514770" y="2660156"/>
              <a:ext cx="8039100" cy="2393412"/>
            </a:xfrm>
            <a:prstGeom prst="rect">
              <a:avLst/>
            </a:prstGeom>
            <a:grpFill/>
            <a:ln w="38100">
              <a:solidFill>
                <a:srgbClr val="BC65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9" name="TextBox 8">
              <a:extLst>
                <a:ext uri="{FF2B5EF4-FFF2-40B4-BE49-F238E27FC236}">
                  <a16:creationId xmlns:a16="http://schemas.microsoft.com/office/drawing/2014/main" id="{BCB576BA-4EC6-200D-A624-98B477D11C3E}"/>
                </a:ext>
              </a:extLst>
            </p:cNvPr>
            <p:cNvSpPr txBox="1"/>
            <p:nvPr/>
          </p:nvSpPr>
          <p:spPr>
            <a:xfrm>
              <a:off x="670095" y="3160015"/>
              <a:ext cx="7720549" cy="1149030"/>
            </a:xfrm>
            <a:prstGeom prst="rect">
              <a:avLst/>
            </a:prstGeom>
            <a:noFill/>
            <a:ln w="38100">
              <a:noFill/>
            </a:ln>
          </p:spPr>
          <p:txBody>
            <a:bodyPr wrap="square" rtlCol="0">
              <a:spAutoFit/>
            </a:bodyPr>
            <a:lstStyle/>
            <a:p>
              <a:pPr algn="just" defTabSz="1219170">
                <a:buClr>
                  <a:srgbClr val="000000"/>
                </a:buClr>
              </a:pPr>
              <a:r>
                <a:rPr lang="vi-VN" sz="4400" dirty="0">
                  <a:solidFill>
                    <a:prstClr val="black"/>
                  </a:solidFill>
                  <a:latin typeface="Calibri" panose="020F0502020204030204" pitchFamily="34" charset="0"/>
                  <a:cs typeface="Calibri" panose="020F0502020204030204" pitchFamily="34" charset="0"/>
                </a:rPr>
                <a:t>Khi giữa tách trà và đĩa có một chút nước thì tách trà sẽ đứng yên.</a:t>
              </a:r>
              <a:endParaRPr lang="en-US" sz="4400" kern="0" dirty="0">
                <a:solidFill>
                  <a:srgbClr val="000000"/>
                </a:solidFill>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4025225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 calcmode="lin" valueType="num">
                                      <p:cBhvr additive="base">
                                        <p:cTn id="12" dur="500" fill="hold"/>
                                        <p:tgtEl>
                                          <p:spTgt spid="89"/>
                                        </p:tgtEl>
                                        <p:attrNameLst>
                                          <p:attrName>ppt_x</p:attrName>
                                        </p:attrNameLst>
                                      </p:cBhvr>
                                      <p:tavLst>
                                        <p:tav tm="0">
                                          <p:val>
                                            <p:strVal val="#ppt_x"/>
                                          </p:val>
                                        </p:tav>
                                        <p:tav tm="100000">
                                          <p:val>
                                            <p:strVal val="#ppt_x"/>
                                          </p:val>
                                        </p:tav>
                                      </p:tavLst>
                                    </p:anim>
                                    <p:anim calcmode="lin" valueType="num">
                                      <p:cBhvr additive="base">
                                        <p:cTn id="13" dur="500" fill="hold"/>
                                        <p:tgtEl>
                                          <p:spTgt spid="8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75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3" name="tiếng-flash-trò-chơi.wav"/>
                                        </p:tgtEl>
                                      </p:cMediaNode>
                                    </p:audio>
                                  </p:subTnLst>
                                </p:cTn>
                              </p:par>
                            </p:childTnLst>
                          </p:cTn>
                        </p:par>
                        <p:par>
                          <p:cTn id="19" fill="hold">
                            <p:stCondLst>
                              <p:cond delay="750"/>
                            </p:stCondLst>
                            <p:childTnLst>
                              <p:par>
                                <p:cTn id="20" presetID="22" presetClass="entr" presetSubtype="8"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750"/>
                                        <p:tgtEl>
                                          <p:spTgt spid="4"/>
                                        </p:tgtEl>
                                      </p:cBhvr>
                                    </p:animEffect>
                                  </p:childTnLst>
                                  <p:subTnLst>
                                    <p:audio>
                                      <p:cMediaNode>
                                        <p:cTn display="0" masterRel="sameClick">
                                          <p:stCondLst>
                                            <p:cond evt="begin" delay="0">
                                              <p:tn val="20"/>
                                            </p:cond>
                                          </p:stCondLst>
                                          <p:endCondLst>
                                            <p:cond evt="onStopAudio" delay="0">
                                              <p:tgtEl>
                                                <p:sldTgt/>
                                              </p:tgtEl>
                                            </p:cond>
                                          </p:endCondLst>
                                        </p:cTn>
                                        <p:tgtEl>
                                          <p:sndTgt r:embed="rId3" name="tiếng-flash-trò-chơi.wav"/>
                                        </p:tgtEl>
                                      </p:cMediaNode>
                                    </p:audio>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pic>
        <p:nvPicPr>
          <p:cNvPr id="7" name="Picture 6">
            <a:extLst>
              <a:ext uri="{FF2B5EF4-FFF2-40B4-BE49-F238E27FC236}">
                <a16:creationId xmlns:a16="http://schemas.microsoft.com/office/drawing/2014/main" id="{69EA4537-55FB-417E-B8CB-6C95611D01BF}"/>
              </a:ext>
            </a:extLst>
          </p:cNvPr>
          <p:cNvPicPr>
            <a:picLocks noChangeAspect="1"/>
          </p:cNvPicPr>
          <p:nvPr/>
        </p:nvPicPr>
        <p:blipFill>
          <a:blip r:embed="rId3"/>
          <a:stretch>
            <a:fillRect/>
          </a:stretch>
        </p:blipFill>
        <p:spPr>
          <a:xfrm>
            <a:off x="-1" y="-48768"/>
            <a:ext cx="12192000" cy="6858000"/>
          </a:xfrm>
          <a:prstGeom prst="rect">
            <a:avLst/>
          </a:prstGeom>
        </p:spPr>
      </p:pic>
      <p:grpSp>
        <p:nvGrpSpPr>
          <p:cNvPr id="89" name="Group 88">
            <a:extLst>
              <a:ext uri="{FF2B5EF4-FFF2-40B4-BE49-F238E27FC236}">
                <a16:creationId xmlns:a16="http://schemas.microsoft.com/office/drawing/2014/main" id="{BE4DC9B7-F99B-4322-80BE-B5B12EB72EA2}"/>
              </a:ext>
            </a:extLst>
          </p:cNvPr>
          <p:cNvGrpSpPr/>
          <p:nvPr/>
        </p:nvGrpSpPr>
        <p:grpSpPr>
          <a:xfrm>
            <a:off x="159488" y="2317898"/>
            <a:ext cx="11908465" cy="4127397"/>
            <a:chOff x="499327" y="2226587"/>
            <a:chExt cx="8039100" cy="2689355"/>
          </a:xfrm>
          <a:solidFill>
            <a:schemeClr val="tx2">
              <a:lumMod val="20000"/>
              <a:lumOff val="80000"/>
            </a:schemeClr>
          </a:solidFill>
        </p:grpSpPr>
        <p:sp>
          <p:nvSpPr>
            <p:cNvPr id="90" name="Rectangle 89">
              <a:extLst>
                <a:ext uri="{FF2B5EF4-FFF2-40B4-BE49-F238E27FC236}">
                  <a16:creationId xmlns:a16="http://schemas.microsoft.com/office/drawing/2014/main" id="{77E8815B-AF05-41A1-A665-82E28CD3CF7E}"/>
                </a:ext>
              </a:extLst>
            </p:cNvPr>
            <p:cNvSpPr/>
            <p:nvPr/>
          </p:nvSpPr>
          <p:spPr>
            <a:xfrm>
              <a:off x="499327" y="2226587"/>
              <a:ext cx="8039100" cy="2393411"/>
            </a:xfrm>
            <a:prstGeom prst="rect">
              <a:avLst/>
            </a:prstGeom>
            <a:grpFill/>
            <a:ln w="38100">
              <a:solidFill>
                <a:srgbClr val="BC65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91" name="TextBox 90">
              <a:extLst>
                <a:ext uri="{FF2B5EF4-FFF2-40B4-BE49-F238E27FC236}">
                  <a16:creationId xmlns:a16="http://schemas.microsoft.com/office/drawing/2014/main" id="{8618A7F9-ED68-47D6-8BD5-C37526A90007}"/>
                </a:ext>
              </a:extLst>
            </p:cNvPr>
            <p:cNvSpPr txBox="1"/>
            <p:nvPr/>
          </p:nvSpPr>
          <p:spPr>
            <a:xfrm>
              <a:off x="568217" y="2322336"/>
              <a:ext cx="7857495" cy="2593606"/>
            </a:xfrm>
            <a:prstGeom prst="rect">
              <a:avLst/>
            </a:prstGeom>
            <a:noFill/>
            <a:ln w="38100">
              <a:noFill/>
            </a:ln>
          </p:spPr>
          <p:txBody>
            <a:bodyPr wrap="square" rtlCol="0">
              <a:spAutoFit/>
            </a:bodyPr>
            <a:lstStyle/>
            <a:p>
              <a:pPr marL="342900" marR="0" lvl="0" indent="-342900" algn="just">
                <a:lnSpc>
                  <a:spcPct val="150000"/>
                </a:lnSpc>
                <a:spcBef>
                  <a:spcPts val="100"/>
                </a:spcBef>
                <a:spcAft>
                  <a:spcPts val="100"/>
                </a:spcAft>
                <a:buFont typeface="Symbol" panose="05050102010706020507" pitchFamily="18" charset="2"/>
                <a:buChar char=""/>
              </a:pP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vi-VN"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Đây là câu khen ngợi Ma-ri-a của người cha.</a:t>
              </a:r>
              <a:endParaRPr lang="en-US"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100"/>
                </a:spcBef>
                <a:spcAft>
                  <a:spcPts val="100"/>
                </a:spcAft>
                <a:buFont typeface="Symbol" panose="05050102010706020507" pitchFamily="18" charset="2"/>
                <a:buChar char=""/>
              </a:pPr>
              <a:r>
                <a:rPr lang="vi-VN"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Đây là câu nói người cha đánh giá cao khả năng nghiên cứu của Ma-ni-a.</a:t>
              </a:r>
              <a:endParaRPr lang="en-US"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100"/>
                </a:spcBef>
                <a:spcAft>
                  <a:spcPts val="100"/>
                </a:spcAft>
                <a:buFont typeface="Symbol" panose="05050102010706020507" pitchFamily="18" charset="2"/>
                <a:buChar char=""/>
              </a:pPr>
              <a:r>
                <a:rPr lang="vi-VN"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Đây là câu dự đoán của người cha về cô con gái giỏi giang của mình có khả năng phát huy truyền thống của gia tộc.</a:t>
              </a:r>
              <a:endParaRPr lang="en-US"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100"/>
                </a:spcBef>
                <a:spcAft>
                  <a:spcPts val="100"/>
                </a:spcAft>
                <a:buFont typeface="Symbol" panose="05050102010706020507" pitchFamily="18" charset="2"/>
                <a:buChar char=""/>
              </a:pPr>
              <a:r>
                <a:rPr lang="vi-VN"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Đây là câu nói đầy tự hảo của người cha về cô con gái giỏi giang của mình.</a:t>
              </a:r>
              <a:endParaRPr lang="en-US"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 name="Group 1">
            <a:extLst>
              <a:ext uri="{FF2B5EF4-FFF2-40B4-BE49-F238E27FC236}">
                <a16:creationId xmlns:a16="http://schemas.microsoft.com/office/drawing/2014/main" id="{BA8E475A-229D-44FF-A2FB-2A5A9502F111}"/>
              </a:ext>
            </a:extLst>
          </p:cNvPr>
          <p:cNvGrpSpPr/>
          <p:nvPr/>
        </p:nvGrpSpPr>
        <p:grpSpPr>
          <a:xfrm>
            <a:off x="1119552" y="187855"/>
            <a:ext cx="9874514" cy="1836941"/>
            <a:chOff x="735996" y="890487"/>
            <a:chExt cx="7405885" cy="1377706"/>
          </a:xfrm>
        </p:grpSpPr>
        <p:sp>
          <p:nvSpPr>
            <p:cNvPr id="83" name="Rectangle: Rounded Corners 25">
              <a:extLst>
                <a:ext uri="{FF2B5EF4-FFF2-40B4-BE49-F238E27FC236}">
                  <a16:creationId xmlns:a16="http://schemas.microsoft.com/office/drawing/2014/main" id="{6FE3B38A-D7AF-0081-FAB4-E522EE635B16}"/>
                </a:ext>
              </a:extLst>
            </p:cNvPr>
            <p:cNvSpPr/>
            <p:nvPr/>
          </p:nvSpPr>
          <p:spPr>
            <a:xfrm>
              <a:off x="777240" y="972879"/>
              <a:ext cx="7364641" cy="1084522"/>
            </a:xfrm>
            <a:custGeom>
              <a:avLst/>
              <a:gdLst>
                <a:gd name="connsiteX0" fmla="*/ 0 w 7364641"/>
                <a:gd name="connsiteY0" fmla="*/ 65603 h 1084522"/>
                <a:gd name="connsiteX1" fmla="*/ 65603 w 7364641"/>
                <a:gd name="connsiteY1" fmla="*/ 0 h 1084522"/>
                <a:gd name="connsiteX2" fmla="*/ 650854 w 7364641"/>
                <a:gd name="connsiteY2" fmla="*/ 0 h 1084522"/>
                <a:gd name="connsiteX3" fmla="*/ 1091436 w 7364641"/>
                <a:gd name="connsiteY3" fmla="*/ 0 h 1084522"/>
                <a:gd name="connsiteX4" fmla="*/ 1532018 w 7364641"/>
                <a:gd name="connsiteY4" fmla="*/ 0 h 1084522"/>
                <a:gd name="connsiteX5" fmla="*/ 1972600 w 7364641"/>
                <a:gd name="connsiteY5" fmla="*/ 0 h 1084522"/>
                <a:gd name="connsiteX6" fmla="*/ 2630185 w 7364641"/>
                <a:gd name="connsiteY6" fmla="*/ 0 h 1084522"/>
                <a:gd name="connsiteX7" fmla="*/ 3287770 w 7364641"/>
                <a:gd name="connsiteY7" fmla="*/ 0 h 1084522"/>
                <a:gd name="connsiteX8" fmla="*/ 3945355 w 7364641"/>
                <a:gd name="connsiteY8" fmla="*/ 0 h 1084522"/>
                <a:gd name="connsiteX9" fmla="*/ 4747608 w 7364641"/>
                <a:gd name="connsiteY9" fmla="*/ 0 h 1084522"/>
                <a:gd name="connsiteX10" fmla="*/ 5405193 w 7364641"/>
                <a:gd name="connsiteY10" fmla="*/ 0 h 1084522"/>
                <a:gd name="connsiteX11" fmla="*/ 6062778 w 7364641"/>
                <a:gd name="connsiteY11" fmla="*/ 0 h 1084522"/>
                <a:gd name="connsiteX12" fmla="*/ 7299038 w 7364641"/>
                <a:gd name="connsiteY12" fmla="*/ 0 h 1084522"/>
                <a:gd name="connsiteX13" fmla="*/ 7364641 w 7364641"/>
                <a:gd name="connsiteY13" fmla="*/ 65603 h 1084522"/>
                <a:gd name="connsiteX14" fmla="*/ 7364641 w 7364641"/>
                <a:gd name="connsiteY14" fmla="*/ 532728 h 1084522"/>
                <a:gd name="connsiteX15" fmla="*/ 7364641 w 7364641"/>
                <a:gd name="connsiteY15" fmla="*/ 1018919 h 1084522"/>
                <a:gd name="connsiteX16" fmla="*/ 7299038 w 7364641"/>
                <a:gd name="connsiteY16" fmla="*/ 1084522 h 1084522"/>
                <a:gd name="connsiteX17" fmla="*/ 6641453 w 7364641"/>
                <a:gd name="connsiteY17" fmla="*/ 1084522 h 1084522"/>
                <a:gd name="connsiteX18" fmla="*/ 5839199 w 7364641"/>
                <a:gd name="connsiteY18" fmla="*/ 1084522 h 1084522"/>
                <a:gd name="connsiteX19" fmla="*/ 5181614 w 7364641"/>
                <a:gd name="connsiteY19" fmla="*/ 1084522 h 1084522"/>
                <a:gd name="connsiteX20" fmla="*/ 4596364 w 7364641"/>
                <a:gd name="connsiteY20" fmla="*/ 1084522 h 1084522"/>
                <a:gd name="connsiteX21" fmla="*/ 3866444 w 7364641"/>
                <a:gd name="connsiteY21" fmla="*/ 1084522 h 1084522"/>
                <a:gd name="connsiteX22" fmla="*/ 3208859 w 7364641"/>
                <a:gd name="connsiteY22" fmla="*/ 1084522 h 1084522"/>
                <a:gd name="connsiteX23" fmla="*/ 2623609 w 7364641"/>
                <a:gd name="connsiteY23" fmla="*/ 1084522 h 1084522"/>
                <a:gd name="connsiteX24" fmla="*/ 2183027 w 7364641"/>
                <a:gd name="connsiteY24" fmla="*/ 1084522 h 1084522"/>
                <a:gd name="connsiteX25" fmla="*/ 1597776 w 7364641"/>
                <a:gd name="connsiteY25" fmla="*/ 1084522 h 1084522"/>
                <a:gd name="connsiteX26" fmla="*/ 1012525 w 7364641"/>
                <a:gd name="connsiteY26" fmla="*/ 1084522 h 1084522"/>
                <a:gd name="connsiteX27" fmla="*/ 65603 w 7364641"/>
                <a:gd name="connsiteY27" fmla="*/ 1084522 h 1084522"/>
                <a:gd name="connsiteX28" fmla="*/ 0 w 7364641"/>
                <a:gd name="connsiteY28" fmla="*/ 1018919 h 1084522"/>
                <a:gd name="connsiteX29" fmla="*/ 0 w 7364641"/>
                <a:gd name="connsiteY29" fmla="*/ 532728 h 1084522"/>
                <a:gd name="connsiteX30" fmla="*/ 0 w 7364641"/>
                <a:gd name="connsiteY30" fmla="*/ 65603 h 108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64641" h="1084522" fill="none" extrusionOk="0">
                  <a:moveTo>
                    <a:pt x="0" y="65603"/>
                  </a:moveTo>
                  <a:cubicBezTo>
                    <a:pt x="5714" y="35957"/>
                    <a:pt x="33169" y="-4479"/>
                    <a:pt x="65603" y="0"/>
                  </a:cubicBezTo>
                  <a:cubicBezTo>
                    <a:pt x="189231" y="8694"/>
                    <a:pt x="423287" y="24734"/>
                    <a:pt x="650854" y="0"/>
                  </a:cubicBezTo>
                  <a:cubicBezTo>
                    <a:pt x="878421" y="-24734"/>
                    <a:pt x="973065" y="-16373"/>
                    <a:pt x="1091436" y="0"/>
                  </a:cubicBezTo>
                  <a:cubicBezTo>
                    <a:pt x="1209807" y="16373"/>
                    <a:pt x="1423244" y="16462"/>
                    <a:pt x="1532018" y="0"/>
                  </a:cubicBezTo>
                  <a:cubicBezTo>
                    <a:pt x="1640792" y="-16462"/>
                    <a:pt x="1800944" y="13551"/>
                    <a:pt x="1972600" y="0"/>
                  </a:cubicBezTo>
                  <a:cubicBezTo>
                    <a:pt x="2144256" y="-13551"/>
                    <a:pt x="2366722" y="3908"/>
                    <a:pt x="2630185" y="0"/>
                  </a:cubicBezTo>
                  <a:cubicBezTo>
                    <a:pt x="2893649" y="-3908"/>
                    <a:pt x="3071347" y="21069"/>
                    <a:pt x="3287770" y="0"/>
                  </a:cubicBezTo>
                  <a:cubicBezTo>
                    <a:pt x="3504194" y="-21069"/>
                    <a:pt x="3737763" y="-26472"/>
                    <a:pt x="3945355" y="0"/>
                  </a:cubicBezTo>
                  <a:cubicBezTo>
                    <a:pt x="4152947" y="26472"/>
                    <a:pt x="4468777" y="34705"/>
                    <a:pt x="4747608" y="0"/>
                  </a:cubicBezTo>
                  <a:cubicBezTo>
                    <a:pt x="5026439" y="-34705"/>
                    <a:pt x="5255733" y="28941"/>
                    <a:pt x="5405193" y="0"/>
                  </a:cubicBezTo>
                  <a:cubicBezTo>
                    <a:pt x="5554653" y="-28941"/>
                    <a:pt x="5898938" y="11130"/>
                    <a:pt x="6062778" y="0"/>
                  </a:cubicBezTo>
                  <a:cubicBezTo>
                    <a:pt x="6226618" y="-11130"/>
                    <a:pt x="7027471" y="4331"/>
                    <a:pt x="7299038" y="0"/>
                  </a:cubicBezTo>
                  <a:cubicBezTo>
                    <a:pt x="7334553" y="8396"/>
                    <a:pt x="7364236" y="24714"/>
                    <a:pt x="7364641" y="65603"/>
                  </a:cubicBezTo>
                  <a:cubicBezTo>
                    <a:pt x="7350104" y="265147"/>
                    <a:pt x="7369432" y="304924"/>
                    <a:pt x="7364641" y="532728"/>
                  </a:cubicBezTo>
                  <a:cubicBezTo>
                    <a:pt x="7359850" y="760532"/>
                    <a:pt x="7382624" y="827366"/>
                    <a:pt x="7364641" y="1018919"/>
                  </a:cubicBezTo>
                  <a:cubicBezTo>
                    <a:pt x="7368204" y="1059033"/>
                    <a:pt x="7337117" y="1084934"/>
                    <a:pt x="7299038" y="1084522"/>
                  </a:cubicBezTo>
                  <a:cubicBezTo>
                    <a:pt x="7011095" y="1051893"/>
                    <a:pt x="6893003" y="1109382"/>
                    <a:pt x="6641453" y="1084522"/>
                  </a:cubicBezTo>
                  <a:cubicBezTo>
                    <a:pt x="6389904" y="1059662"/>
                    <a:pt x="6147492" y="1090023"/>
                    <a:pt x="5839199" y="1084522"/>
                  </a:cubicBezTo>
                  <a:cubicBezTo>
                    <a:pt x="5530906" y="1079021"/>
                    <a:pt x="5441966" y="1093150"/>
                    <a:pt x="5181614" y="1084522"/>
                  </a:cubicBezTo>
                  <a:cubicBezTo>
                    <a:pt x="4921263" y="1075894"/>
                    <a:pt x="4733499" y="1077030"/>
                    <a:pt x="4596364" y="1084522"/>
                  </a:cubicBezTo>
                  <a:cubicBezTo>
                    <a:pt x="4459229" y="1092015"/>
                    <a:pt x="4103934" y="1120551"/>
                    <a:pt x="3866444" y="1084522"/>
                  </a:cubicBezTo>
                  <a:cubicBezTo>
                    <a:pt x="3628954" y="1048493"/>
                    <a:pt x="3428079" y="1109287"/>
                    <a:pt x="3208859" y="1084522"/>
                  </a:cubicBezTo>
                  <a:cubicBezTo>
                    <a:pt x="2989639" y="1059757"/>
                    <a:pt x="2902088" y="1069661"/>
                    <a:pt x="2623609" y="1084522"/>
                  </a:cubicBezTo>
                  <a:cubicBezTo>
                    <a:pt x="2345130" y="1099384"/>
                    <a:pt x="2298020" y="1069540"/>
                    <a:pt x="2183027" y="1084522"/>
                  </a:cubicBezTo>
                  <a:cubicBezTo>
                    <a:pt x="2068034" y="1099504"/>
                    <a:pt x="1719797" y="1065006"/>
                    <a:pt x="1597776" y="1084522"/>
                  </a:cubicBezTo>
                  <a:cubicBezTo>
                    <a:pt x="1475755" y="1104038"/>
                    <a:pt x="1289743" y="1097932"/>
                    <a:pt x="1012525" y="1084522"/>
                  </a:cubicBezTo>
                  <a:cubicBezTo>
                    <a:pt x="735307" y="1071112"/>
                    <a:pt x="453445" y="1123264"/>
                    <a:pt x="65603" y="1084522"/>
                  </a:cubicBezTo>
                  <a:cubicBezTo>
                    <a:pt x="34509" y="1080560"/>
                    <a:pt x="-2752" y="1047324"/>
                    <a:pt x="0" y="1018919"/>
                  </a:cubicBezTo>
                  <a:cubicBezTo>
                    <a:pt x="19677" y="794735"/>
                    <a:pt x="19141" y="769980"/>
                    <a:pt x="0" y="532728"/>
                  </a:cubicBezTo>
                  <a:cubicBezTo>
                    <a:pt x="-19141" y="295476"/>
                    <a:pt x="-20645" y="211760"/>
                    <a:pt x="0" y="65603"/>
                  </a:cubicBezTo>
                  <a:close/>
                </a:path>
                <a:path w="7364641" h="1084522" stroke="0" extrusionOk="0">
                  <a:moveTo>
                    <a:pt x="0" y="65603"/>
                  </a:moveTo>
                  <a:cubicBezTo>
                    <a:pt x="93" y="32213"/>
                    <a:pt x="30777" y="2512"/>
                    <a:pt x="65603" y="0"/>
                  </a:cubicBezTo>
                  <a:cubicBezTo>
                    <a:pt x="374674" y="-5527"/>
                    <a:pt x="448324" y="-15719"/>
                    <a:pt x="795522" y="0"/>
                  </a:cubicBezTo>
                  <a:cubicBezTo>
                    <a:pt x="1142720" y="15719"/>
                    <a:pt x="1171989" y="7248"/>
                    <a:pt x="1308439" y="0"/>
                  </a:cubicBezTo>
                  <a:cubicBezTo>
                    <a:pt x="1444889" y="-7248"/>
                    <a:pt x="1659161" y="6612"/>
                    <a:pt x="1821355" y="0"/>
                  </a:cubicBezTo>
                  <a:cubicBezTo>
                    <a:pt x="1983549" y="-6612"/>
                    <a:pt x="2381589" y="-32529"/>
                    <a:pt x="2551274" y="0"/>
                  </a:cubicBezTo>
                  <a:cubicBezTo>
                    <a:pt x="2720959" y="32529"/>
                    <a:pt x="2992955" y="27353"/>
                    <a:pt x="3136525" y="0"/>
                  </a:cubicBezTo>
                  <a:cubicBezTo>
                    <a:pt x="3280095" y="-27353"/>
                    <a:pt x="3661381" y="-16173"/>
                    <a:pt x="3938779" y="0"/>
                  </a:cubicBezTo>
                  <a:cubicBezTo>
                    <a:pt x="4216177" y="16173"/>
                    <a:pt x="4451598" y="37555"/>
                    <a:pt x="4741032" y="0"/>
                  </a:cubicBezTo>
                  <a:cubicBezTo>
                    <a:pt x="5030466" y="-37555"/>
                    <a:pt x="5168517" y="34940"/>
                    <a:pt x="5470952" y="0"/>
                  </a:cubicBezTo>
                  <a:cubicBezTo>
                    <a:pt x="5773387" y="-34940"/>
                    <a:pt x="5816589" y="-5863"/>
                    <a:pt x="5983868" y="0"/>
                  </a:cubicBezTo>
                  <a:cubicBezTo>
                    <a:pt x="6151147" y="5863"/>
                    <a:pt x="6208770" y="20941"/>
                    <a:pt x="6424450" y="0"/>
                  </a:cubicBezTo>
                  <a:cubicBezTo>
                    <a:pt x="6640130" y="-20941"/>
                    <a:pt x="6997273" y="-8886"/>
                    <a:pt x="7299038" y="0"/>
                  </a:cubicBezTo>
                  <a:cubicBezTo>
                    <a:pt x="7343320" y="3963"/>
                    <a:pt x="7363869" y="24536"/>
                    <a:pt x="7364641" y="65603"/>
                  </a:cubicBezTo>
                  <a:cubicBezTo>
                    <a:pt x="7364042" y="162398"/>
                    <a:pt x="7345098" y="321587"/>
                    <a:pt x="7364641" y="523195"/>
                  </a:cubicBezTo>
                  <a:cubicBezTo>
                    <a:pt x="7384184" y="724803"/>
                    <a:pt x="7370623" y="832708"/>
                    <a:pt x="7364641" y="1018919"/>
                  </a:cubicBezTo>
                  <a:cubicBezTo>
                    <a:pt x="7370872" y="1056565"/>
                    <a:pt x="7331985" y="1083435"/>
                    <a:pt x="7299038" y="1084522"/>
                  </a:cubicBezTo>
                  <a:cubicBezTo>
                    <a:pt x="7089245" y="1103781"/>
                    <a:pt x="6937126" y="1089115"/>
                    <a:pt x="6786122" y="1084522"/>
                  </a:cubicBezTo>
                  <a:cubicBezTo>
                    <a:pt x="6635118" y="1079929"/>
                    <a:pt x="6202903" y="1060329"/>
                    <a:pt x="5983868" y="1084522"/>
                  </a:cubicBezTo>
                  <a:cubicBezTo>
                    <a:pt x="5764833" y="1108715"/>
                    <a:pt x="5609191" y="1072837"/>
                    <a:pt x="5253949" y="1084522"/>
                  </a:cubicBezTo>
                  <a:cubicBezTo>
                    <a:pt x="4898707" y="1096207"/>
                    <a:pt x="4823079" y="1111240"/>
                    <a:pt x="4668698" y="1084522"/>
                  </a:cubicBezTo>
                  <a:cubicBezTo>
                    <a:pt x="4514317" y="1057804"/>
                    <a:pt x="4325082" y="1070570"/>
                    <a:pt x="4155782" y="1084522"/>
                  </a:cubicBezTo>
                  <a:cubicBezTo>
                    <a:pt x="3986482" y="1098474"/>
                    <a:pt x="3860420" y="1097909"/>
                    <a:pt x="3642865" y="1084522"/>
                  </a:cubicBezTo>
                  <a:cubicBezTo>
                    <a:pt x="3425310" y="1071135"/>
                    <a:pt x="3118166" y="1078812"/>
                    <a:pt x="2840612" y="1084522"/>
                  </a:cubicBezTo>
                  <a:cubicBezTo>
                    <a:pt x="2563058" y="1090232"/>
                    <a:pt x="2510596" y="1100276"/>
                    <a:pt x="2255361" y="1084522"/>
                  </a:cubicBezTo>
                  <a:cubicBezTo>
                    <a:pt x="2000126" y="1068768"/>
                    <a:pt x="1810184" y="1081343"/>
                    <a:pt x="1453107" y="1084522"/>
                  </a:cubicBezTo>
                  <a:cubicBezTo>
                    <a:pt x="1096030" y="1087701"/>
                    <a:pt x="867177" y="1093357"/>
                    <a:pt x="650854" y="1084522"/>
                  </a:cubicBezTo>
                  <a:cubicBezTo>
                    <a:pt x="434531" y="1075687"/>
                    <a:pt x="274418" y="1079978"/>
                    <a:pt x="65603" y="1084522"/>
                  </a:cubicBezTo>
                  <a:cubicBezTo>
                    <a:pt x="23977" y="1084074"/>
                    <a:pt x="798" y="1057382"/>
                    <a:pt x="0" y="1018919"/>
                  </a:cubicBezTo>
                  <a:cubicBezTo>
                    <a:pt x="-2797" y="913731"/>
                    <a:pt x="-20672" y="768785"/>
                    <a:pt x="0" y="532728"/>
                  </a:cubicBezTo>
                  <a:cubicBezTo>
                    <a:pt x="20672" y="296671"/>
                    <a:pt x="-7467" y="251245"/>
                    <a:pt x="0" y="65603"/>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604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757748" algn="just" defTabSz="1219170">
                <a:lnSpc>
                  <a:spcPct val="120000"/>
                </a:lnSpc>
                <a:buClr>
                  <a:srgbClr val="000000"/>
                </a:buClr>
              </a:pPr>
              <a:endParaRPr lang="vi-VN" sz="4800" dirty="0">
                <a:ln w="0"/>
                <a:solidFill>
                  <a:srgbClr val="17253A"/>
                </a:solidFill>
                <a:effectLst>
                  <a:outerShdw blurRad="38100" dist="19050" dir="2700000" algn="tl" rotWithShape="0">
                    <a:srgbClr val="17253A">
                      <a:alpha val="40000"/>
                    </a:srgbClr>
                  </a:outerShdw>
                </a:effectLst>
                <a:latin typeface="Arial" panose="020B0604020202020204" pitchFamily="34" charset="0"/>
                <a:sym typeface="Arial"/>
              </a:endParaRPr>
            </a:p>
          </p:txBody>
        </p:sp>
        <p:sp>
          <p:nvSpPr>
            <p:cNvPr id="8" name="Rectangle 7">
              <a:extLst>
                <a:ext uri="{FF2B5EF4-FFF2-40B4-BE49-F238E27FC236}">
                  <a16:creationId xmlns:a16="http://schemas.microsoft.com/office/drawing/2014/main" id="{D3BE4142-E127-4F37-A3E1-86D146308FB5}"/>
                </a:ext>
              </a:extLst>
            </p:cNvPr>
            <p:cNvSpPr/>
            <p:nvPr/>
          </p:nvSpPr>
          <p:spPr>
            <a:xfrm>
              <a:off x="1515968" y="1026939"/>
              <a:ext cx="6617938" cy="900247"/>
            </a:xfrm>
            <a:prstGeom prst="rect">
              <a:avLst/>
            </a:prstGeom>
            <a:noFill/>
          </p:spPr>
          <p:txBody>
            <a:bodyPr wrap="square" lIns="121920" tIns="60960" rIns="121920" bIns="60960">
              <a:spAutoFit/>
            </a:bodyPr>
            <a:lstStyle/>
            <a:p>
              <a:pPr marL="0" marR="0" algn="just">
                <a:spcBef>
                  <a:spcPts val="100"/>
                </a:spcBef>
                <a:spcAft>
                  <a:spcPts val="100"/>
                </a:spcAft>
              </a:pPr>
              <a:r>
                <a:rPr lang="vi-VN" sz="3500" b="1" dirty="0">
                  <a:effectLst/>
                  <a:latin typeface="Calibri" panose="020F0502020204030204" pitchFamily="34" charset="0"/>
                  <a:ea typeface="Calibri" panose="020F0502020204030204" pitchFamily="34" charset="0"/>
                  <a:cs typeface="Times New Roman" panose="02020603050405020304" pitchFamily="18" charset="0"/>
                </a:rPr>
                <a:t>Câu nói của người cha: "Đây sẽ là giáo sư đời thứ bảy của gia tộc tôi!" thể hiện điều gì?</a:t>
              </a:r>
              <a:endParaRPr lang="en-US" sz="35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218" name="Picture 2" descr="Cartoon number collection with characters">
              <a:extLst>
                <a:ext uri="{FF2B5EF4-FFF2-40B4-BE49-F238E27FC236}">
                  <a16:creationId xmlns:a16="http://schemas.microsoft.com/office/drawing/2014/main" id="{E9297482-BC87-4A10-99FC-DA48FACB820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029" b="89617" l="9585" r="92971">
                          <a14:foregroundMark x1="78754" y1="9105" x2="81949" y2="18211"/>
                          <a14:foregroundMark x1="81949" y1="18211" x2="85623" y2="19010"/>
                          <a14:foregroundMark x1="79553" y1="7029" x2="77796" y2="11342"/>
                          <a14:foregroundMark x1="92971" y1="18371" x2="92812" y2="19169"/>
                          <a14:backgroundMark x1="69649" y1="67732" x2="69649" y2="86741"/>
                          <a14:backgroundMark x1="73323" y1="65655" x2="77796" y2="74760"/>
                          <a14:backgroundMark x1="77796" y1="74760" x2="68690" y2="72684"/>
                          <a14:backgroundMark x1="68690" y1="72684" x2="70128" y2="67093"/>
                        </a14:backgroundRemoval>
                      </a14:imgEffect>
                    </a14:imgLayer>
                  </a14:imgProps>
                </a:ext>
                <a:ext uri="{28A0092B-C50C-407E-A947-70E740481C1C}">
                  <a14:useLocalDpi xmlns:a14="http://schemas.microsoft.com/office/drawing/2010/main" val="0"/>
                </a:ext>
              </a:extLst>
            </a:blip>
            <a:srcRect l="70058" r="6800" b="59909"/>
            <a:stretch/>
          </p:blipFill>
          <p:spPr bwMode="auto">
            <a:xfrm rot="21228712">
              <a:off x="735996" y="890487"/>
              <a:ext cx="795246" cy="137770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4270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fade">
                                      <p:cBhvr>
                                        <p:cTn id="12" dur="1000"/>
                                        <p:tgtEl>
                                          <p:spTgt spid="89"/>
                                        </p:tgtEl>
                                      </p:cBhvr>
                                    </p:animEffect>
                                    <p:anim calcmode="lin" valueType="num">
                                      <p:cBhvr>
                                        <p:cTn id="13" dur="1000" fill="hold"/>
                                        <p:tgtEl>
                                          <p:spTgt spid="89"/>
                                        </p:tgtEl>
                                        <p:attrNameLst>
                                          <p:attrName>ppt_x</p:attrName>
                                        </p:attrNameLst>
                                      </p:cBhvr>
                                      <p:tavLst>
                                        <p:tav tm="0">
                                          <p:val>
                                            <p:strVal val="#ppt_x"/>
                                          </p:val>
                                        </p:tav>
                                        <p:tav tm="100000">
                                          <p:val>
                                            <p:strVal val="#ppt_x"/>
                                          </p:val>
                                        </p:tav>
                                      </p:tavLst>
                                    </p:anim>
                                    <p:anim calcmode="lin" valueType="num">
                                      <p:cBhvr>
                                        <p:cTn id="14"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pic>
        <p:nvPicPr>
          <p:cNvPr id="7" name="Picture 6">
            <a:extLst>
              <a:ext uri="{FF2B5EF4-FFF2-40B4-BE49-F238E27FC236}">
                <a16:creationId xmlns:a16="http://schemas.microsoft.com/office/drawing/2014/main" id="{69EA4537-55FB-417E-B8CB-6C95611D01BF}"/>
              </a:ext>
            </a:extLst>
          </p:cNvPr>
          <p:cNvPicPr>
            <a:picLocks noChangeAspect="1"/>
          </p:cNvPicPr>
          <p:nvPr/>
        </p:nvPicPr>
        <p:blipFill>
          <a:blip r:embed="rId3"/>
          <a:stretch>
            <a:fillRect/>
          </a:stretch>
        </p:blipFill>
        <p:spPr>
          <a:xfrm>
            <a:off x="-1" y="-231648"/>
            <a:ext cx="12192000" cy="6858000"/>
          </a:xfrm>
          <a:prstGeom prst="rect">
            <a:avLst/>
          </a:prstGeom>
        </p:spPr>
      </p:pic>
      <p:grpSp>
        <p:nvGrpSpPr>
          <p:cNvPr id="89" name="Group 88">
            <a:extLst>
              <a:ext uri="{FF2B5EF4-FFF2-40B4-BE49-F238E27FC236}">
                <a16:creationId xmlns:a16="http://schemas.microsoft.com/office/drawing/2014/main" id="{BE4DC9B7-F99B-4322-80BE-B5B12EB72EA2}"/>
              </a:ext>
            </a:extLst>
          </p:cNvPr>
          <p:cNvGrpSpPr/>
          <p:nvPr/>
        </p:nvGrpSpPr>
        <p:grpSpPr>
          <a:xfrm>
            <a:off x="494545" y="3100654"/>
            <a:ext cx="11414235" cy="3315409"/>
            <a:chOff x="590129" y="871603"/>
            <a:chExt cx="8039100" cy="3946618"/>
          </a:xfrm>
          <a:solidFill>
            <a:schemeClr val="tx2">
              <a:lumMod val="20000"/>
              <a:lumOff val="80000"/>
            </a:schemeClr>
          </a:solidFill>
        </p:grpSpPr>
        <p:sp>
          <p:nvSpPr>
            <p:cNvPr id="90" name="Rectangle 89">
              <a:extLst>
                <a:ext uri="{FF2B5EF4-FFF2-40B4-BE49-F238E27FC236}">
                  <a16:creationId xmlns:a16="http://schemas.microsoft.com/office/drawing/2014/main" id="{77E8815B-AF05-41A1-A665-82E28CD3CF7E}"/>
                </a:ext>
              </a:extLst>
            </p:cNvPr>
            <p:cNvSpPr/>
            <p:nvPr/>
          </p:nvSpPr>
          <p:spPr>
            <a:xfrm>
              <a:off x="590129" y="871603"/>
              <a:ext cx="8039100" cy="3946618"/>
            </a:xfrm>
            <a:prstGeom prst="rect">
              <a:avLst/>
            </a:prstGeom>
            <a:grpFill/>
            <a:ln w="38100">
              <a:solidFill>
                <a:srgbClr val="BC65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91" name="TextBox 90">
              <a:extLst>
                <a:ext uri="{FF2B5EF4-FFF2-40B4-BE49-F238E27FC236}">
                  <a16:creationId xmlns:a16="http://schemas.microsoft.com/office/drawing/2014/main" id="{8618A7F9-ED68-47D6-8BD5-C37526A90007}"/>
                </a:ext>
              </a:extLst>
            </p:cNvPr>
            <p:cNvSpPr txBox="1"/>
            <p:nvPr/>
          </p:nvSpPr>
          <p:spPr>
            <a:xfrm>
              <a:off x="680932" y="1176048"/>
              <a:ext cx="7857495" cy="3071428"/>
            </a:xfrm>
            <a:prstGeom prst="rect">
              <a:avLst/>
            </a:prstGeom>
            <a:noFill/>
            <a:ln w="38100">
              <a:noFill/>
            </a:ln>
          </p:spPr>
          <p:txBody>
            <a:bodyPr wrap="square" rtlCol="0">
              <a:spAutoFit/>
            </a:bodyPr>
            <a:lstStyle/>
            <a:p>
              <a:pPr marL="342900" marR="0" lvl="0" indent="-342900" algn="just">
                <a:spcBef>
                  <a:spcPts val="100"/>
                </a:spcBef>
                <a:spcAft>
                  <a:spcPts val="100"/>
                </a:spcAft>
                <a:buFont typeface="Symbol" panose="05050102010706020507" pitchFamily="18" charset="2"/>
                <a:buChar char=""/>
              </a:pPr>
              <a:r>
                <a:rPr lang="vi-VN" sz="40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Tớ rất thích nhân vật Ma-ri-a vì cô ấy là người say mê nghiên cứu khoa học.</a:t>
              </a:r>
              <a:endParaRPr lang="en-US" sz="4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100"/>
                </a:spcBef>
                <a:spcAft>
                  <a:spcPts val="100"/>
                </a:spcAft>
                <a:buFont typeface="Symbol" panose="05050102010706020507" pitchFamily="18" charset="2"/>
                <a:buChar char=""/>
              </a:pPr>
              <a:r>
                <a:rPr lang="vi-VN" sz="40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Tớ rất thích Ma-ri-a vì Ma-ri-a có nhiều điểm giống tớ thích quan sát, thích chia sẻ với bố</a:t>
              </a:r>
              <a:endParaRPr lang="en-US" sz="4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 name="Group 1">
            <a:extLst>
              <a:ext uri="{FF2B5EF4-FFF2-40B4-BE49-F238E27FC236}">
                <a16:creationId xmlns:a16="http://schemas.microsoft.com/office/drawing/2014/main" id="{9611CC36-BA76-4CA9-8A80-F012A439AF5E}"/>
              </a:ext>
            </a:extLst>
          </p:cNvPr>
          <p:cNvGrpSpPr/>
          <p:nvPr/>
        </p:nvGrpSpPr>
        <p:grpSpPr>
          <a:xfrm>
            <a:off x="1263084" y="319094"/>
            <a:ext cx="9390738" cy="1509706"/>
            <a:chOff x="1066930" y="1180302"/>
            <a:chExt cx="7043054" cy="1132280"/>
          </a:xfrm>
        </p:grpSpPr>
        <p:sp>
          <p:nvSpPr>
            <p:cNvPr id="83" name="Rectangle: Rounded Corners 25">
              <a:extLst>
                <a:ext uri="{FF2B5EF4-FFF2-40B4-BE49-F238E27FC236}">
                  <a16:creationId xmlns:a16="http://schemas.microsoft.com/office/drawing/2014/main" id="{6FE3B38A-D7AF-0081-FAB4-E522EE635B16}"/>
                </a:ext>
              </a:extLst>
            </p:cNvPr>
            <p:cNvSpPr/>
            <p:nvPr/>
          </p:nvSpPr>
          <p:spPr>
            <a:xfrm>
              <a:off x="1460148" y="1297305"/>
              <a:ext cx="6649836" cy="1015277"/>
            </a:xfrm>
            <a:custGeom>
              <a:avLst/>
              <a:gdLst>
                <a:gd name="connsiteX0" fmla="*/ 0 w 6649836"/>
                <a:gd name="connsiteY0" fmla="*/ 61414 h 1015277"/>
                <a:gd name="connsiteX1" fmla="*/ 61414 w 6649836"/>
                <a:gd name="connsiteY1" fmla="*/ 0 h 1015277"/>
                <a:gd name="connsiteX2" fmla="*/ 518305 w 6649836"/>
                <a:gd name="connsiteY2" fmla="*/ 0 h 1015277"/>
                <a:gd name="connsiteX3" fmla="*/ 1040465 w 6649836"/>
                <a:gd name="connsiteY3" fmla="*/ 0 h 1015277"/>
                <a:gd name="connsiteX4" fmla="*/ 1823706 w 6649836"/>
                <a:gd name="connsiteY4" fmla="*/ 0 h 1015277"/>
                <a:gd name="connsiteX5" fmla="*/ 2280597 w 6649836"/>
                <a:gd name="connsiteY5" fmla="*/ 0 h 1015277"/>
                <a:gd name="connsiteX6" fmla="*/ 2737487 w 6649836"/>
                <a:gd name="connsiteY6" fmla="*/ 0 h 1015277"/>
                <a:gd name="connsiteX7" fmla="*/ 3194378 w 6649836"/>
                <a:gd name="connsiteY7" fmla="*/ 0 h 1015277"/>
                <a:gd name="connsiteX8" fmla="*/ 3847079 w 6649836"/>
                <a:gd name="connsiteY8" fmla="*/ 0 h 1015277"/>
                <a:gd name="connsiteX9" fmla="*/ 4499779 w 6649836"/>
                <a:gd name="connsiteY9" fmla="*/ 0 h 1015277"/>
                <a:gd name="connsiteX10" fmla="*/ 5152480 w 6649836"/>
                <a:gd name="connsiteY10" fmla="*/ 0 h 1015277"/>
                <a:gd name="connsiteX11" fmla="*/ 5935721 w 6649836"/>
                <a:gd name="connsiteY11" fmla="*/ 0 h 1015277"/>
                <a:gd name="connsiteX12" fmla="*/ 6588422 w 6649836"/>
                <a:gd name="connsiteY12" fmla="*/ 0 h 1015277"/>
                <a:gd name="connsiteX13" fmla="*/ 6649836 w 6649836"/>
                <a:gd name="connsiteY13" fmla="*/ 61414 h 1015277"/>
                <a:gd name="connsiteX14" fmla="*/ 6649836 w 6649836"/>
                <a:gd name="connsiteY14" fmla="*/ 489790 h 1015277"/>
                <a:gd name="connsiteX15" fmla="*/ 6649836 w 6649836"/>
                <a:gd name="connsiteY15" fmla="*/ 953863 h 1015277"/>
                <a:gd name="connsiteX16" fmla="*/ 6588422 w 6649836"/>
                <a:gd name="connsiteY16" fmla="*/ 1015277 h 1015277"/>
                <a:gd name="connsiteX17" fmla="*/ 6066261 w 6649836"/>
                <a:gd name="connsiteY17" fmla="*/ 1015277 h 1015277"/>
                <a:gd name="connsiteX18" fmla="*/ 5544101 w 6649836"/>
                <a:gd name="connsiteY18" fmla="*/ 1015277 h 1015277"/>
                <a:gd name="connsiteX19" fmla="*/ 5087210 w 6649836"/>
                <a:gd name="connsiteY19" fmla="*/ 1015277 h 1015277"/>
                <a:gd name="connsiteX20" fmla="*/ 4303969 w 6649836"/>
                <a:gd name="connsiteY20" fmla="*/ 1015277 h 1015277"/>
                <a:gd name="connsiteX21" fmla="*/ 3651268 w 6649836"/>
                <a:gd name="connsiteY21" fmla="*/ 1015277 h 1015277"/>
                <a:gd name="connsiteX22" fmla="*/ 3063838 w 6649836"/>
                <a:gd name="connsiteY22" fmla="*/ 1015277 h 1015277"/>
                <a:gd name="connsiteX23" fmla="*/ 2345867 w 6649836"/>
                <a:gd name="connsiteY23" fmla="*/ 1015277 h 1015277"/>
                <a:gd name="connsiteX24" fmla="*/ 1693166 w 6649836"/>
                <a:gd name="connsiteY24" fmla="*/ 1015277 h 1015277"/>
                <a:gd name="connsiteX25" fmla="*/ 1105735 w 6649836"/>
                <a:gd name="connsiteY25" fmla="*/ 1015277 h 1015277"/>
                <a:gd name="connsiteX26" fmla="*/ 648845 w 6649836"/>
                <a:gd name="connsiteY26" fmla="*/ 1015277 h 1015277"/>
                <a:gd name="connsiteX27" fmla="*/ 61414 w 6649836"/>
                <a:gd name="connsiteY27" fmla="*/ 1015277 h 1015277"/>
                <a:gd name="connsiteX28" fmla="*/ 0 w 6649836"/>
                <a:gd name="connsiteY28" fmla="*/ 953863 h 1015277"/>
                <a:gd name="connsiteX29" fmla="*/ 0 w 6649836"/>
                <a:gd name="connsiteY29" fmla="*/ 525487 h 1015277"/>
                <a:gd name="connsiteX30" fmla="*/ 0 w 6649836"/>
                <a:gd name="connsiteY30" fmla="*/ 61414 h 10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649836" h="1015277" fill="none" extrusionOk="0">
                  <a:moveTo>
                    <a:pt x="0" y="61414"/>
                  </a:moveTo>
                  <a:cubicBezTo>
                    <a:pt x="-146" y="28682"/>
                    <a:pt x="22742" y="-5263"/>
                    <a:pt x="61414" y="0"/>
                  </a:cubicBezTo>
                  <a:cubicBezTo>
                    <a:pt x="278883" y="16080"/>
                    <a:pt x="397512" y="-3181"/>
                    <a:pt x="518305" y="0"/>
                  </a:cubicBezTo>
                  <a:cubicBezTo>
                    <a:pt x="639098" y="3181"/>
                    <a:pt x="841605" y="5925"/>
                    <a:pt x="1040465" y="0"/>
                  </a:cubicBezTo>
                  <a:cubicBezTo>
                    <a:pt x="1239325" y="-5925"/>
                    <a:pt x="1574545" y="31749"/>
                    <a:pt x="1823706" y="0"/>
                  </a:cubicBezTo>
                  <a:cubicBezTo>
                    <a:pt x="2072867" y="-31749"/>
                    <a:pt x="2150517" y="22315"/>
                    <a:pt x="2280597" y="0"/>
                  </a:cubicBezTo>
                  <a:cubicBezTo>
                    <a:pt x="2410677" y="-22315"/>
                    <a:pt x="2640416" y="22569"/>
                    <a:pt x="2737487" y="0"/>
                  </a:cubicBezTo>
                  <a:cubicBezTo>
                    <a:pt x="2834558" y="-22569"/>
                    <a:pt x="2986564" y="-1200"/>
                    <a:pt x="3194378" y="0"/>
                  </a:cubicBezTo>
                  <a:cubicBezTo>
                    <a:pt x="3402192" y="1200"/>
                    <a:pt x="3559790" y="-27197"/>
                    <a:pt x="3847079" y="0"/>
                  </a:cubicBezTo>
                  <a:cubicBezTo>
                    <a:pt x="4134368" y="27197"/>
                    <a:pt x="4324267" y="-20218"/>
                    <a:pt x="4499779" y="0"/>
                  </a:cubicBezTo>
                  <a:cubicBezTo>
                    <a:pt x="4675291" y="20218"/>
                    <a:pt x="4997586" y="7265"/>
                    <a:pt x="5152480" y="0"/>
                  </a:cubicBezTo>
                  <a:cubicBezTo>
                    <a:pt x="5307374" y="-7265"/>
                    <a:pt x="5629252" y="38085"/>
                    <a:pt x="5935721" y="0"/>
                  </a:cubicBezTo>
                  <a:cubicBezTo>
                    <a:pt x="6242190" y="-38085"/>
                    <a:pt x="6438059" y="-23281"/>
                    <a:pt x="6588422" y="0"/>
                  </a:cubicBezTo>
                  <a:cubicBezTo>
                    <a:pt x="6630430" y="356"/>
                    <a:pt x="6645894" y="34296"/>
                    <a:pt x="6649836" y="61414"/>
                  </a:cubicBezTo>
                  <a:cubicBezTo>
                    <a:pt x="6642908" y="217434"/>
                    <a:pt x="6664250" y="368255"/>
                    <a:pt x="6649836" y="489790"/>
                  </a:cubicBezTo>
                  <a:cubicBezTo>
                    <a:pt x="6635422" y="611325"/>
                    <a:pt x="6627668" y="773570"/>
                    <a:pt x="6649836" y="953863"/>
                  </a:cubicBezTo>
                  <a:cubicBezTo>
                    <a:pt x="6648564" y="987378"/>
                    <a:pt x="6619351" y="1009279"/>
                    <a:pt x="6588422" y="1015277"/>
                  </a:cubicBezTo>
                  <a:cubicBezTo>
                    <a:pt x="6455773" y="1015183"/>
                    <a:pt x="6224386" y="1016829"/>
                    <a:pt x="6066261" y="1015277"/>
                  </a:cubicBezTo>
                  <a:cubicBezTo>
                    <a:pt x="5908136" y="1013725"/>
                    <a:pt x="5759731" y="1025619"/>
                    <a:pt x="5544101" y="1015277"/>
                  </a:cubicBezTo>
                  <a:cubicBezTo>
                    <a:pt x="5328471" y="1004935"/>
                    <a:pt x="5299288" y="1006025"/>
                    <a:pt x="5087210" y="1015277"/>
                  </a:cubicBezTo>
                  <a:cubicBezTo>
                    <a:pt x="4875132" y="1024529"/>
                    <a:pt x="4652028" y="1020910"/>
                    <a:pt x="4303969" y="1015277"/>
                  </a:cubicBezTo>
                  <a:cubicBezTo>
                    <a:pt x="3955910" y="1009644"/>
                    <a:pt x="3884231" y="1012589"/>
                    <a:pt x="3651268" y="1015277"/>
                  </a:cubicBezTo>
                  <a:cubicBezTo>
                    <a:pt x="3418305" y="1017965"/>
                    <a:pt x="3200211" y="1018483"/>
                    <a:pt x="3063838" y="1015277"/>
                  </a:cubicBezTo>
                  <a:cubicBezTo>
                    <a:pt x="2927465" y="1012072"/>
                    <a:pt x="2650720" y="1046246"/>
                    <a:pt x="2345867" y="1015277"/>
                  </a:cubicBezTo>
                  <a:cubicBezTo>
                    <a:pt x="2041014" y="984308"/>
                    <a:pt x="1892064" y="996247"/>
                    <a:pt x="1693166" y="1015277"/>
                  </a:cubicBezTo>
                  <a:cubicBezTo>
                    <a:pt x="1494268" y="1034307"/>
                    <a:pt x="1299600" y="1002150"/>
                    <a:pt x="1105735" y="1015277"/>
                  </a:cubicBezTo>
                  <a:cubicBezTo>
                    <a:pt x="911870" y="1028404"/>
                    <a:pt x="764255" y="1011215"/>
                    <a:pt x="648845" y="1015277"/>
                  </a:cubicBezTo>
                  <a:cubicBezTo>
                    <a:pt x="533435" y="1019340"/>
                    <a:pt x="203854" y="996382"/>
                    <a:pt x="61414" y="1015277"/>
                  </a:cubicBezTo>
                  <a:cubicBezTo>
                    <a:pt x="27329" y="1016478"/>
                    <a:pt x="1867" y="988200"/>
                    <a:pt x="0" y="953863"/>
                  </a:cubicBezTo>
                  <a:cubicBezTo>
                    <a:pt x="11987" y="787556"/>
                    <a:pt x="-18304" y="677993"/>
                    <a:pt x="0" y="525487"/>
                  </a:cubicBezTo>
                  <a:cubicBezTo>
                    <a:pt x="18304" y="372981"/>
                    <a:pt x="-13189" y="225074"/>
                    <a:pt x="0" y="61414"/>
                  </a:cubicBezTo>
                  <a:close/>
                </a:path>
                <a:path w="6649836" h="1015277" stroke="0" extrusionOk="0">
                  <a:moveTo>
                    <a:pt x="0" y="61414"/>
                  </a:moveTo>
                  <a:cubicBezTo>
                    <a:pt x="268" y="35684"/>
                    <a:pt x="29512" y="3602"/>
                    <a:pt x="61414" y="0"/>
                  </a:cubicBezTo>
                  <a:cubicBezTo>
                    <a:pt x="361643" y="-5676"/>
                    <a:pt x="441999" y="-34376"/>
                    <a:pt x="779385" y="0"/>
                  </a:cubicBezTo>
                  <a:cubicBezTo>
                    <a:pt x="1116771" y="34376"/>
                    <a:pt x="1156605" y="23965"/>
                    <a:pt x="1301546" y="0"/>
                  </a:cubicBezTo>
                  <a:cubicBezTo>
                    <a:pt x="1446487" y="-23965"/>
                    <a:pt x="1565399" y="18807"/>
                    <a:pt x="1823706" y="0"/>
                  </a:cubicBezTo>
                  <a:cubicBezTo>
                    <a:pt x="2082013" y="-18807"/>
                    <a:pt x="2237803" y="-3170"/>
                    <a:pt x="2541677" y="0"/>
                  </a:cubicBezTo>
                  <a:cubicBezTo>
                    <a:pt x="2845551" y="3170"/>
                    <a:pt x="2892335" y="24965"/>
                    <a:pt x="3129108" y="0"/>
                  </a:cubicBezTo>
                  <a:cubicBezTo>
                    <a:pt x="3365881" y="-24965"/>
                    <a:pt x="3729496" y="-22642"/>
                    <a:pt x="3912349" y="0"/>
                  </a:cubicBezTo>
                  <a:cubicBezTo>
                    <a:pt x="4095202" y="22642"/>
                    <a:pt x="4475252" y="-20955"/>
                    <a:pt x="4695590" y="0"/>
                  </a:cubicBezTo>
                  <a:cubicBezTo>
                    <a:pt x="4915928" y="20955"/>
                    <a:pt x="5076794" y="22346"/>
                    <a:pt x="5413561" y="0"/>
                  </a:cubicBezTo>
                  <a:cubicBezTo>
                    <a:pt x="5750328" y="-22346"/>
                    <a:pt x="5790795" y="21474"/>
                    <a:pt x="5935721" y="0"/>
                  </a:cubicBezTo>
                  <a:cubicBezTo>
                    <a:pt x="6080647" y="-21474"/>
                    <a:pt x="6370149" y="-1494"/>
                    <a:pt x="6588422" y="0"/>
                  </a:cubicBezTo>
                  <a:cubicBezTo>
                    <a:pt x="6622785" y="-2914"/>
                    <a:pt x="6655695" y="28721"/>
                    <a:pt x="6649836" y="61414"/>
                  </a:cubicBezTo>
                  <a:cubicBezTo>
                    <a:pt x="6670219" y="166237"/>
                    <a:pt x="6662985" y="368846"/>
                    <a:pt x="6649836" y="489790"/>
                  </a:cubicBezTo>
                  <a:cubicBezTo>
                    <a:pt x="6636687" y="610734"/>
                    <a:pt x="6643879" y="796941"/>
                    <a:pt x="6649836" y="953863"/>
                  </a:cubicBezTo>
                  <a:cubicBezTo>
                    <a:pt x="6657444" y="985558"/>
                    <a:pt x="6622599" y="1019655"/>
                    <a:pt x="6588422" y="1015277"/>
                  </a:cubicBezTo>
                  <a:cubicBezTo>
                    <a:pt x="6384881" y="1025474"/>
                    <a:pt x="6126545" y="1025942"/>
                    <a:pt x="5805181" y="1015277"/>
                  </a:cubicBezTo>
                  <a:cubicBezTo>
                    <a:pt x="5483817" y="1004612"/>
                    <a:pt x="5460173" y="1022640"/>
                    <a:pt x="5217750" y="1015277"/>
                  </a:cubicBezTo>
                  <a:cubicBezTo>
                    <a:pt x="4975327" y="1007914"/>
                    <a:pt x="4613336" y="1046606"/>
                    <a:pt x="4434509" y="1015277"/>
                  </a:cubicBezTo>
                  <a:cubicBezTo>
                    <a:pt x="4255682" y="983948"/>
                    <a:pt x="3876651" y="997675"/>
                    <a:pt x="3716538" y="1015277"/>
                  </a:cubicBezTo>
                  <a:cubicBezTo>
                    <a:pt x="3556425" y="1032879"/>
                    <a:pt x="3289102" y="1027514"/>
                    <a:pt x="3129108" y="1015277"/>
                  </a:cubicBezTo>
                  <a:cubicBezTo>
                    <a:pt x="2969114" y="1003041"/>
                    <a:pt x="2733355" y="1028987"/>
                    <a:pt x="2606947" y="1015277"/>
                  </a:cubicBezTo>
                  <a:cubicBezTo>
                    <a:pt x="2480539" y="1001567"/>
                    <a:pt x="2249422" y="1002570"/>
                    <a:pt x="2084786" y="1015277"/>
                  </a:cubicBezTo>
                  <a:cubicBezTo>
                    <a:pt x="1920150" y="1027984"/>
                    <a:pt x="1513144" y="1032325"/>
                    <a:pt x="1301546" y="1015277"/>
                  </a:cubicBezTo>
                  <a:cubicBezTo>
                    <a:pt x="1089948" y="998229"/>
                    <a:pt x="875923" y="1014165"/>
                    <a:pt x="714115" y="1015277"/>
                  </a:cubicBezTo>
                  <a:cubicBezTo>
                    <a:pt x="552307" y="1016389"/>
                    <a:pt x="277766" y="1035339"/>
                    <a:pt x="61414" y="1015277"/>
                  </a:cubicBezTo>
                  <a:cubicBezTo>
                    <a:pt x="26594" y="1012586"/>
                    <a:pt x="3460" y="992847"/>
                    <a:pt x="0" y="953863"/>
                  </a:cubicBezTo>
                  <a:cubicBezTo>
                    <a:pt x="-14838" y="797887"/>
                    <a:pt x="-6773" y="601225"/>
                    <a:pt x="0" y="507639"/>
                  </a:cubicBezTo>
                  <a:cubicBezTo>
                    <a:pt x="6773" y="414053"/>
                    <a:pt x="16694" y="192185"/>
                    <a:pt x="0" y="6141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604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757748" algn="just" defTabSz="1219170">
                <a:lnSpc>
                  <a:spcPct val="120000"/>
                </a:lnSpc>
                <a:buClr>
                  <a:srgbClr val="000000"/>
                </a:buClr>
              </a:pPr>
              <a:endParaRPr lang="vi-VN" sz="4800" dirty="0">
                <a:ln w="0"/>
                <a:solidFill>
                  <a:srgbClr val="17253A"/>
                </a:solidFill>
                <a:effectLst>
                  <a:outerShdw blurRad="38100" dist="19050" dir="2700000" algn="tl" rotWithShape="0">
                    <a:srgbClr val="17253A">
                      <a:alpha val="40000"/>
                    </a:srgbClr>
                  </a:outerShdw>
                </a:effectLst>
                <a:latin typeface="Arial" panose="020B0604020202020204" pitchFamily="34" charset="0"/>
                <a:sym typeface="Arial"/>
              </a:endParaRPr>
            </a:p>
          </p:txBody>
        </p:sp>
        <p:sp>
          <p:nvSpPr>
            <p:cNvPr id="8" name="Rectangle 7">
              <a:extLst>
                <a:ext uri="{FF2B5EF4-FFF2-40B4-BE49-F238E27FC236}">
                  <a16:creationId xmlns:a16="http://schemas.microsoft.com/office/drawing/2014/main" id="{D3BE4142-E127-4F37-A3E1-86D146308FB5}"/>
                </a:ext>
              </a:extLst>
            </p:cNvPr>
            <p:cNvSpPr/>
            <p:nvPr/>
          </p:nvSpPr>
          <p:spPr>
            <a:xfrm>
              <a:off x="2432199" y="1345916"/>
              <a:ext cx="5446527" cy="923330"/>
            </a:xfrm>
            <a:prstGeom prst="rect">
              <a:avLst/>
            </a:prstGeom>
            <a:noFill/>
          </p:spPr>
          <p:txBody>
            <a:bodyPr wrap="square" lIns="121920" tIns="60960" rIns="121920" bIns="60960">
              <a:spAutoFit/>
            </a:bodyPr>
            <a:lstStyle/>
            <a:p>
              <a:pPr marL="0" marR="0" algn="just">
                <a:spcBef>
                  <a:spcPts val="100"/>
                </a:spcBef>
                <a:spcAft>
                  <a:spcPts val="100"/>
                </a:spcAft>
              </a:pPr>
              <a:r>
                <a:rPr lang="vi-VN" sz="3600" b="1" dirty="0">
                  <a:effectLst/>
                  <a:latin typeface="Calibri" panose="020F0502020204030204" pitchFamily="34" charset="0"/>
                  <a:ea typeface="Calibri" panose="020F0502020204030204" pitchFamily="34" charset="0"/>
                  <a:cs typeface="Times New Roman" panose="02020603050405020304" pitchFamily="18" charset="0"/>
                </a:rPr>
                <a:t>Nêu cảm nghĩ của em về nhân vật Ma-ri-a.</a:t>
              </a:r>
              <a:endParaRPr lang="en-US" sz="3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266" name="Picture 2" descr="Cartoon number collection with characters">
              <a:extLst>
                <a:ext uri="{FF2B5EF4-FFF2-40B4-BE49-F238E27FC236}">
                  <a16:creationId xmlns:a16="http://schemas.microsoft.com/office/drawing/2014/main" id="{05CF3B02-19AC-4D7A-9917-5987AE763C9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22524" y1="38818" x2="26358" y2="42492"/>
                          <a14:foregroundMark x1="20927" y1="35783" x2="21086" y2="37540"/>
                          <a14:foregroundMark x1="18371" y1="38339" x2="18371" y2="38339"/>
                          <a14:foregroundMark x1="18850" y1="39137" x2="21086" y2="37700"/>
                        </a14:backgroundRemoval>
                      </a14:imgEffect>
                    </a14:imgLayer>
                  </a14:imgProps>
                </a:ext>
                <a:ext uri="{28A0092B-C50C-407E-A947-70E740481C1C}">
                  <a14:useLocalDpi xmlns:a14="http://schemas.microsoft.com/office/drawing/2010/main" val="0"/>
                </a:ext>
              </a:extLst>
            </a:blip>
            <a:srcRect t="27355" r="56222" b="37545"/>
            <a:stretch/>
          </p:blipFill>
          <p:spPr bwMode="auto">
            <a:xfrm>
              <a:off x="1066930" y="1180302"/>
              <a:ext cx="1313794" cy="105337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8873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fade">
                                      <p:cBhvr>
                                        <p:cTn id="12" dur="1000"/>
                                        <p:tgtEl>
                                          <p:spTgt spid="89"/>
                                        </p:tgtEl>
                                      </p:cBhvr>
                                    </p:animEffect>
                                    <p:anim calcmode="lin" valueType="num">
                                      <p:cBhvr>
                                        <p:cTn id="13" dur="1000" fill="hold"/>
                                        <p:tgtEl>
                                          <p:spTgt spid="89"/>
                                        </p:tgtEl>
                                        <p:attrNameLst>
                                          <p:attrName>ppt_x</p:attrName>
                                        </p:attrNameLst>
                                      </p:cBhvr>
                                      <p:tavLst>
                                        <p:tav tm="0">
                                          <p:val>
                                            <p:strVal val="#ppt_x"/>
                                          </p:val>
                                        </p:tav>
                                        <p:tav tm="100000">
                                          <p:val>
                                            <p:strVal val="#ppt_x"/>
                                          </p:val>
                                        </p:tav>
                                      </p:tavLst>
                                    </p:anim>
                                    <p:anim calcmode="lin" valueType="num">
                                      <p:cBhvr>
                                        <p:cTn id="14"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4" name="Google Shape;1504;p59"/>
          <p:cNvSpPr/>
          <p:nvPr/>
        </p:nvSpPr>
        <p:spPr>
          <a:xfrm>
            <a:off x="6849233" y="5768533"/>
            <a:ext cx="1152000" cy="2480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5" name="Google Shape;1555;p59"/>
          <p:cNvSpPr/>
          <p:nvPr/>
        </p:nvSpPr>
        <p:spPr>
          <a:xfrm>
            <a:off x="8962301" y="2332467"/>
            <a:ext cx="1289387" cy="666675"/>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6" name="Google Shape;1556;p59"/>
          <p:cNvSpPr/>
          <p:nvPr/>
        </p:nvSpPr>
        <p:spPr>
          <a:xfrm flipH="1">
            <a:off x="4337135" y="1125767"/>
            <a:ext cx="1289387" cy="666675"/>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12290" name="Picture 2" descr="Happy baby football field cartoon character cute style design for t shirt sticker logo element">
            <a:extLst>
              <a:ext uri="{FF2B5EF4-FFF2-40B4-BE49-F238E27FC236}">
                <a16:creationId xmlns:a16="http://schemas.microsoft.com/office/drawing/2014/main" id="{6E2328B3-02C9-42C7-BAAC-3933AC71B0B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8776" y1="49042" x2="48601" y2="50958"/>
                      </a14:backgroundRemoval>
                    </a14:imgEffect>
                  </a14:imgLayer>
                </a14:imgProps>
              </a:ext>
              <a:ext uri="{28A0092B-C50C-407E-A947-70E740481C1C}">
                <a14:useLocalDpi xmlns:a14="http://schemas.microsoft.com/office/drawing/2010/main" val="0"/>
              </a:ext>
            </a:extLst>
          </a:blip>
          <a:srcRect/>
          <a:stretch>
            <a:fillRect/>
          </a:stretch>
        </p:blipFill>
        <p:spPr bwMode="auto">
          <a:xfrm>
            <a:off x="7148624" y="129954"/>
            <a:ext cx="6267449" cy="6858000"/>
          </a:xfrm>
          <a:prstGeom prst="rect">
            <a:avLst/>
          </a:prstGeom>
          <a:noFill/>
          <a:extLst>
            <a:ext uri="{909E8E84-426E-40DD-AFC4-6F175D3DCCD1}">
              <a14:hiddenFill xmlns:a14="http://schemas.microsoft.com/office/drawing/2010/main">
                <a:solidFill>
                  <a:srgbClr val="FFFFFF"/>
                </a:solidFill>
              </a14:hiddenFill>
            </a:ext>
          </a:extLst>
        </p:spPr>
      </p:pic>
      <p:sp>
        <p:nvSpPr>
          <p:cNvPr id="65" name="Speech Bubble: Rectangle with Corners Rounded 6">
            <a:extLst>
              <a:ext uri="{FF2B5EF4-FFF2-40B4-BE49-F238E27FC236}">
                <a16:creationId xmlns:a16="http://schemas.microsoft.com/office/drawing/2014/main" id="{AFE3E4FB-E5E4-A151-E4D0-EAB21D5059A9}"/>
              </a:ext>
            </a:extLst>
          </p:cNvPr>
          <p:cNvSpPr/>
          <p:nvPr/>
        </p:nvSpPr>
        <p:spPr>
          <a:xfrm>
            <a:off x="1275907" y="343280"/>
            <a:ext cx="7409451" cy="1963985"/>
          </a:xfrm>
          <a:custGeom>
            <a:avLst/>
            <a:gdLst>
              <a:gd name="connsiteX0" fmla="*/ 0 w 7409451"/>
              <a:gd name="connsiteY0" fmla="*/ 327337 h 1963985"/>
              <a:gd name="connsiteX1" fmla="*/ 327337 w 7409451"/>
              <a:gd name="connsiteY1" fmla="*/ 0 h 1963985"/>
              <a:gd name="connsiteX2" fmla="*/ 4322180 w 7409451"/>
              <a:gd name="connsiteY2" fmla="*/ 0 h 1963985"/>
              <a:gd name="connsiteX3" fmla="*/ 4322180 w 7409451"/>
              <a:gd name="connsiteY3" fmla="*/ 0 h 1963985"/>
              <a:gd name="connsiteX4" fmla="*/ 6174543 w 7409451"/>
              <a:gd name="connsiteY4" fmla="*/ 0 h 1963985"/>
              <a:gd name="connsiteX5" fmla="*/ 7082114 w 7409451"/>
              <a:gd name="connsiteY5" fmla="*/ 0 h 1963985"/>
              <a:gd name="connsiteX6" fmla="*/ 7409451 w 7409451"/>
              <a:gd name="connsiteY6" fmla="*/ 327337 h 1963985"/>
              <a:gd name="connsiteX7" fmla="*/ 7409451 w 7409451"/>
              <a:gd name="connsiteY7" fmla="*/ 1145658 h 1963985"/>
              <a:gd name="connsiteX8" fmla="*/ 8364455 w 7409451"/>
              <a:gd name="connsiteY8" fmla="*/ 1829216 h 1963985"/>
              <a:gd name="connsiteX9" fmla="*/ 7409451 w 7409451"/>
              <a:gd name="connsiteY9" fmla="*/ 1636654 h 1963985"/>
              <a:gd name="connsiteX10" fmla="*/ 7409451 w 7409451"/>
              <a:gd name="connsiteY10" fmla="*/ 1636648 h 1963985"/>
              <a:gd name="connsiteX11" fmla="*/ 7082114 w 7409451"/>
              <a:gd name="connsiteY11" fmla="*/ 1963985 h 1963985"/>
              <a:gd name="connsiteX12" fmla="*/ 6174543 w 7409451"/>
              <a:gd name="connsiteY12" fmla="*/ 1963985 h 1963985"/>
              <a:gd name="connsiteX13" fmla="*/ 4322180 w 7409451"/>
              <a:gd name="connsiteY13" fmla="*/ 1963985 h 1963985"/>
              <a:gd name="connsiteX14" fmla="*/ 4322180 w 7409451"/>
              <a:gd name="connsiteY14" fmla="*/ 1963985 h 1963985"/>
              <a:gd name="connsiteX15" fmla="*/ 327337 w 7409451"/>
              <a:gd name="connsiteY15" fmla="*/ 1963985 h 1963985"/>
              <a:gd name="connsiteX16" fmla="*/ 0 w 7409451"/>
              <a:gd name="connsiteY16" fmla="*/ 1636648 h 1963985"/>
              <a:gd name="connsiteX17" fmla="*/ 0 w 7409451"/>
              <a:gd name="connsiteY17" fmla="*/ 1636654 h 1963985"/>
              <a:gd name="connsiteX18" fmla="*/ 0 w 7409451"/>
              <a:gd name="connsiteY18" fmla="*/ 1145658 h 1963985"/>
              <a:gd name="connsiteX19" fmla="*/ 0 w 7409451"/>
              <a:gd name="connsiteY19" fmla="*/ 1145658 h 1963985"/>
              <a:gd name="connsiteX20" fmla="*/ 0 w 7409451"/>
              <a:gd name="connsiteY20" fmla="*/ 327337 h 1963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409451" h="1963985" fill="none" extrusionOk="0">
                <a:moveTo>
                  <a:pt x="0" y="327337"/>
                </a:moveTo>
                <a:cubicBezTo>
                  <a:pt x="-21239" y="172086"/>
                  <a:pt x="156166" y="-26006"/>
                  <a:pt x="327337" y="0"/>
                </a:cubicBezTo>
                <a:cubicBezTo>
                  <a:pt x="892405" y="129591"/>
                  <a:pt x="3892067" y="-79037"/>
                  <a:pt x="4322180" y="0"/>
                </a:cubicBezTo>
                <a:lnTo>
                  <a:pt x="4322180" y="0"/>
                </a:lnTo>
                <a:cubicBezTo>
                  <a:pt x="4686772" y="-132767"/>
                  <a:pt x="5417195" y="17311"/>
                  <a:pt x="6174543" y="0"/>
                </a:cubicBezTo>
                <a:cubicBezTo>
                  <a:pt x="6313113" y="-55488"/>
                  <a:pt x="6832507" y="19206"/>
                  <a:pt x="7082114" y="0"/>
                </a:cubicBezTo>
                <a:cubicBezTo>
                  <a:pt x="7287953" y="20160"/>
                  <a:pt x="7403553" y="144642"/>
                  <a:pt x="7409451" y="327337"/>
                </a:cubicBezTo>
                <a:cubicBezTo>
                  <a:pt x="7379555" y="414173"/>
                  <a:pt x="7454002" y="997897"/>
                  <a:pt x="7409451" y="1145658"/>
                </a:cubicBezTo>
                <a:cubicBezTo>
                  <a:pt x="7601376" y="1392235"/>
                  <a:pt x="7865866" y="1530426"/>
                  <a:pt x="8364455" y="1829216"/>
                </a:cubicBezTo>
                <a:cubicBezTo>
                  <a:pt x="8126403" y="1797714"/>
                  <a:pt x="7729942" y="1637799"/>
                  <a:pt x="7409451" y="1636654"/>
                </a:cubicBezTo>
                <a:lnTo>
                  <a:pt x="7409451" y="1636648"/>
                </a:lnTo>
                <a:cubicBezTo>
                  <a:pt x="7433513" y="1801214"/>
                  <a:pt x="7279664" y="1974341"/>
                  <a:pt x="7082114" y="1963985"/>
                </a:cubicBezTo>
                <a:cubicBezTo>
                  <a:pt x="6790556" y="1882810"/>
                  <a:pt x="6525805" y="1990976"/>
                  <a:pt x="6174543" y="1963985"/>
                </a:cubicBezTo>
                <a:cubicBezTo>
                  <a:pt x="5888672" y="2118330"/>
                  <a:pt x="5089369" y="2037274"/>
                  <a:pt x="4322180" y="1963985"/>
                </a:cubicBezTo>
                <a:lnTo>
                  <a:pt x="4322180" y="1963985"/>
                </a:lnTo>
                <a:cubicBezTo>
                  <a:pt x="2645805" y="1924319"/>
                  <a:pt x="1525311" y="2091634"/>
                  <a:pt x="327337" y="1963985"/>
                </a:cubicBezTo>
                <a:cubicBezTo>
                  <a:pt x="135351" y="1950772"/>
                  <a:pt x="2345" y="1818848"/>
                  <a:pt x="0" y="1636648"/>
                </a:cubicBezTo>
                <a:lnTo>
                  <a:pt x="0" y="1636654"/>
                </a:lnTo>
                <a:cubicBezTo>
                  <a:pt x="-22947" y="1469693"/>
                  <a:pt x="6067" y="1312094"/>
                  <a:pt x="0" y="1145658"/>
                </a:cubicBezTo>
                <a:lnTo>
                  <a:pt x="0" y="1145658"/>
                </a:lnTo>
                <a:cubicBezTo>
                  <a:pt x="332" y="1058216"/>
                  <a:pt x="-57660" y="735433"/>
                  <a:pt x="0" y="327337"/>
                </a:cubicBezTo>
                <a:close/>
              </a:path>
              <a:path w="7409451" h="1963985" stroke="0" extrusionOk="0">
                <a:moveTo>
                  <a:pt x="0" y="327337"/>
                </a:moveTo>
                <a:cubicBezTo>
                  <a:pt x="9894" y="114352"/>
                  <a:pt x="144927" y="1677"/>
                  <a:pt x="327337" y="0"/>
                </a:cubicBezTo>
                <a:cubicBezTo>
                  <a:pt x="1429911" y="-30226"/>
                  <a:pt x="3693721" y="19287"/>
                  <a:pt x="4322180" y="0"/>
                </a:cubicBezTo>
                <a:lnTo>
                  <a:pt x="4322180" y="0"/>
                </a:lnTo>
                <a:cubicBezTo>
                  <a:pt x="4542276" y="-32323"/>
                  <a:pt x="5732541" y="59710"/>
                  <a:pt x="6174543" y="0"/>
                </a:cubicBezTo>
                <a:cubicBezTo>
                  <a:pt x="6313780" y="-17656"/>
                  <a:pt x="6986254" y="-79470"/>
                  <a:pt x="7082114" y="0"/>
                </a:cubicBezTo>
                <a:cubicBezTo>
                  <a:pt x="7295082" y="-3842"/>
                  <a:pt x="7397182" y="129004"/>
                  <a:pt x="7409451" y="327337"/>
                </a:cubicBezTo>
                <a:cubicBezTo>
                  <a:pt x="7394845" y="601471"/>
                  <a:pt x="7450378" y="1054909"/>
                  <a:pt x="7409451" y="1145658"/>
                </a:cubicBezTo>
                <a:cubicBezTo>
                  <a:pt x="7706491" y="1470378"/>
                  <a:pt x="8023689" y="1713718"/>
                  <a:pt x="8364455" y="1829216"/>
                </a:cubicBezTo>
                <a:cubicBezTo>
                  <a:pt x="8202714" y="1853804"/>
                  <a:pt x="7577615" y="1685539"/>
                  <a:pt x="7409451" y="1636654"/>
                </a:cubicBezTo>
                <a:lnTo>
                  <a:pt x="7409451" y="1636648"/>
                </a:lnTo>
                <a:cubicBezTo>
                  <a:pt x="7416552" y="1813068"/>
                  <a:pt x="7261188" y="1945677"/>
                  <a:pt x="7082114" y="1963985"/>
                </a:cubicBezTo>
                <a:cubicBezTo>
                  <a:pt x="6647485" y="1906631"/>
                  <a:pt x="6435933" y="1999452"/>
                  <a:pt x="6174543" y="1963985"/>
                </a:cubicBezTo>
                <a:cubicBezTo>
                  <a:pt x="5943634" y="2012162"/>
                  <a:pt x="4527078" y="1831294"/>
                  <a:pt x="4322180" y="1963985"/>
                </a:cubicBezTo>
                <a:lnTo>
                  <a:pt x="4322180" y="1963985"/>
                </a:lnTo>
                <a:cubicBezTo>
                  <a:pt x="2982034" y="2059017"/>
                  <a:pt x="1474922" y="1914062"/>
                  <a:pt x="327337" y="1963985"/>
                </a:cubicBezTo>
                <a:cubicBezTo>
                  <a:pt x="138414" y="1938048"/>
                  <a:pt x="18173" y="1846385"/>
                  <a:pt x="0" y="1636648"/>
                </a:cubicBezTo>
                <a:lnTo>
                  <a:pt x="0" y="1636654"/>
                </a:lnTo>
                <a:cubicBezTo>
                  <a:pt x="-27342" y="1505491"/>
                  <a:pt x="40801" y="1312935"/>
                  <a:pt x="0" y="1145658"/>
                </a:cubicBezTo>
                <a:lnTo>
                  <a:pt x="0" y="1145658"/>
                </a:lnTo>
                <a:cubicBezTo>
                  <a:pt x="32568" y="743762"/>
                  <a:pt x="10208" y="481530"/>
                  <a:pt x="0" y="327337"/>
                </a:cubicBezTo>
                <a:close/>
              </a:path>
            </a:pathLst>
          </a:custGeom>
          <a:solidFill>
            <a:srgbClr val="83D559"/>
          </a:solidFill>
          <a:ln w="38100">
            <a:solidFill>
              <a:srgbClr val="002060"/>
            </a:solidFill>
            <a:extLst>
              <a:ext uri="{C807C97D-BFC1-408E-A445-0C87EB9F89A2}">
                <ask:lineSketchStyleProps xmlns:ask="http://schemas.microsoft.com/office/drawing/2018/sketchyshapes" sd="3244475365">
                  <a:prstGeom prst="wedgeRoundRectCallout">
                    <a:avLst>
                      <a:gd name="adj1" fmla="val 62889"/>
                      <a:gd name="adj2" fmla="val 43138"/>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4800" b="1" dirty="0">
                <a:solidFill>
                  <a:srgbClr val="FFFFFF"/>
                </a:solidFill>
                <a:latin typeface="Arial"/>
                <a:sym typeface="Arial"/>
              </a:rPr>
              <a:t>Theo </a:t>
            </a:r>
            <a:r>
              <a:rPr lang="en-US" sz="4800" b="1" dirty="0" err="1">
                <a:solidFill>
                  <a:srgbClr val="FFFFFF"/>
                </a:solidFill>
                <a:latin typeface="Arial"/>
                <a:sym typeface="Arial"/>
              </a:rPr>
              <a:t>em</a:t>
            </a:r>
            <a:r>
              <a:rPr lang="en-US" sz="4800" b="1" dirty="0">
                <a:solidFill>
                  <a:srgbClr val="FFFFFF"/>
                </a:solidFill>
                <a:latin typeface="Arial"/>
                <a:sym typeface="Arial"/>
              </a:rPr>
              <a:t>, </a:t>
            </a:r>
            <a:r>
              <a:rPr lang="en-US" sz="4800" b="1" dirty="0" err="1">
                <a:solidFill>
                  <a:srgbClr val="FFFFFF"/>
                </a:solidFill>
                <a:latin typeface="Arial"/>
                <a:sym typeface="Arial"/>
              </a:rPr>
              <a:t>nội</a:t>
            </a:r>
            <a:r>
              <a:rPr lang="en-US" sz="4800" b="1" dirty="0">
                <a:solidFill>
                  <a:srgbClr val="FFFFFF"/>
                </a:solidFill>
                <a:latin typeface="Arial"/>
                <a:sym typeface="Arial"/>
              </a:rPr>
              <a:t> dung </a:t>
            </a:r>
            <a:r>
              <a:rPr lang="en-US" sz="4800" b="1" dirty="0" err="1">
                <a:solidFill>
                  <a:srgbClr val="FFFFFF"/>
                </a:solidFill>
                <a:latin typeface="Arial"/>
                <a:sym typeface="Arial"/>
              </a:rPr>
              <a:t>chính</a:t>
            </a:r>
            <a:r>
              <a:rPr lang="en-US" sz="4800" b="1" dirty="0">
                <a:solidFill>
                  <a:srgbClr val="FFFFFF"/>
                </a:solidFill>
                <a:latin typeface="Arial"/>
                <a:sym typeface="Arial"/>
              </a:rPr>
              <a:t> </a:t>
            </a:r>
            <a:r>
              <a:rPr lang="en-US" sz="4800" b="1" dirty="0" err="1">
                <a:solidFill>
                  <a:srgbClr val="FFFFFF"/>
                </a:solidFill>
                <a:latin typeface="Arial"/>
                <a:sym typeface="Arial"/>
              </a:rPr>
              <a:t>của</a:t>
            </a:r>
            <a:r>
              <a:rPr lang="en-US" sz="4800" b="1" dirty="0">
                <a:solidFill>
                  <a:srgbClr val="FFFFFF"/>
                </a:solidFill>
                <a:latin typeface="Arial"/>
                <a:sym typeface="Arial"/>
              </a:rPr>
              <a:t> </a:t>
            </a:r>
            <a:r>
              <a:rPr lang="en-US" sz="4800" b="1" dirty="0" err="1">
                <a:solidFill>
                  <a:srgbClr val="FFFFFF"/>
                </a:solidFill>
                <a:latin typeface="Arial"/>
                <a:sym typeface="Arial"/>
              </a:rPr>
              <a:t>bài</a:t>
            </a:r>
            <a:r>
              <a:rPr lang="en-US" sz="4800" b="1" dirty="0">
                <a:solidFill>
                  <a:srgbClr val="FFFFFF"/>
                </a:solidFill>
                <a:latin typeface="Arial"/>
                <a:sym typeface="Arial"/>
              </a:rPr>
              <a:t> </a:t>
            </a:r>
            <a:r>
              <a:rPr lang="en-US" sz="4800" b="1" dirty="0" err="1">
                <a:solidFill>
                  <a:srgbClr val="FFFFFF"/>
                </a:solidFill>
                <a:latin typeface="Arial"/>
                <a:sym typeface="Arial"/>
              </a:rPr>
              <a:t>đọc</a:t>
            </a:r>
            <a:r>
              <a:rPr lang="en-US" sz="4800" b="1" dirty="0">
                <a:solidFill>
                  <a:srgbClr val="FFFFFF"/>
                </a:solidFill>
                <a:latin typeface="Arial"/>
                <a:sym typeface="Arial"/>
              </a:rPr>
              <a:t> </a:t>
            </a:r>
            <a:r>
              <a:rPr lang="en-US" sz="4800" b="1" dirty="0" err="1">
                <a:solidFill>
                  <a:srgbClr val="FFFFFF"/>
                </a:solidFill>
                <a:latin typeface="Arial"/>
                <a:sym typeface="Arial"/>
              </a:rPr>
              <a:t>là</a:t>
            </a:r>
            <a:r>
              <a:rPr lang="en-US" sz="4800" b="1" dirty="0">
                <a:solidFill>
                  <a:srgbClr val="FFFFFF"/>
                </a:solidFill>
                <a:latin typeface="Arial"/>
                <a:sym typeface="Arial"/>
              </a:rPr>
              <a:t> </a:t>
            </a:r>
            <a:r>
              <a:rPr lang="en-US" sz="4800" b="1" dirty="0" err="1">
                <a:solidFill>
                  <a:srgbClr val="FFFFFF"/>
                </a:solidFill>
                <a:latin typeface="Arial"/>
                <a:sym typeface="Arial"/>
              </a:rPr>
              <a:t>gì</a:t>
            </a:r>
            <a:r>
              <a:rPr lang="en-US" sz="4800" b="1" dirty="0">
                <a:solidFill>
                  <a:srgbClr val="FFFFFF"/>
                </a:solidFill>
                <a:latin typeface="Arial"/>
                <a:sym typeface="Arial"/>
              </a:rPr>
              <a:t>?</a:t>
            </a:r>
            <a:endParaRPr lang="vi-VN" sz="4800" b="1" dirty="0">
              <a:solidFill>
                <a:srgbClr val="FFFFFF"/>
              </a:solidFill>
              <a:latin typeface="Arial" panose="020B0604020202020204" pitchFamily="34" charset="0"/>
              <a:sym typeface="Arial"/>
            </a:endParaRPr>
          </a:p>
        </p:txBody>
      </p:sp>
      <p:grpSp>
        <p:nvGrpSpPr>
          <p:cNvPr id="11" name="Group 10">
            <a:extLst>
              <a:ext uri="{FF2B5EF4-FFF2-40B4-BE49-F238E27FC236}">
                <a16:creationId xmlns:a16="http://schemas.microsoft.com/office/drawing/2014/main" id="{0260CD1B-A8E5-4E61-A39B-A04DE38BB54E}"/>
              </a:ext>
            </a:extLst>
          </p:cNvPr>
          <p:cNvGrpSpPr/>
          <p:nvPr/>
        </p:nvGrpSpPr>
        <p:grpSpPr>
          <a:xfrm>
            <a:off x="223284" y="3062177"/>
            <a:ext cx="8378456" cy="3494688"/>
            <a:chOff x="807719" y="2571750"/>
            <a:chExt cx="4508491" cy="2369821"/>
          </a:xfrm>
        </p:grpSpPr>
        <p:sp>
          <p:nvSpPr>
            <p:cNvPr id="68" name="Hình chữ nhật: Góc Tròn 13">
              <a:extLst>
                <a:ext uri="{FF2B5EF4-FFF2-40B4-BE49-F238E27FC236}">
                  <a16:creationId xmlns:a16="http://schemas.microsoft.com/office/drawing/2014/main" id="{B80D7B58-09D6-4E74-B4B8-56035F9C6F32}"/>
                </a:ext>
              </a:extLst>
            </p:cNvPr>
            <p:cNvSpPr/>
            <p:nvPr/>
          </p:nvSpPr>
          <p:spPr>
            <a:xfrm>
              <a:off x="807719" y="2571750"/>
              <a:ext cx="4508491" cy="2369821"/>
            </a:xfrm>
            <a:custGeom>
              <a:avLst/>
              <a:gdLst>
                <a:gd name="connsiteX0" fmla="*/ 0 w 4508491"/>
                <a:gd name="connsiteY0" fmla="*/ 394978 h 2369821"/>
                <a:gd name="connsiteX1" fmla="*/ 394978 w 4508491"/>
                <a:gd name="connsiteY1" fmla="*/ 0 h 2369821"/>
                <a:gd name="connsiteX2" fmla="*/ 4113513 w 4508491"/>
                <a:gd name="connsiteY2" fmla="*/ 0 h 2369821"/>
                <a:gd name="connsiteX3" fmla="*/ 4508491 w 4508491"/>
                <a:gd name="connsiteY3" fmla="*/ 394978 h 2369821"/>
                <a:gd name="connsiteX4" fmla="*/ 4508491 w 4508491"/>
                <a:gd name="connsiteY4" fmla="*/ 1974843 h 2369821"/>
                <a:gd name="connsiteX5" fmla="*/ 4113513 w 4508491"/>
                <a:gd name="connsiteY5" fmla="*/ 2369821 h 2369821"/>
                <a:gd name="connsiteX6" fmla="*/ 394978 w 4508491"/>
                <a:gd name="connsiteY6" fmla="*/ 2369821 h 2369821"/>
                <a:gd name="connsiteX7" fmla="*/ 0 w 4508491"/>
                <a:gd name="connsiteY7" fmla="*/ 1974843 h 2369821"/>
                <a:gd name="connsiteX8" fmla="*/ 0 w 4508491"/>
                <a:gd name="connsiteY8" fmla="*/ 394978 h 236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8491" h="2369821" fill="none" extrusionOk="0">
                  <a:moveTo>
                    <a:pt x="0" y="394978"/>
                  </a:moveTo>
                  <a:cubicBezTo>
                    <a:pt x="13105" y="167199"/>
                    <a:pt x="181077" y="8626"/>
                    <a:pt x="394978" y="0"/>
                  </a:cubicBezTo>
                  <a:cubicBezTo>
                    <a:pt x="1096618" y="-106144"/>
                    <a:pt x="2578478" y="-57456"/>
                    <a:pt x="4113513" y="0"/>
                  </a:cubicBezTo>
                  <a:cubicBezTo>
                    <a:pt x="4369574" y="19994"/>
                    <a:pt x="4512331" y="176856"/>
                    <a:pt x="4508491" y="394978"/>
                  </a:cubicBezTo>
                  <a:cubicBezTo>
                    <a:pt x="4428805" y="862205"/>
                    <a:pt x="4611867" y="1665827"/>
                    <a:pt x="4508491" y="1974843"/>
                  </a:cubicBezTo>
                  <a:cubicBezTo>
                    <a:pt x="4530513" y="2224222"/>
                    <a:pt x="4340424" y="2342336"/>
                    <a:pt x="4113513" y="2369821"/>
                  </a:cubicBezTo>
                  <a:cubicBezTo>
                    <a:pt x="3160572" y="2340824"/>
                    <a:pt x="1390583" y="2296457"/>
                    <a:pt x="394978" y="2369821"/>
                  </a:cubicBezTo>
                  <a:cubicBezTo>
                    <a:pt x="195362" y="2339062"/>
                    <a:pt x="7951" y="2160329"/>
                    <a:pt x="0" y="1974843"/>
                  </a:cubicBezTo>
                  <a:cubicBezTo>
                    <a:pt x="-89719" y="1462575"/>
                    <a:pt x="14303" y="974500"/>
                    <a:pt x="0" y="394978"/>
                  </a:cubicBezTo>
                  <a:close/>
                </a:path>
                <a:path w="4508491" h="2369821" stroke="0" extrusionOk="0">
                  <a:moveTo>
                    <a:pt x="0" y="394978"/>
                  </a:moveTo>
                  <a:cubicBezTo>
                    <a:pt x="10377" y="173314"/>
                    <a:pt x="168102" y="21878"/>
                    <a:pt x="394978" y="0"/>
                  </a:cubicBezTo>
                  <a:cubicBezTo>
                    <a:pt x="1889659" y="-6525"/>
                    <a:pt x="3131956" y="152743"/>
                    <a:pt x="4113513" y="0"/>
                  </a:cubicBezTo>
                  <a:cubicBezTo>
                    <a:pt x="4334126" y="1294"/>
                    <a:pt x="4491822" y="201004"/>
                    <a:pt x="4508491" y="394978"/>
                  </a:cubicBezTo>
                  <a:cubicBezTo>
                    <a:pt x="4599747" y="1109084"/>
                    <a:pt x="4464470" y="1390973"/>
                    <a:pt x="4508491" y="1974843"/>
                  </a:cubicBezTo>
                  <a:cubicBezTo>
                    <a:pt x="4547095" y="2189613"/>
                    <a:pt x="4328903" y="2372929"/>
                    <a:pt x="4113513" y="2369821"/>
                  </a:cubicBezTo>
                  <a:cubicBezTo>
                    <a:pt x="3462839" y="2483655"/>
                    <a:pt x="775852" y="2369175"/>
                    <a:pt x="394978" y="2369821"/>
                  </a:cubicBezTo>
                  <a:cubicBezTo>
                    <a:pt x="190642" y="2399789"/>
                    <a:pt x="-6396" y="2157166"/>
                    <a:pt x="0" y="1974843"/>
                  </a:cubicBezTo>
                  <a:cubicBezTo>
                    <a:pt x="25837" y="1501279"/>
                    <a:pt x="50713" y="1179685"/>
                    <a:pt x="0" y="394978"/>
                  </a:cubicBezTo>
                  <a:close/>
                </a:path>
              </a:pathLst>
            </a:custGeom>
            <a:solidFill>
              <a:srgbClr val="F5DAA4"/>
            </a:solidFill>
            <a:ln w="19050">
              <a:solidFill>
                <a:schemeClr val="accent4"/>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defTabSz="1219170"/>
              <a:endParaRPr lang="en-US" sz="1867" kern="0" dirty="0">
                <a:solidFill>
                  <a:srgbClr val="FFFFFF"/>
                </a:solidFill>
                <a:latin typeface="Arial"/>
              </a:endParaRPr>
            </a:p>
          </p:txBody>
        </p:sp>
        <p:sp>
          <p:nvSpPr>
            <p:cNvPr id="10" name="Rectangle 9">
              <a:extLst>
                <a:ext uri="{FF2B5EF4-FFF2-40B4-BE49-F238E27FC236}">
                  <a16:creationId xmlns:a16="http://schemas.microsoft.com/office/drawing/2014/main" id="{82489182-4221-4531-9202-2AE00C94B7D0}"/>
                </a:ext>
              </a:extLst>
            </p:cNvPr>
            <p:cNvSpPr/>
            <p:nvPr/>
          </p:nvSpPr>
          <p:spPr>
            <a:xfrm>
              <a:off x="870653" y="2716005"/>
              <a:ext cx="4331127" cy="1753162"/>
            </a:xfrm>
            <a:prstGeom prst="rect">
              <a:avLst/>
            </a:prstGeom>
            <a:noFill/>
          </p:spPr>
          <p:txBody>
            <a:bodyPr wrap="square" lIns="121920" tIns="60960" rIns="121920" bIns="60960">
              <a:spAutoFit/>
            </a:bodyPr>
            <a:lstStyle/>
            <a:p>
              <a:pPr algn="just" defTabSz="1219170" fontAlgn="t">
                <a:buClr>
                  <a:srgbClr val="000000"/>
                </a:buClr>
              </a:pPr>
              <a:r>
                <a:rPr lang="en-US" sz="3200" b="1" i="0" dirty="0" err="1">
                  <a:solidFill>
                    <a:srgbClr val="FF0000"/>
                  </a:solidFill>
                  <a:effectLst/>
                  <a:latin typeface="Calibri" panose="020F0502020204030204" pitchFamily="34" charset="0"/>
                  <a:cs typeface="Calibri" panose="020F0502020204030204" pitchFamily="34" charset="0"/>
                </a:rPr>
                <a:t>Bài</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đọc</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kể</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về</a:t>
              </a:r>
              <a:r>
                <a:rPr lang="en-US" sz="3200" b="1" i="0" dirty="0">
                  <a:solidFill>
                    <a:srgbClr val="FF0000"/>
                  </a:solidFill>
                  <a:effectLst/>
                  <a:latin typeface="Calibri" panose="020F0502020204030204" pitchFamily="34" charset="0"/>
                  <a:cs typeface="Calibri" panose="020F0502020204030204" pitchFamily="34" charset="0"/>
                </a:rPr>
                <a:t> c</a:t>
              </a:r>
              <a:r>
                <a:rPr lang="vi-VN" sz="3200" b="1" i="0" dirty="0">
                  <a:solidFill>
                    <a:srgbClr val="FF0000"/>
                  </a:solidFill>
                  <a:effectLst/>
                  <a:latin typeface="Calibri" panose="020F0502020204030204" pitchFamily="34" charset="0"/>
                  <a:cs typeface="Calibri" panose="020F0502020204030204" pitchFamily="34" charset="0"/>
                </a:rPr>
                <a:t>âu chuyện thuở bé của Ma-ri-a rất thông minh khi đã phát hiện ra những điều mới lạ</a:t>
              </a:r>
              <a:r>
                <a:rPr lang="en-US" sz="3200" b="1" i="0" dirty="0">
                  <a:solidFill>
                    <a:srgbClr val="FF0000"/>
                  </a:solidFill>
                  <a:effectLst/>
                  <a:latin typeface="Calibri" panose="020F0502020204030204" pitchFamily="34" charset="0"/>
                  <a:cs typeface="Calibri" panose="020F0502020204030204" pitchFamily="34" charset="0"/>
                </a:rPr>
                <a:t>.</a:t>
              </a:r>
              <a:r>
                <a:rPr lang="vi-VN" sz="3200" b="1" i="0" dirty="0">
                  <a:solidFill>
                    <a:srgbClr val="FF0000"/>
                  </a:solidFill>
                  <a:effectLst/>
                  <a:latin typeface="Calibri" panose="020F0502020204030204" pitchFamily="34" charset="0"/>
                  <a:cs typeface="Calibri" panose="020F0502020204030204" pitchFamily="34" charset="0"/>
                </a:rPr>
                <a:t> </a:t>
              </a:r>
              <a:r>
                <a:rPr lang="en-US" sz="3200" b="1" i="0" dirty="0">
                  <a:solidFill>
                    <a:srgbClr val="FF0000"/>
                  </a:solidFill>
                  <a:effectLst/>
                  <a:latin typeface="Calibri" panose="020F0502020204030204" pitchFamily="34" charset="0"/>
                  <a:cs typeface="Calibri" panose="020F0502020204030204" pitchFamily="34" charset="0"/>
                </a:rPr>
                <a:t>S</a:t>
              </a:r>
              <a:r>
                <a:rPr lang="vi-VN" sz="3200" b="1" i="0" dirty="0">
                  <a:solidFill>
                    <a:srgbClr val="FF0000"/>
                  </a:solidFill>
                  <a:effectLst/>
                  <a:latin typeface="Calibri" panose="020F0502020204030204" pitchFamily="34" charset="0"/>
                  <a:cs typeface="Calibri" panose="020F0502020204030204" pitchFamily="34" charset="0"/>
                </a:rPr>
                <a:t>au này</a:t>
              </a:r>
              <a:r>
                <a:rPr lang="en-US" sz="3200" b="1" i="0" dirty="0">
                  <a:solidFill>
                    <a:srgbClr val="FF0000"/>
                  </a:solidFill>
                  <a:effectLst/>
                  <a:latin typeface="Calibri" panose="020F0502020204030204" pitchFamily="34" charset="0"/>
                  <a:cs typeface="Calibri" panose="020F0502020204030204" pitchFamily="34" charset="0"/>
                </a:rPr>
                <a:t>,</a:t>
              </a:r>
              <a:r>
                <a:rPr lang="vi-VN" sz="3200" b="1" i="0" dirty="0">
                  <a:solidFill>
                    <a:srgbClr val="FF0000"/>
                  </a:solidFill>
                  <a:effectLst/>
                  <a:latin typeface="Calibri" panose="020F0502020204030204" pitchFamily="34" charset="0"/>
                  <a:cs typeface="Calibri" panose="020F0502020204030204" pitchFamily="34" charset="0"/>
                </a:rPr>
                <a:t> Ma-ri-a trở thành giáo sư nhiều trường đại học danh tiếng của Mỹ và vinh dự được tặng Giải thưởng Nô-ben Vật lí.</a:t>
              </a:r>
              <a:endParaRPr lang="en-US" sz="3200" b="1" kern="0" dirty="0">
                <a:solidFill>
                  <a:srgbClr val="FF0000"/>
                </a:solidFill>
                <a:latin typeface="Calibri" panose="020F0502020204030204" pitchFamily="34" charset="0"/>
                <a:cs typeface="Calibri" panose="020F050202020403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5F34642F-28CE-4B71-82DB-C0C287ECEDC4}"/>
              </a:ext>
            </a:extLst>
          </p:cNvPr>
          <p:cNvPicPr>
            <a:picLocks noChangeAspect="1"/>
          </p:cNvPicPr>
          <p:nvPr/>
        </p:nvPicPr>
        <p:blipFill rotWithShape="1">
          <a:blip r:embed="rId2"/>
          <a:srcRect l="5398" t="8113" b="2118"/>
          <a:stretch/>
        </p:blipFill>
        <p:spPr>
          <a:xfrm>
            <a:off x="0" y="-1"/>
            <a:ext cx="12192000" cy="6858001"/>
          </a:xfrm>
          <a:prstGeom prst="rect">
            <a:avLst/>
          </a:prstGeom>
        </p:spPr>
      </p:pic>
      <p:pic>
        <p:nvPicPr>
          <p:cNvPr id="2054" name="Picture 6" descr="A picture containing graphical user interface&#10;&#10;Description automatically generated">
            <a:extLst>
              <a:ext uri="{FF2B5EF4-FFF2-40B4-BE49-F238E27FC236}">
                <a16:creationId xmlns:a16="http://schemas.microsoft.com/office/drawing/2014/main" id="{BAE3FEF2-A70B-458E-A929-6406D7BC59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4830" y="-207963"/>
            <a:ext cx="6507439" cy="291592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4E0A451A-3AA8-49DB-ADE0-242E8C536CD3}"/>
              </a:ext>
            </a:extLst>
          </p:cNvPr>
          <p:cNvSpPr/>
          <p:nvPr/>
        </p:nvSpPr>
        <p:spPr>
          <a:xfrm>
            <a:off x="1914102" y="1199670"/>
            <a:ext cx="4911999" cy="1107996"/>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6600" b="1"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Luyện</a:t>
            </a:r>
            <a:r>
              <a:rPr kumimoji="0" lang="en-US" sz="66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6600" b="1"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đọc</a:t>
            </a:r>
            <a:r>
              <a:rPr kumimoji="0" lang="en-US" sz="66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6600" b="1"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lại</a:t>
            </a:r>
            <a:endPar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3079516236"/>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3">
            <a:extLst>
              <a:ext uri="{FF2B5EF4-FFF2-40B4-BE49-F238E27FC236}">
                <a16:creationId xmlns:a16="http://schemas.microsoft.com/office/drawing/2014/main" id="{4540D672-97A4-23A2-06A5-9F659E3510C7}"/>
              </a:ext>
            </a:extLst>
          </p:cNvPr>
          <p:cNvSpPr/>
          <p:nvPr/>
        </p:nvSpPr>
        <p:spPr>
          <a:xfrm>
            <a:off x="71120" y="367840"/>
            <a:ext cx="12039600" cy="6419040"/>
          </a:xfrm>
          <a:custGeom>
            <a:avLst/>
            <a:gdLst>
              <a:gd name="connsiteX0" fmla="*/ 0 w 12039600"/>
              <a:gd name="connsiteY0" fmla="*/ 564234 h 6419040"/>
              <a:gd name="connsiteX1" fmla="*/ 564234 w 12039600"/>
              <a:gd name="connsiteY1" fmla="*/ 0 h 6419040"/>
              <a:gd name="connsiteX2" fmla="*/ 1464402 w 12039600"/>
              <a:gd name="connsiteY2" fmla="*/ 0 h 6419040"/>
              <a:gd name="connsiteX3" fmla="*/ 2037237 w 12039600"/>
              <a:gd name="connsiteY3" fmla="*/ 0 h 6419040"/>
              <a:gd name="connsiteX4" fmla="*/ 2500960 w 12039600"/>
              <a:gd name="connsiteY4" fmla="*/ 0 h 6419040"/>
              <a:gd name="connsiteX5" fmla="*/ 2964683 w 12039600"/>
              <a:gd name="connsiteY5" fmla="*/ 0 h 6419040"/>
              <a:gd name="connsiteX6" fmla="*/ 3755740 w 12039600"/>
              <a:gd name="connsiteY6" fmla="*/ 0 h 6419040"/>
              <a:gd name="connsiteX7" fmla="*/ 4655909 w 12039600"/>
              <a:gd name="connsiteY7" fmla="*/ 0 h 6419040"/>
              <a:gd name="connsiteX8" fmla="*/ 5446966 w 12039600"/>
              <a:gd name="connsiteY8" fmla="*/ 0 h 6419040"/>
              <a:gd name="connsiteX9" fmla="*/ 6347134 w 12039600"/>
              <a:gd name="connsiteY9" fmla="*/ 0 h 6419040"/>
              <a:gd name="connsiteX10" fmla="*/ 7029080 w 12039600"/>
              <a:gd name="connsiteY10" fmla="*/ 0 h 6419040"/>
              <a:gd name="connsiteX11" fmla="*/ 7601914 w 12039600"/>
              <a:gd name="connsiteY11" fmla="*/ 0 h 6419040"/>
              <a:gd name="connsiteX12" fmla="*/ 8392971 w 12039600"/>
              <a:gd name="connsiteY12" fmla="*/ 0 h 6419040"/>
              <a:gd name="connsiteX13" fmla="*/ 9293140 w 12039600"/>
              <a:gd name="connsiteY13" fmla="*/ 0 h 6419040"/>
              <a:gd name="connsiteX14" fmla="*/ 10193308 w 12039600"/>
              <a:gd name="connsiteY14" fmla="*/ 0 h 6419040"/>
              <a:gd name="connsiteX15" fmla="*/ 10875254 w 12039600"/>
              <a:gd name="connsiteY15" fmla="*/ 0 h 6419040"/>
              <a:gd name="connsiteX16" fmla="*/ 11475366 w 12039600"/>
              <a:gd name="connsiteY16" fmla="*/ 0 h 6419040"/>
              <a:gd name="connsiteX17" fmla="*/ 12039600 w 12039600"/>
              <a:gd name="connsiteY17" fmla="*/ 564234 h 6419040"/>
              <a:gd name="connsiteX18" fmla="*/ 12039600 w 12039600"/>
              <a:gd name="connsiteY18" fmla="*/ 1331367 h 6419040"/>
              <a:gd name="connsiteX19" fmla="*/ 12039600 w 12039600"/>
              <a:gd name="connsiteY19" fmla="*/ 1939783 h 6419040"/>
              <a:gd name="connsiteX20" fmla="*/ 12039600 w 12039600"/>
              <a:gd name="connsiteY20" fmla="*/ 2654010 h 6419040"/>
              <a:gd name="connsiteX21" fmla="*/ 12039600 w 12039600"/>
              <a:gd name="connsiteY21" fmla="*/ 3368237 h 6419040"/>
              <a:gd name="connsiteX22" fmla="*/ 12039600 w 12039600"/>
              <a:gd name="connsiteY22" fmla="*/ 4082464 h 6419040"/>
              <a:gd name="connsiteX23" fmla="*/ 12039600 w 12039600"/>
              <a:gd name="connsiteY23" fmla="*/ 4585069 h 6419040"/>
              <a:gd name="connsiteX24" fmla="*/ 12039600 w 12039600"/>
              <a:gd name="connsiteY24" fmla="*/ 5087673 h 6419040"/>
              <a:gd name="connsiteX25" fmla="*/ 12039600 w 12039600"/>
              <a:gd name="connsiteY25" fmla="*/ 5854806 h 6419040"/>
              <a:gd name="connsiteX26" fmla="*/ 11475366 w 12039600"/>
              <a:gd name="connsiteY26" fmla="*/ 6419040 h 6419040"/>
              <a:gd name="connsiteX27" fmla="*/ 10575198 w 12039600"/>
              <a:gd name="connsiteY27" fmla="*/ 6419040 h 6419040"/>
              <a:gd name="connsiteX28" fmla="*/ 9675029 w 12039600"/>
              <a:gd name="connsiteY28" fmla="*/ 6419040 h 6419040"/>
              <a:gd name="connsiteX29" fmla="*/ 8774861 w 12039600"/>
              <a:gd name="connsiteY29" fmla="*/ 6419040 h 6419040"/>
              <a:gd name="connsiteX30" fmla="*/ 8420249 w 12039600"/>
              <a:gd name="connsiteY30" fmla="*/ 6419040 h 6419040"/>
              <a:gd name="connsiteX31" fmla="*/ 7629192 w 12039600"/>
              <a:gd name="connsiteY31" fmla="*/ 6419040 h 6419040"/>
              <a:gd name="connsiteX32" fmla="*/ 6838135 w 12039600"/>
              <a:gd name="connsiteY32" fmla="*/ 6419040 h 6419040"/>
              <a:gd name="connsiteX33" fmla="*/ 6265300 w 12039600"/>
              <a:gd name="connsiteY33" fmla="*/ 6419040 h 6419040"/>
              <a:gd name="connsiteX34" fmla="*/ 5910689 w 12039600"/>
              <a:gd name="connsiteY34" fmla="*/ 6419040 h 6419040"/>
              <a:gd name="connsiteX35" fmla="*/ 5119632 w 12039600"/>
              <a:gd name="connsiteY35" fmla="*/ 6419040 h 6419040"/>
              <a:gd name="connsiteX36" fmla="*/ 4655909 w 12039600"/>
              <a:gd name="connsiteY36" fmla="*/ 6419040 h 6419040"/>
              <a:gd name="connsiteX37" fmla="*/ 4083074 w 12039600"/>
              <a:gd name="connsiteY37" fmla="*/ 6419040 h 6419040"/>
              <a:gd name="connsiteX38" fmla="*/ 3401128 w 12039600"/>
              <a:gd name="connsiteY38" fmla="*/ 6419040 h 6419040"/>
              <a:gd name="connsiteX39" fmla="*/ 2500960 w 12039600"/>
              <a:gd name="connsiteY39" fmla="*/ 6419040 h 6419040"/>
              <a:gd name="connsiteX40" fmla="*/ 1928126 w 12039600"/>
              <a:gd name="connsiteY40" fmla="*/ 6419040 h 6419040"/>
              <a:gd name="connsiteX41" fmla="*/ 1573514 w 12039600"/>
              <a:gd name="connsiteY41" fmla="*/ 6419040 h 6419040"/>
              <a:gd name="connsiteX42" fmla="*/ 1218902 w 12039600"/>
              <a:gd name="connsiteY42" fmla="*/ 6419040 h 6419040"/>
              <a:gd name="connsiteX43" fmla="*/ 564234 w 12039600"/>
              <a:gd name="connsiteY43" fmla="*/ 6419040 h 6419040"/>
              <a:gd name="connsiteX44" fmla="*/ 0 w 12039600"/>
              <a:gd name="connsiteY44" fmla="*/ 5854806 h 6419040"/>
              <a:gd name="connsiteX45" fmla="*/ 0 w 12039600"/>
              <a:gd name="connsiteY45" fmla="*/ 5140579 h 6419040"/>
              <a:gd name="connsiteX46" fmla="*/ 0 w 12039600"/>
              <a:gd name="connsiteY46" fmla="*/ 4585069 h 6419040"/>
              <a:gd name="connsiteX47" fmla="*/ 0 w 12039600"/>
              <a:gd name="connsiteY47" fmla="*/ 3923747 h 6419040"/>
              <a:gd name="connsiteX48" fmla="*/ 0 w 12039600"/>
              <a:gd name="connsiteY48" fmla="*/ 3262426 h 6419040"/>
              <a:gd name="connsiteX49" fmla="*/ 0 w 12039600"/>
              <a:gd name="connsiteY49" fmla="*/ 2601104 h 6419040"/>
              <a:gd name="connsiteX50" fmla="*/ 0 w 12039600"/>
              <a:gd name="connsiteY50" fmla="*/ 1886877 h 6419040"/>
              <a:gd name="connsiteX51" fmla="*/ 0 w 12039600"/>
              <a:gd name="connsiteY51" fmla="*/ 1331367 h 6419040"/>
              <a:gd name="connsiteX52" fmla="*/ 0 w 12039600"/>
              <a:gd name="connsiteY52" fmla="*/ 564234 h 641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39600" h="6419040" fill="none" extrusionOk="0">
                <a:moveTo>
                  <a:pt x="0" y="564234"/>
                </a:moveTo>
                <a:cubicBezTo>
                  <a:pt x="5217" y="235686"/>
                  <a:pt x="223327" y="22129"/>
                  <a:pt x="564234" y="0"/>
                </a:cubicBezTo>
                <a:cubicBezTo>
                  <a:pt x="990231" y="32543"/>
                  <a:pt x="1210852" y="-40855"/>
                  <a:pt x="1464402" y="0"/>
                </a:cubicBezTo>
                <a:cubicBezTo>
                  <a:pt x="1717952" y="40855"/>
                  <a:pt x="1871385" y="18531"/>
                  <a:pt x="2037237" y="0"/>
                </a:cubicBezTo>
                <a:cubicBezTo>
                  <a:pt x="2203090" y="-18531"/>
                  <a:pt x="2387941" y="-19465"/>
                  <a:pt x="2500960" y="0"/>
                </a:cubicBezTo>
                <a:cubicBezTo>
                  <a:pt x="2613979" y="19465"/>
                  <a:pt x="2831140" y="1376"/>
                  <a:pt x="2964683" y="0"/>
                </a:cubicBezTo>
                <a:cubicBezTo>
                  <a:pt x="3098226" y="-1376"/>
                  <a:pt x="3426511" y="14450"/>
                  <a:pt x="3755740" y="0"/>
                </a:cubicBezTo>
                <a:cubicBezTo>
                  <a:pt x="4084969" y="-14450"/>
                  <a:pt x="4468255" y="35124"/>
                  <a:pt x="4655909" y="0"/>
                </a:cubicBezTo>
                <a:cubicBezTo>
                  <a:pt x="4843563" y="-35124"/>
                  <a:pt x="5179090" y="25619"/>
                  <a:pt x="5446966" y="0"/>
                </a:cubicBezTo>
                <a:cubicBezTo>
                  <a:pt x="5714842" y="-25619"/>
                  <a:pt x="6007445" y="-16723"/>
                  <a:pt x="6347134" y="0"/>
                </a:cubicBezTo>
                <a:cubicBezTo>
                  <a:pt x="6686823" y="16723"/>
                  <a:pt x="6871670" y="-13844"/>
                  <a:pt x="7029080" y="0"/>
                </a:cubicBezTo>
                <a:cubicBezTo>
                  <a:pt x="7186490" y="13844"/>
                  <a:pt x="7391721" y="12820"/>
                  <a:pt x="7601914" y="0"/>
                </a:cubicBezTo>
                <a:cubicBezTo>
                  <a:pt x="7812107" y="-12820"/>
                  <a:pt x="8017769" y="6725"/>
                  <a:pt x="8392971" y="0"/>
                </a:cubicBezTo>
                <a:cubicBezTo>
                  <a:pt x="8768173" y="-6725"/>
                  <a:pt x="8978553" y="15175"/>
                  <a:pt x="9293140" y="0"/>
                </a:cubicBezTo>
                <a:cubicBezTo>
                  <a:pt x="9607727" y="-15175"/>
                  <a:pt x="9908511" y="15191"/>
                  <a:pt x="10193308" y="0"/>
                </a:cubicBezTo>
                <a:cubicBezTo>
                  <a:pt x="10478105" y="-15191"/>
                  <a:pt x="10555847" y="-34032"/>
                  <a:pt x="10875254" y="0"/>
                </a:cubicBezTo>
                <a:cubicBezTo>
                  <a:pt x="11194661" y="34032"/>
                  <a:pt x="11212587" y="29781"/>
                  <a:pt x="11475366" y="0"/>
                </a:cubicBezTo>
                <a:cubicBezTo>
                  <a:pt x="11801721" y="34155"/>
                  <a:pt x="12031533" y="300016"/>
                  <a:pt x="12039600" y="564234"/>
                </a:cubicBezTo>
                <a:cubicBezTo>
                  <a:pt x="12035103" y="830116"/>
                  <a:pt x="12006373" y="1117486"/>
                  <a:pt x="12039600" y="1331367"/>
                </a:cubicBezTo>
                <a:cubicBezTo>
                  <a:pt x="12072827" y="1545248"/>
                  <a:pt x="12022324" y="1784679"/>
                  <a:pt x="12039600" y="1939783"/>
                </a:cubicBezTo>
                <a:cubicBezTo>
                  <a:pt x="12056876" y="2094887"/>
                  <a:pt x="12068276" y="2496867"/>
                  <a:pt x="12039600" y="2654010"/>
                </a:cubicBezTo>
                <a:cubicBezTo>
                  <a:pt x="12010924" y="2811153"/>
                  <a:pt x="12033029" y="3216398"/>
                  <a:pt x="12039600" y="3368237"/>
                </a:cubicBezTo>
                <a:cubicBezTo>
                  <a:pt x="12046171" y="3520076"/>
                  <a:pt x="12066463" y="3895177"/>
                  <a:pt x="12039600" y="4082464"/>
                </a:cubicBezTo>
                <a:cubicBezTo>
                  <a:pt x="12012737" y="4269751"/>
                  <a:pt x="12017037" y="4424616"/>
                  <a:pt x="12039600" y="4585069"/>
                </a:cubicBezTo>
                <a:cubicBezTo>
                  <a:pt x="12062163" y="4745522"/>
                  <a:pt x="12038283" y="4986571"/>
                  <a:pt x="12039600" y="5087673"/>
                </a:cubicBezTo>
                <a:cubicBezTo>
                  <a:pt x="12040917" y="5188775"/>
                  <a:pt x="12029538" y="5567046"/>
                  <a:pt x="12039600" y="5854806"/>
                </a:cubicBezTo>
                <a:cubicBezTo>
                  <a:pt x="12093573" y="6137130"/>
                  <a:pt x="11858284" y="6421084"/>
                  <a:pt x="11475366" y="6419040"/>
                </a:cubicBezTo>
                <a:cubicBezTo>
                  <a:pt x="11153884" y="6453827"/>
                  <a:pt x="10882170" y="6448806"/>
                  <a:pt x="10575198" y="6419040"/>
                </a:cubicBezTo>
                <a:cubicBezTo>
                  <a:pt x="10268226" y="6389274"/>
                  <a:pt x="10048374" y="6388587"/>
                  <a:pt x="9675029" y="6419040"/>
                </a:cubicBezTo>
                <a:cubicBezTo>
                  <a:pt x="9301684" y="6449493"/>
                  <a:pt x="9090919" y="6381743"/>
                  <a:pt x="8774861" y="6419040"/>
                </a:cubicBezTo>
                <a:cubicBezTo>
                  <a:pt x="8458803" y="6456337"/>
                  <a:pt x="8591620" y="6414620"/>
                  <a:pt x="8420249" y="6419040"/>
                </a:cubicBezTo>
                <a:cubicBezTo>
                  <a:pt x="8248878" y="6423460"/>
                  <a:pt x="7958761" y="6416234"/>
                  <a:pt x="7629192" y="6419040"/>
                </a:cubicBezTo>
                <a:cubicBezTo>
                  <a:pt x="7299623" y="6421846"/>
                  <a:pt x="7063723" y="6398281"/>
                  <a:pt x="6838135" y="6419040"/>
                </a:cubicBezTo>
                <a:cubicBezTo>
                  <a:pt x="6612547" y="6439799"/>
                  <a:pt x="6454026" y="6399738"/>
                  <a:pt x="6265300" y="6419040"/>
                </a:cubicBezTo>
                <a:cubicBezTo>
                  <a:pt x="6076575" y="6438342"/>
                  <a:pt x="6050012" y="6419984"/>
                  <a:pt x="5910689" y="6419040"/>
                </a:cubicBezTo>
                <a:cubicBezTo>
                  <a:pt x="5771366" y="6418096"/>
                  <a:pt x="5508719" y="6391646"/>
                  <a:pt x="5119632" y="6419040"/>
                </a:cubicBezTo>
                <a:cubicBezTo>
                  <a:pt x="4730545" y="6446434"/>
                  <a:pt x="4821637" y="6428329"/>
                  <a:pt x="4655909" y="6419040"/>
                </a:cubicBezTo>
                <a:cubicBezTo>
                  <a:pt x="4490181" y="6409751"/>
                  <a:pt x="4235408" y="6413748"/>
                  <a:pt x="4083074" y="6419040"/>
                </a:cubicBezTo>
                <a:cubicBezTo>
                  <a:pt x="3930741" y="6424332"/>
                  <a:pt x="3665404" y="6400696"/>
                  <a:pt x="3401128" y="6419040"/>
                </a:cubicBezTo>
                <a:cubicBezTo>
                  <a:pt x="3136852" y="6437384"/>
                  <a:pt x="2847236" y="6440634"/>
                  <a:pt x="2500960" y="6419040"/>
                </a:cubicBezTo>
                <a:cubicBezTo>
                  <a:pt x="2154684" y="6397446"/>
                  <a:pt x="2043621" y="6419590"/>
                  <a:pt x="1928126" y="6419040"/>
                </a:cubicBezTo>
                <a:cubicBezTo>
                  <a:pt x="1812631" y="6418490"/>
                  <a:pt x="1710479" y="6422191"/>
                  <a:pt x="1573514" y="6419040"/>
                </a:cubicBezTo>
                <a:cubicBezTo>
                  <a:pt x="1436549" y="6415889"/>
                  <a:pt x="1306806" y="6401842"/>
                  <a:pt x="1218902" y="6419040"/>
                </a:cubicBezTo>
                <a:cubicBezTo>
                  <a:pt x="1130998" y="6436238"/>
                  <a:pt x="864137" y="6392880"/>
                  <a:pt x="564234" y="6419040"/>
                </a:cubicBezTo>
                <a:cubicBezTo>
                  <a:pt x="259239" y="6428518"/>
                  <a:pt x="10899" y="6178824"/>
                  <a:pt x="0" y="5854806"/>
                </a:cubicBezTo>
                <a:cubicBezTo>
                  <a:pt x="34195" y="5690232"/>
                  <a:pt x="-28544" y="5435580"/>
                  <a:pt x="0" y="5140579"/>
                </a:cubicBezTo>
                <a:cubicBezTo>
                  <a:pt x="28544" y="4845578"/>
                  <a:pt x="21609" y="4776399"/>
                  <a:pt x="0" y="4585069"/>
                </a:cubicBezTo>
                <a:cubicBezTo>
                  <a:pt x="-21609" y="4393739"/>
                  <a:pt x="19290" y="4216625"/>
                  <a:pt x="0" y="3923747"/>
                </a:cubicBezTo>
                <a:cubicBezTo>
                  <a:pt x="-19290" y="3630869"/>
                  <a:pt x="13997" y="3443682"/>
                  <a:pt x="0" y="3262426"/>
                </a:cubicBezTo>
                <a:cubicBezTo>
                  <a:pt x="-13997" y="3081170"/>
                  <a:pt x="-20861" y="2919596"/>
                  <a:pt x="0" y="2601104"/>
                </a:cubicBezTo>
                <a:cubicBezTo>
                  <a:pt x="20861" y="2282612"/>
                  <a:pt x="17383" y="2173344"/>
                  <a:pt x="0" y="1886877"/>
                </a:cubicBezTo>
                <a:cubicBezTo>
                  <a:pt x="-17383" y="1600410"/>
                  <a:pt x="-11980" y="1530413"/>
                  <a:pt x="0" y="1331367"/>
                </a:cubicBezTo>
                <a:cubicBezTo>
                  <a:pt x="11980" y="1132321"/>
                  <a:pt x="15152" y="877452"/>
                  <a:pt x="0" y="564234"/>
                </a:cubicBezTo>
                <a:close/>
              </a:path>
              <a:path w="12039600" h="6419040" stroke="0" extrusionOk="0">
                <a:moveTo>
                  <a:pt x="0" y="564234"/>
                </a:moveTo>
                <a:cubicBezTo>
                  <a:pt x="-21962" y="275667"/>
                  <a:pt x="257029" y="18668"/>
                  <a:pt x="564234" y="0"/>
                </a:cubicBezTo>
                <a:cubicBezTo>
                  <a:pt x="716327" y="-3658"/>
                  <a:pt x="907525" y="-11852"/>
                  <a:pt x="1027957" y="0"/>
                </a:cubicBezTo>
                <a:cubicBezTo>
                  <a:pt x="1148389" y="11852"/>
                  <a:pt x="1424786" y="-17104"/>
                  <a:pt x="1600792" y="0"/>
                </a:cubicBezTo>
                <a:cubicBezTo>
                  <a:pt x="1776798" y="17104"/>
                  <a:pt x="1802205" y="13056"/>
                  <a:pt x="1955403" y="0"/>
                </a:cubicBezTo>
                <a:cubicBezTo>
                  <a:pt x="2108601" y="-13056"/>
                  <a:pt x="2529391" y="-20462"/>
                  <a:pt x="2746460" y="0"/>
                </a:cubicBezTo>
                <a:cubicBezTo>
                  <a:pt x="2963529" y="20462"/>
                  <a:pt x="3011375" y="1320"/>
                  <a:pt x="3101072" y="0"/>
                </a:cubicBezTo>
                <a:cubicBezTo>
                  <a:pt x="3190769" y="-1320"/>
                  <a:pt x="3559513" y="32867"/>
                  <a:pt x="3783018" y="0"/>
                </a:cubicBezTo>
                <a:cubicBezTo>
                  <a:pt x="4006523" y="-32867"/>
                  <a:pt x="4132237" y="-12507"/>
                  <a:pt x="4246741" y="0"/>
                </a:cubicBezTo>
                <a:cubicBezTo>
                  <a:pt x="4361245" y="12507"/>
                  <a:pt x="4570026" y="-16764"/>
                  <a:pt x="4710464" y="0"/>
                </a:cubicBezTo>
                <a:cubicBezTo>
                  <a:pt x="4850902" y="16764"/>
                  <a:pt x="4909548" y="-12977"/>
                  <a:pt x="5065076" y="0"/>
                </a:cubicBezTo>
                <a:cubicBezTo>
                  <a:pt x="5220604" y="12977"/>
                  <a:pt x="5295268" y="-15295"/>
                  <a:pt x="5419688" y="0"/>
                </a:cubicBezTo>
                <a:cubicBezTo>
                  <a:pt x="5544108" y="15295"/>
                  <a:pt x="5692422" y="-14150"/>
                  <a:pt x="5883411" y="0"/>
                </a:cubicBezTo>
                <a:cubicBezTo>
                  <a:pt x="6074400" y="14150"/>
                  <a:pt x="6184007" y="-26450"/>
                  <a:pt x="6456245" y="0"/>
                </a:cubicBezTo>
                <a:cubicBezTo>
                  <a:pt x="6728483" y="26450"/>
                  <a:pt x="7085166" y="-15674"/>
                  <a:pt x="7247302" y="0"/>
                </a:cubicBezTo>
                <a:cubicBezTo>
                  <a:pt x="7409438" y="15674"/>
                  <a:pt x="7653300" y="-8795"/>
                  <a:pt x="7929248" y="0"/>
                </a:cubicBezTo>
                <a:cubicBezTo>
                  <a:pt x="8205196" y="8795"/>
                  <a:pt x="8272746" y="-7890"/>
                  <a:pt x="8502083" y="0"/>
                </a:cubicBezTo>
                <a:cubicBezTo>
                  <a:pt x="8731420" y="7890"/>
                  <a:pt x="8905631" y="8610"/>
                  <a:pt x="9074917" y="0"/>
                </a:cubicBezTo>
                <a:cubicBezTo>
                  <a:pt x="9244203" y="-8610"/>
                  <a:pt x="9432629" y="21965"/>
                  <a:pt x="9538640" y="0"/>
                </a:cubicBezTo>
                <a:cubicBezTo>
                  <a:pt x="9644651" y="-21965"/>
                  <a:pt x="9851526" y="18101"/>
                  <a:pt x="10111474" y="0"/>
                </a:cubicBezTo>
                <a:cubicBezTo>
                  <a:pt x="10371422" y="-18101"/>
                  <a:pt x="11165361" y="19287"/>
                  <a:pt x="11475366" y="0"/>
                </a:cubicBezTo>
                <a:cubicBezTo>
                  <a:pt x="11827988" y="15974"/>
                  <a:pt x="12025181" y="317902"/>
                  <a:pt x="12039600" y="564234"/>
                </a:cubicBezTo>
                <a:cubicBezTo>
                  <a:pt x="12004088" y="805078"/>
                  <a:pt x="12013568" y="1126311"/>
                  <a:pt x="12039600" y="1278461"/>
                </a:cubicBezTo>
                <a:cubicBezTo>
                  <a:pt x="12065632" y="1430611"/>
                  <a:pt x="12025932" y="1644135"/>
                  <a:pt x="12039600" y="1833971"/>
                </a:cubicBezTo>
                <a:cubicBezTo>
                  <a:pt x="12053269" y="2023807"/>
                  <a:pt x="12027347" y="2384881"/>
                  <a:pt x="12039600" y="2601104"/>
                </a:cubicBezTo>
                <a:cubicBezTo>
                  <a:pt x="12051853" y="2817327"/>
                  <a:pt x="12029932" y="2985013"/>
                  <a:pt x="12039600" y="3209520"/>
                </a:cubicBezTo>
                <a:cubicBezTo>
                  <a:pt x="12049268" y="3434027"/>
                  <a:pt x="12026105" y="3656735"/>
                  <a:pt x="12039600" y="3817936"/>
                </a:cubicBezTo>
                <a:cubicBezTo>
                  <a:pt x="12053095" y="3979137"/>
                  <a:pt x="12042926" y="4262621"/>
                  <a:pt x="12039600" y="4426352"/>
                </a:cubicBezTo>
                <a:cubicBezTo>
                  <a:pt x="12036274" y="4590083"/>
                  <a:pt x="12066696" y="4727957"/>
                  <a:pt x="12039600" y="4981862"/>
                </a:cubicBezTo>
                <a:cubicBezTo>
                  <a:pt x="12012505" y="5235767"/>
                  <a:pt x="12035075" y="5557171"/>
                  <a:pt x="12039600" y="5854806"/>
                </a:cubicBezTo>
                <a:cubicBezTo>
                  <a:pt x="12037369" y="6179270"/>
                  <a:pt x="11795693" y="6419997"/>
                  <a:pt x="11475366" y="6419040"/>
                </a:cubicBezTo>
                <a:cubicBezTo>
                  <a:pt x="11223956" y="6412796"/>
                  <a:pt x="11064183" y="6426906"/>
                  <a:pt x="10902532" y="6419040"/>
                </a:cubicBezTo>
                <a:cubicBezTo>
                  <a:pt x="10740881" y="6411174"/>
                  <a:pt x="10698887" y="6402766"/>
                  <a:pt x="10547920" y="6419040"/>
                </a:cubicBezTo>
                <a:cubicBezTo>
                  <a:pt x="10396953" y="6435314"/>
                  <a:pt x="10286743" y="6437745"/>
                  <a:pt x="10084197" y="6419040"/>
                </a:cubicBezTo>
                <a:cubicBezTo>
                  <a:pt x="9881651" y="6400335"/>
                  <a:pt x="9735481" y="6403815"/>
                  <a:pt x="9402251" y="6419040"/>
                </a:cubicBezTo>
                <a:cubicBezTo>
                  <a:pt x="9069021" y="6434265"/>
                  <a:pt x="9093962" y="6433756"/>
                  <a:pt x="8829416" y="6419040"/>
                </a:cubicBezTo>
                <a:cubicBezTo>
                  <a:pt x="8564870" y="6404324"/>
                  <a:pt x="8454414" y="6403255"/>
                  <a:pt x="8256582" y="6419040"/>
                </a:cubicBezTo>
                <a:cubicBezTo>
                  <a:pt x="8058750" y="6434825"/>
                  <a:pt x="7832471" y="6396178"/>
                  <a:pt x="7683748" y="6419040"/>
                </a:cubicBezTo>
                <a:cubicBezTo>
                  <a:pt x="7535025" y="6441902"/>
                  <a:pt x="7276466" y="6424799"/>
                  <a:pt x="7001802" y="6419040"/>
                </a:cubicBezTo>
                <a:cubicBezTo>
                  <a:pt x="6727138" y="6413281"/>
                  <a:pt x="6538257" y="6455396"/>
                  <a:pt x="6101633" y="6419040"/>
                </a:cubicBezTo>
                <a:cubicBezTo>
                  <a:pt x="5665009" y="6382684"/>
                  <a:pt x="5819923" y="6404958"/>
                  <a:pt x="5637910" y="6419040"/>
                </a:cubicBezTo>
                <a:cubicBezTo>
                  <a:pt x="5455897" y="6433122"/>
                  <a:pt x="4942680" y="6423109"/>
                  <a:pt x="4737742" y="6419040"/>
                </a:cubicBezTo>
                <a:cubicBezTo>
                  <a:pt x="4532804" y="6414971"/>
                  <a:pt x="4346589" y="6412177"/>
                  <a:pt x="4055796" y="6419040"/>
                </a:cubicBezTo>
                <a:cubicBezTo>
                  <a:pt x="3765003" y="6425903"/>
                  <a:pt x="3499648" y="6447431"/>
                  <a:pt x="3155628" y="6419040"/>
                </a:cubicBezTo>
                <a:cubicBezTo>
                  <a:pt x="2811608" y="6390649"/>
                  <a:pt x="2863937" y="6436123"/>
                  <a:pt x="2691905" y="6419040"/>
                </a:cubicBezTo>
                <a:cubicBezTo>
                  <a:pt x="2519873" y="6401957"/>
                  <a:pt x="2015153" y="6377577"/>
                  <a:pt x="1791736" y="6419040"/>
                </a:cubicBezTo>
                <a:cubicBezTo>
                  <a:pt x="1568319" y="6460503"/>
                  <a:pt x="1130840" y="6392040"/>
                  <a:pt x="564234" y="6419040"/>
                </a:cubicBezTo>
                <a:cubicBezTo>
                  <a:pt x="211046" y="6385036"/>
                  <a:pt x="14194" y="6171834"/>
                  <a:pt x="0" y="5854806"/>
                </a:cubicBezTo>
                <a:cubicBezTo>
                  <a:pt x="-22978" y="5562199"/>
                  <a:pt x="-313" y="5506234"/>
                  <a:pt x="0" y="5246390"/>
                </a:cubicBezTo>
                <a:cubicBezTo>
                  <a:pt x="313" y="4986546"/>
                  <a:pt x="22460" y="4913657"/>
                  <a:pt x="0" y="4585069"/>
                </a:cubicBezTo>
                <a:cubicBezTo>
                  <a:pt x="-22460" y="4256481"/>
                  <a:pt x="361" y="4264417"/>
                  <a:pt x="0" y="4082464"/>
                </a:cubicBezTo>
                <a:cubicBezTo>
                  <a:pt x="-361" y="3900511"/>
                  <a:pt x="-20252" y="3657658"/>
                  <a:pt x="0" y="3421143"/>
                </a:cubicBezTo>
                <a:cubicBezTo>
                  <a:pt x="20252" y="3184628"/>
                  <a:pt x="-11735" y="2937223"/>
                  <a:pt x="0" y="2759821"/>
                </a:cubicBezTo>
                <a:cubicBezTo>
                  <a:pt x="11735" y="2582419"/>
                  <a:pt x="-6444" y="2248389"/>
                  <a:pt x="0" y="2098500"/>
                </a:cubicBezTo>
                <a:cubicBezTo>
                  <a:pt x="6444" y="1948611"/>
                  <a:pt x="-16377" y="1729836"/>
                  <a:pt x="0" y="1437178"/>
                </a:cubicBezTo>
                <a:cubicBezTo>
                  <a:pt x="16377" y="1144520"/>
                  <a:pt x="27340" y="930163"/>
                  <a:pt x="0" y="564234"/>
                </a:cubicBezTo>
                <a:close/>
              </a:path>
            </a:pathLst>
          </a:custGeom>
          <a:solidFill>
            <a:schemeClr val="bg1">
              <a:alpha val="37000"/>
            </a:schemeClr>
          </a:solidFill>
          <a:ln w="38100">
            <a:solidFill>
              <a:schemeClr val="accent5">
                <a:lumMod val="50000"/>
              </a:schemeClr>
            </a:solidFill>
            <a:extLst>
              <a:ext uri="{C807C97D-BFC1-408E-A445-0C87EB9F89A2}">
                <ask:lineSketchStyleProps xmlns:ask="http://schemas.microsoft.com/office/drawing/2018/sketchyshapes" sd="2475911327">
                  <a:prstGeom prst="roundRect">
                    <a:avLst>
                      <a:gd name="adj" fmla="val 879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5333" dirty="0">
              <a:solidFill>
                <a:srgbClr val="17253A"/>
              </a:solidFill>
              <a:latin typeface="Arial"/>
              <a:sym typeface="Arial"/>
            </a:endParaRPr>
          </a:p>
        </p:txBody>
      </p:sp>
      <p:pic>
        <p:nvPicPr>
          <p:cNvPr id="3" name="Picture 2">
            <a:extLst>
              <a:ext uri="{FF2B5EF4-FFF2-40B4-BE49-F238E27FC236}">
                <a16:creationId xmlns:a16="http://schemas.microsoft.com/office/drawing/2014/main" id="{29A162BD-B4EE-44A1-912E-743788F4053C}"/>
              </a:ext>
            </a:extLst>
          </p:cNvPr>
          <p:cNvPicPr>
            <a:picLocks noChangeAspect="1"/>
          </p:cNvPicPr>
          <p:nvPr/>
        </p:nvPicPr>
        <p:blipFill>
          <a:blip r:embed="rId3"/>
          <a:stretch>
            <a:fillRect/>
          </a:stretch>
        </p:blipFill>
        <p:spPr>
          <a:xfrm>
            <a:off x="2150025" y="134844"/>
            <a:ext cx="7815749" cy="682811"/>
          </a:xfrm>
          <a:prstGeom prst="rect">
            <a:avLst/>
          </a:prstGeom>
        </p:spPr>
      </p:pic>
      <p:pic>
        <p:nvPicPr>
          <p:cNvPr id="4" name="Picture 3">
            <a:extLst>
              <a:ext uri="{FF2B5EF4-FFF2-40B4-BE49-F238E27FC236}">
                <a16:creationId xmlns:a16="http://schemas.microsoft.com/office/drawing/2014/main" id="{010CCE7A-3032-1E9D-BB28-4890A305CA44}"/>
              </a:ext>
            </a:extLst>
          </p:cNvPr>
          <p:cNvPicPr>
            <a:picLocks noChangeAspect="1"/>
          </p:cNvPicPr>
          <p:nvPr/>
        </p:nvPicPr>
        <p:blipFill>
          <a:blip r:embed="rId4"/>
          <a:stretch>
            <a:fillRect/>
          </a:stretch>
        </p:blipFill>
        <p:spPr>
          <a:xfrm>
            <a:off x="7434262" y="4643437"/>
            <a:ext cx="4619625" cy="2009775"/>
          </a:xfrm>
          <a:prstGeom prst="rect">
            <a:avLst/>
          </a:prstGeom>
        </p:spPr>
      </p:pic>
      <p:sp>
        <p:nvSpPr>
          <p:cNvPr id="5" name="TextBox 7">
            <a:extLst>
              <a:ext uri="{FF2B5EF4-FFF2-40B4-BE49-F238E27FC236}">
                <a16:creationId xmlns:a16="http://schemas.microsoft.com/office/drawing/2014/main" id="{FFE4E5B1-E0A6-2B4A-BFBF-91645B39CE19}"/>
              </a:ext>
            </a:extLst>
          </p:cNvPr>
          <p:cNvSpPr txBox="1"/>
          <p:nvPr/>
        </p:nvSpPr>
        <p:spPr>
          <a:xfrm>
            <a:off x="323850" y="837327"/>
            <a:ext cx="11601450" cy="489364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buClr>
                <a:srgbClr val="000000"/>
              </a:buClr>
            </a:pPr>
            <a:r>
              <a:rPr lang="en-US" sz="2400" dirty="0">
                <a:solidFill>
                  <a:srgbClr val="17253A"/>
                </a:solidFill>
                <a:latin typeface="Calibri" panose="020F0502020204030204" pitchFamily="34" charset="0"/>
                <a:cs typeface="Calibri" panose="020F0502020204030204" pitchFamily="34" charset="0"/>
                <a:sym typeface="Arial"/>
              </a:rPr>
              <a:t>   </a:t>
            </a:r>
            <a:r>
              <a:rPr lang="vi-VN" sz="2400" dirty="0">
                <a:solidFill>
                  <a:srgbClr val="17253A"/>
                </a:solidFill>
                <a:latin typeface="Calibri" panose="020F0502020204030204" pitchFamily="34" charset="0"/>
                <a:cs typeface="Calibri" panose="020F0502020204030204" pitchFamily="34" charset="0"/>
                <a:sym typeface="Arial"/>
              </a:rPr>
              <a:t>Ma-ri-a sinh ra trong một gia đình sáu đời có người là giáo sư đại học. Cô bé rất thích quan sát. Hồi cô 6 tuổi, có lần, gia đình tổ chức bữa tiệc. Cô bé nhận thấy một điều lạ: Mỗi lần gia nhân bưng trà lên, tách đựng trà thoạt đầu trượt trong đĩa. Nhưng khi nước trà rót ra đĩa thì những tách trà kia bỗng nhiên dừng chuyển động, cứ như bị cái gì đó ngăn lại. Ma-ri-a nghĩ mãi mà vẫn không hiểu vì sao. Thế là cô lặng lẽ rời khỏi phòng khách.</a:t>
            </a:r>
          </a:p>
          <a:p>
            <a:pPr algn="just" defTabSz="1219170">
              <a:buClr>
                <a:srgbClr val="000000"/>
              </a:buClr>
            </a:pPr>
            <a:r>
              <a:rPr lang="en-US" sz="2400" dirty="0">
                <a:solidFill>
                  <a:srgbClr val="17253A"/>
                </a:solidFill>
                <a:latin typeface="Calibri" panose="020F0502020204030204" pitchFamily="34" charset="0"/>
                <a:cs typeface="Calibri" panose="020F0502020204030204" pitchFamily="34" charset="0"/>
                <a:sym typeface="Arial"/>
              </a:rPr>
              <a:t>   </a:t>
            </a:r>
            <a:r>
              <a:rPr lang="vi-VN" sz="2400" dirty="0">
                <a:solidFill>
                  <a:srgbClr val="17253A"/>
                </a:solidFill>
                <a:latin typeface="Calibri" panose="020F0502020204030204" pitchFamily="34" charset="0"/>
                <a:cs typeface="Calibri" panose="020F0502020204030204" pitchFamily="34" charset="0"/>
                <a:sym typeface="Arial"/>
              </a:rPr>
              <a:t>Cô bé vào bếp, lấy một bộ đồ trà ra và tự mình làm đi làm lại thí nghiệm. Cuối cùng cô cũng hiểu ra: Khi giữa tách trà và đĩa có một chút nước thì tách trà sẽ đứng yên. Lúc ấy, Ma-ri-a chợt thấy cha đang vào bếp. Cô liền nói với cha phát hiện của mình. Cha cô hết sức vui mừng. Ông nâng bổng cô con gái nhỏ lên vai, đi thẳng ra phòng khách, hân hoan nói: “Đây sẽ là giáo sư đời thứ bảy của gia tộc tôi!”.</a:t>
            </a:r>
          </a:p>
          <a:p>
            <a:pPr defTabSz="1219170">
              <a:buClr>
                <a:srgbClr val="000000"/>
              </a:buClr>
            </a:pPr>
            <a:r>
              <a:rPr lang="en-US" sz="2400" dirty="0">
                <a:solidFill>
                  <a:srgbClr val="17253A"/>
                </a:solidFill>
                <a:latin typeface="Calibri" panose="020F0502020204030204" pitchFamily="34" charset="0"/>
                <a:cs typeface="Calibri" panose="020F0502020204030204" pitchFamily="34" charset="0"/>
                <a:sym typeface="Arial"/>
              </a:rPr>
              <a:t>   </a:t>
            </a:r>
            <a:r>
              <a:rPr lang="vi-VN" sz="2400" dirty="0">
                <a:solidFill>
                  <a:srgbClr val="17253A"/>
                </a:solidFill>
                <a:latin typeface="Calibri" panose="020F0502020204030204" pitchFamily="34" charset="0"/>
                <a:cs typeface="Calibri" panose="020F0502020204030204" pitchFamily="34" charset="0"/>
                <a:sym typeface="Arial"/>
              </a:rPr>
              <a:t>Về sau, Ma-ri-a trở thành giáo sư nhiều trường đại học danh tiếng của Mỹ. Năm 1963, bà vinh dự được tặng Giải thưởng Nô-ben Vật lí. </a:t>
            </a:r>
          </a:p>
          <a:p>
            <a:pPr algn="r" defTabSz="1219170">
              <a:buClr>
                <a:srgbClr val="000000"/>
              </a:buClr>
            </a:pPr>
            <a:r>
              <a:rPr lang="vi-VN" sz="2400" dirty="0">
                <a:solidFill>
                  <a:srgbClr val="17253A"/>
                </a:solidFill>
                <a:latin typeface="Calibri" panose="020F0502020204030204" pitchFamily="34" charset="0"/>
                <a:cs typeface="Calibri" panose="020F0502020204030204" pitchFamily="34" charset="0"/>
                <a:sym typeface="Arial"/>
              </a:rPr>
              <a:t>(Theo Gương hiếu học của 100 danh nhân đoạt giải Nô-ben)</a:t>
            </a:r>
            <a:endParaRPr lang="en-US" sz="2400" dirty="0">
              <a:solidFill>
                <a:srgbClr val="17253A"/>
              </a:solidFill>
              <a:latin typeface="Arial"/>
              <a:sym typeface="Arial"/>
            </a:endParaRPr>
          </a:p>
        </p:txBody>
      </p:sp>
    </p:spTree>
    <p:extLst>
      <p:ext uri="{BB962C8B-B14F-4D97-AF65-F5344CB8AC3E}">
        <p14:creationId xmlns:p14="http://schemas.microsoft.com/office/powerpoint/2010/main" val="29220453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grpSp>
        <p:nvGrpSpPr>
          <p:cNvPr id="2" name="Group 1">
            <a:extLst>
              <a:ext uri="{FF2B5EF4-FFF2-40B4-BE49-F238E27FC236}">
                <a16:creationId xmlns:a16="http://schemas.microsoft.com/office/drawing/2014/main" id="{B5A61B6B-17AF-12F5-7E11-E8FBF4EE6922}"/>
              </a:ext>
            </a:extLst>
          </p:cNvPr>
          <p:cNvGrpSpPr/>
          <p:nvPr/>
        </p:nvGrpSpPr>
        <p:grpSpPr>
          <a:xfrm>
            <a:off x="284305" y="395673"/>
            <a:ext cx="5798128" cy="3135379"/>
            <a:chOff x="457201" y="1176848"/>
            <a:chExt cx="5798128" cy="3135379"/>
          </a:xfrm>
        </p:grpSpPr>
        <p:grpSp>
          <p:nvGrpSpPr>
            <p:cNvPr id="3" name="Group 2">
              <a:extLst>
                <a:ext uri="{FF2B5EF4-FFF2-40B4-BE49-F238E27FC236}">
                  <a16:creationId xmlns:a16="http://schemas.microsoft.com/office/drawing/2014/main" id="{6CC3965E-BAF3-D772-D9DE-248F1AEEC31D}"/>
                </a:ext>
              </a:extLst>
            </p:cNvPr>
            <p:cNvGrpSpPr/>
            <p:nvPr/>
          </p:nvGrpSpPr>
          <p:grpSpPr>
            <a:xfrm>
              <a:off x="457201" y="1922318"/>
              <a:ext cx="5798128" cy="2389909"/>
              <a:chOff x="602672" y="2483427"/>
              <a:chExt cx="5922819" cy="2389909"/>
            </a:xfrm>
            <a:solidFill>
              <a:srgbClr val="FFFFCC"/>
            </a:solidFill>
          </p:grpSpPr>
          <p:sp>
            <p:nvSpPr>
              <p:cNvPr id="5" name="Rectangle: Rounded Corners 4">
                <a:extLst>
                  <a:ext uri="{FF2B5EF4-FFF2-40B4-BE49-F238E27FC236}">
                    <a16:creationId xmlns:a16="http://schemas.microsoft.com/office/drawing/2014/main" id="{EF9350C5-CBCC-B4E3-FA73-1410B466ADF2}"/>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Phân</a:t>
                </a:r>
                <a:r>
                  <a:rPr lang="en-US" sz="3200" dirty="0">
                    <a:solidFill>
                      <a:prstClr val="black"/>
                    </a:solidFill>
                    <a:latin typeface="Calibri" panose="020F0502020204030204"/>
                  </a:rPr>
                  <a:t> </a:t>
                </a:r>
                <a:r>
                  <a:rPr lang="en-US" sz="3200" dirty="0" err="1">
                    <a:solidFill>
                      <a:prstClr val="black"/>
                    </a:solidFill>
                    <a:latin typeface="Calibri" panose="020F0502020204030204"/>
                  </a:rPr>
                  <a:t>công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theo</a:t>
                </a:r>
                <a:r>
                  <a:rPr lang="en-US" sz="3200" dirty="0">
                    <a:solidFill>
                      <a:prstClr val="black"/>
                    </a:solidFill>
                    <a:latin typeface="Calibri" panose="020F0502020204030204"/>
                  </a:rPr>
                  <a:t> </a:t>
                </a:r>
                <a:r>
                  <a:rPr lang="en-US" sz="3200" dirty="0" err="1">
                    <a:solidFill>
                      <a:prstClr val="black"/>
                    </a:solidFill>
                    <a:latin typeface="Calibri" panose="020F0502020204030204"/>
                  </a:rPr>
                  <a:t>đoạn</a:t>
                </a:r>
                <a:r>
                  <a:rPr lang="en-US" sz="3200" dirty="0">
                    <a:solidFill>
                      <a:prstClr val="black"/>
                    </a:solidFill>
                    <a:latin typeface="Calibri" panose="020F0502020204030204"/>
                  </a:rPr>
                  <a:t>.</a:t>
                </a:r>
              </a:p>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Tất</a:t>
                </a:r>
                <a:r>
                  <a:rPr lang="en-US" sz="3200" dirty="0">
                    <a:solidFill>
                      <a:prstClr val="black"/>
                    </a:solidFill>
                    <a:latin typeface="Calibri" panose="020F0502020204030204"/>
                  </a:rPr>
                  <a:t> </a:t>
                </a:r>
                <a:r>
                  <a:rPr lang="en-US" sz="3200" dirty="0" err="1">
                    <a:solidFill>
                      <a:prstClr val="black"/>
                    </a:solidFill>
                    <a:latin typeface="Calibri" panose="020F0502020204030204"/>
                  </a:rPr>
                  <a:t>cả</a:t>
                </a:r>
                <a:r>
                  <a:rPr lang="en-US" sz="3200" dirty="0">
                    <a:solidFill>
                      <a:prstClr val="black"/>
                    </a:solidFill>
                    <a:latin typeface="Calibri" panose="020F0502020204030204"/>
                  </a:rPr>
                  <a:t> </a:t>
                </a:r>
                <a:r>
                  <a:rPr lang="en-US" sz="3200" dirty="0" err="1">
                    <a:solidFill>
                      <a:prstClr val="black"/>
                    </a:solidFill>
                    <a:latin typeface="Calibri" panose="020F0502020204030204"/>
                  </a:rPr>
                  <a:t>thành</a:t>
                </a:r>
                <a:r>
                  <a:rPr lang="en-US" sz="3200" dirty="0">
                    <a:solidFill>
                      <a:prstClr val="black"/>
                    </a:solidFill>
                    <a:latin typeface="Calibri" panose="020F0502020204030204"/>
                  </a:rPr>
                  <a:t> </a:t>
                </a:r>
                <a:r>
                  <a:rPr lang="en-US" sz="3200" dirty="0" err="1">
                    <a:solidFill>
                      <a:prstClr val="black"/>
                    </a:solidFill>
                    <a:latin typeface="Calibri" panose="020F0502020204030204"/>
                  </a:rPr>
                  <a:t>viên</a:t>
                </a:r>
                <a:r>
                  <a:rPr lang="en-US" sz="3200" dirty="0">
                    <a:solidFill>
                      <a:prstClr val="black"/>
                    </a:solidFill>
                    <a:latin typeface="Calibri" panose="020F0502020204030204"/>
                  </a:rPr>
                  <a:t> </a:t>
                </a:r>
                <a:r>
                  <a:rPr lang="en-US" sz="3200" dirty="0" err="1">
                    <a:solidFill>
                      <a:prstClr val="black"/>
                    </a:solidFill>
                    <a:latin typeface="Calibri" panose="020F0502020204030204"/>
                  </a:rPr>
                  <a:t>đều</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a:t>
                </a:r>
              </a:p>
            </p:txBody>
          </p:sp>
          <p:pic>
            <p:nvPicPr>
              <p:cNvPr id="6" name="Picture 5">
                <a:extLst>
                  <a:ext uri="{FF2B5EF4-FFF2-40B4-BE49-F238E27FC236}">
                    <a16:creationId xmlns:a16="http://schemas.microsoft.com/office/drawing/2014/main" id="{81C8A1B1-560C-1439-AE4D-BD53A7638B4F}"/>
                  </a:ext>
                </a:extLst>
              </p:cNvPr>
              <p:cNvPicPr>
                <a:picLocks noChangeAspect="1"/>
              </p:cNvPicPr>
              <p:nvPr/>
            </p:nvPicPr>
            <p:blipFill>
              <a:blip r:embed="rId3"/>
              <a:stretch>
                <a:fillRect/>
              </a:stretch>
            </p:blipFill>
            <p:spPr>
              <a:xfrm flipH="1">
                <a:off x="907221" y="3078729"/>
                <a:ext cx="609091" cy="609091"/>
              </a:xfrm>
              <a:prstGeom prst="rect">
                <a:avLst/>
              </a:prstGeom>
              <a:grpFill/>
              <a:ln>
                <a:noFill/>
              </a:ln>
            </p:spPr>
          </p:pic>
          <p:pic>
            <p:nvPicPr>
              <p:cNvPr id="7" name="Picture 6">
                <a:extLst>
                  <a:ext uri="{FF2B5EF4-FFF2-40B4-BE49-F238E27FC236}">
                    <a16:creationId xmlns:a16="http://schemas.microsoft.com/office/drawing/2014/main" id="{B3A5BBFF-6443-BB30-A373-06E1A7A31A75}"/>
                  </a:ext>
                </a:extLst>
              </p:cNvPr>
              <p:cNvPicPr>
                <a:picLocks noChangeAspect="1"/>
              </p:cNvPicPr>
              <p:nvPr/>
            </p:nvPicPr>
            <p:blipFill>
              <a:blip r:embed="rId3"/>
              <a:stretch>
                <a:fillRect/>
              </a:stretch>
            </p:blipFill>
            <p:spPr>
              <a:xfrm flipH="1">
                <a:off x="907221" y="3516368"/>
                <a:ext cx="609091" cy="609091"/>
              </a:xfrm>
              <a:prstGeom prst="rect">
                <a:avLst/>
              </a:prstGeom>
              <a:grpFill/>
              <a:ln>
                <a:noFill/>
              </a:ln>
            </p:spPr>
          </p:pic>
        </p:grpSp>
        <p:sp>
          <p:nvSpPr>
            <p:cNvPr id="4" name="Rectangle: Rounded Corners 3">
              <a:extLst>
                <a:ext uri="{FF2B5EF4-FFF2-40B4-BE49-F238E27FC236}">
                  <a16:creationId xmlns:a16="http://schemas.microsoft.com/office/drawing/2014/main" id="{D0E64385-E9FF-92D9-7E66-2A9DCE773FE8}"/>
                </a:ext>
              </a:extLst>
            </p:cNvPr>
            <p:cNvSpPr/>
            <p:nvPr/>
          </p:nvSpPr>
          <p:spPr>
            <a:xfrm>
              <a:off x="1756064" y="1176848"/>
              <a:ext cx="3395232"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6600" dirty="0" err="1">
                  <a:solidFill>
                    <a:prstClr val="black"/>
                  </a:solidFill>
                  <a:latin typeface="Calibri" panose="020F0502020204030204" pitchFamily="34" charset="0"/>
                  <a:cs typeface="Calibri" panose="020F0502020204030204" pitchFamily="34" charset="0"/>
                </a:rPr>
                <a:t>Yêu</a:t>
              </a:r>
              <a:r>
                <a:rPr lang="en-US" sz="6600" dirty="0">
                  <a:solidFill>
                    <a:prstClr val="black"/>
                  </a:solidFill>
                  <a:latin typeface="Calibri" panose="020F0502020204030204" pitchFamily="34" charset="0"/>
                  <a:cs typeface="Calibri" panose="020F0502020204030204" pitchFamily="34" charset="0"/>
                </a:rPr>
                <a:t> </a:t>
              </a:r>
              <a:r>
                <a:rPr lang="en-US" sz="6600" dirty="0" err="1">
                  <a:solidFill>
                    <a:prstClr val="black"/>
                  </a:solidFill>
                  <a:latin typeface="Calibri" panose="020F0502020204030204" pitchFamily="34" charset="0"/>
                  <a:cs typeface="Calibri" panose="020F0502020204030204" pitchFamily="34" charset="0"/>
                </a:rPr>
                <a:t>cầu</a:t>
              </a:r>
              <a:endParaRPr lang="en-US" sz="6600" dirty="0">
                <a:solidFill>
                  <a:prstClr val="black"/>
                </a:solidFill>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E57FA06A-62D0-AB00-89D8-23A211794845}"/>
              </a:ext>
            </a:extLst>
          </p:cNvPr>
          <p:cNvGrpSpPr/>
          <p:nvPr/>
        </p:nvGrpSpPr>
        <p:grpSpPr>
          <a:xfrm>
            <a:off x="5192937" y="3307784"/>
            <a:ext cx="6840681" cy="3307659"/>
            <a:chOff x="535741" y="1594114"/>
            <a:chExt cx="6840681" cy="3307659"/>
          </a:xfrm>
        </p:grpSpPr>
        <p:grpSp>
          <p:nvGrpSpPr>
            <p:cNvPr id="9" name="Group 8">
              <a:extLst>
                <a:ext uri="{FF2B5EF4-FFF2-40B4-BE49-F238E27FC236}">
                  <a16:creationId xmlns:a16="http://schemas.microsoft.com/office/drawing/2014/main" id="{2654A166-E086-80F8-6AF9-93F0237154DB}"/>
                </a:ext>
              </a:extLst>
            </p:cNvPr>
            <p:cNvGrpSpPr/>
            <p:nvPr/>
          </p:nvGrpSpPr>
          <p:grpSpPr>
            <a:xfrm>
              <a:off x="535741" y="2511864"/>
              <a:ext cx="6840681" cy="2389909"/>
              <a:chOff x="5351318" y="4311147"/>
              <a:chExt cx="6840681" cy="2389909"/>
            </a:xfrm>
            <a:solidFill>
              <a:srgbClr val="FFFFCC"/>
            </a:solidFill>
          </p:grpSpPr>
          <p:sp>
            <p:nvSpPr>
              <p:cNvPr id="11" name="Rectangle: Rounded Corners 10">
                <a:extLst>
                  <a:ext uri="{FF2B5EF4-FFF2-40B4-BE49-F238E27FC236}">
                    <a16:creationId xmlns:a16="http://schemas.microsoft.com/office/drawing/2014/main" id="{B18348C3-F97C-270E-089A-79F77A326DC2}"/>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to, </a:t>
                </a:r>
                <a:r>
                  <a:rPr lang="en-US" sz="3200" dirty="0" err="1">
                    <a:solidFill>
                      <a:prstClr val="black"/>
                    </a:solidFill>
                    <a:latin typeface="Calibri" panose="020F0502020204030204"/>
                  </a:rPr>
                  <a:t>rõ</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ngắt</a:t>
                </a:r>
                <a:r>
                  <a:rPr lang="en-US" sz="3200" dirty="0">
                    <a:solidFill>
                      <a:prstClr val="black"/>
                    </a:solidFill>
                    <a:latin typeface="Calibri" panose="020F0502020204030204"/>
                  </a:rPr>
                  <a:t>, </a:t>
                </a:r>
                <a:r>
                  <a:rPr lang="en-US" sz="3200" dirty="0" err="1">
                    <a:solidFill>
                      <a:prstClr val="black"/>
                    </a:solidFill>
                    <a:latin typeface="Calibri" panose="020F0502020204030204"/>
                  </a:rPr>
                  <a:t>nghỉ</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 </a:t>
                </a:r>
                <a:r>
                  <a:rPr lang="en-US" sz="3200" dirty="0" err="1">
                    <a:solidFill>
                      <a:prstClr val="black"/>
                    </a:solidFill>
                    <a:latin typeface="Calibri" panose="020F0502020204030204"/>
                  </a:rPr>
                  <a:t>chỗ</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Thể</a:t>
                </a:r>
                <a:r>
                  <a:rPr lang="en-US" sz="3200" dirty="0">
                    <a:solidFill>
                      <a:prstClr val="black"/>
                    </a:solidFill>
                    <a:latin typeface="Calibri" panose="020F0502020204030204"/>
                  </a:rPr>
                  <a:t> </a:t>
                </a:r>
                <a:r>
                  <a:rPr lang="en-US" sz="3200" dirty="0" err="1">
                    <a:solidFill>
                      <a:prstClr val="black"/>
                    </a:solidFill>
                    <a:latin typeface="Calibri" panose="020F0502020204030204"/>
                  </a:rPr>
                  <a:t>hiện</a:t>
                </a:r>
                <a:r>
                  <a:rPr lang="en-US" sz="3200" dirty="0">
                    <a:solidFill>
                      <a:prstClr val="black"/>
                    </a:solidFill>
                    <a:latin typeface="Calibri" panose="020F0502020204030204"/>
                  </a:rPr>
                  <a:t> </a:t>
                </a:r>
                <a:r>
                  <a:rPr lang="en-US" sz="3200" dirty="0" err="1">
                    <a:solidFill>
                      <a:prstClr val="black"/>
                    </a:solidFill>
                    <a:latin typeface="Calibri" panose="020F0502020204030204"/>
                  </a:rPr>
                  <a:t>giọng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phù</a:t>
                </a:r>
                <a:r>
                  <a:rPr lang="en-US" sz="3200" dirty="0">
                    <a:solidFill>
                      <a:prstClr val="black"/>
                    </a:solidFill>
                    <a:latin typeface="Calibri" panose="020F0502020204030204"/>
                  </a:rPr>
                  <a:t> </a:t>
                </a:r>
                <a:r>
                  <a:rPr lang="en-US" sz="3200" dirty="0" err="1">
                    <a:solidFill>
                      <a:prstClr val="black"/>
                    </a:solidFill>
                    <a:latin typeface="Calibri" panose="020F0502020204030204"/>
                  </a:rPr>
                  <a:t>hợp</a:t>
                </a:r>
                <a:endParaRPr lang="en-US" sz="3200" dirty="0">
                  <a:solidFill>
                    <a:prstClr val="black"/>
                  </a:solidFill>
                  <a:latin typeface="Calibri" panose="020F0502020204030204"/>
                </a:endParaRPr>
              </a:p>
            </p:txBody>
          </p:sp>
          <p:grpSp>
            <p:nvGrpSpPr>
              <p:cNvPr id="12" name="Group 11">
                <a:extLst>
                  <a:ext uri="{FF2B5EF4-FFF2-40B4-BE49-F238E27FC236}">
                    <a16:creationId xmlns:a16="http://schemas.microsoft.com/office/drawing/2014/main" id="{D3B76E92-6DA2-0FA4-4505-D197C470FA21}"/>
                  </a:ext>
                </a:extLst>
              </p:cNvPr>
              <p:cNvGrpSpPr/>
              <p:nvPr/>
            </p:nvGrpSpPr>
            <p:grpSpPr>
              <a:xfrm>
                <a:off x="7848304" y="4505757"/>
                <a:ext cx="4208656" cy="1980231"/>
                <a:chOff x="7938043" y="4498698"/>
                <a:chExt cx="4689256" cy="2231292"/>
              </a:xfrm>
              <a:grpFill/>
            </p:grpSpPr>
            <p:pic>
              <p:nvPicPr>
                <p:cNvPr id="13" name="Picture 12" descr="Icon&#10;&#10;Description automatically generated">
                  <a:extLst>
                    <a:ext uri="{FF2B5EF4-FFF2-40B4-BE49-F238E27FC236}">
                      <a16:creationId xmlns:a16="http://schemas.microsoft.com/office/drawing/2014/main" id="{65BEF5D1-88E0-D50D-5395-AFBEBB48FD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14" name="Picture 13" descr="Icon&#10;&#10;Description automatically generated">
                  <a:extLst>
                    <a:ext uri="{FF2B5EF4-FFF2-40B4-BE49-F238E27FC236}">
                      <a16:creationId xmlns:a16="http://schemas.microsoft.com/office/drawing/2014/main" id="{D0F73724-9DF1-5A15-DF72-5524616515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15" name="Picture 14" descr="Icon&#10;&#10;Description automatically generated">
                  <a:extLst>
                    <a:ext uri="{FF2B5EF4-FFF2-40B4-BE49-F238E27FC236}">
                      <a16:creationId xmlns:a16="http://schemas.microsoft.com/office/drawing/2014/main" id="{B02C549F-3643-B0B6-D527-F1422EB193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16" name="Picture 15" descr="Icon&#10;&#10;Description automatically generated">
                  <a:extLst>
                    <a:ext uri="{FF2B5EF4-FFF2-40B4-BE49-F238E27FC236}">
                      <a16:creationId xmlns:a16="http://schemas.microsoft.com/office/drawing/2014/main" id="{E64B4899-2033-B83B-F8FA-FB29B600CF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17" name="Picture 16" descr="Icon&#10;&#10;Description automatically generated">
                  <a:extLst>
                    <a:ext uri="{FF2B5EF4-FFF2-40B4-BE49-F238E27FC236}">
                      <a16:creationId xmlns:a16="http://schemas.microsoft.com/office/drawing/2014/main" id="{1F2A653C-C4F3-BC36-4355-AAEA1CB17B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18" name="Picture 17" descr="Icon&#10;&#10;Description automatically generated">
                  <a:extLst>
                    <a:ext uri="{FF2B5EF4-FFF2-40B4-BE49-F238E27FC236}">
                      <a16:creationId xmlns:a16="http://schemas.microsoft.com/office/drawing/2014/main" id="{3268A367-2829-FED6-9646-7D81D231CC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19" name="Picture 18" descr="Icon&#10;&#10;Description automatically generated">
                  <a:extLst>
                    <a:ext uri="{FF2B5EF4-FFF2-40B4-BE49-F238E27FC236}">
                      <a16:creationId xmlns:a16="http://schemas.microsoft.com/office/drawing/2014/main" id="{7C422948-7D8B-0EB4-3306-44E620E3E1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20" name="Picture 19" descr="Icon&#10;&#10;Description automatically generated">
                  <a:extLst>
                    <a:ext uri="{FF2B5EF4-FFF2-40B4-BE49-F238E27FC236}">
                      <a16:creationId xmlns:a16="http://schemas.microsoft.com/office/drawing/2014/main" id="{CBBBFBBE-1248-991B-8EF9-CDD836F823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21" name="Picture 20" descr="Icon&#10;&#10;Description automatically generated">
                  <a:extLst>
                    <a:ext uri="{FF2B5EF4-FFF2-40B4-BE49-F238E27FC236}">
                      <a16:creationId xmlns:a16="http://schemas.microsoft.com/office/drawing/2014/main" id="{5625FF55-3EDE-32EB-4E2D-ABE97335DF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22" name="Picture 21" descr="Icon&#10;&#10;Description automatically generated">
                  <a:extLst>
                    <a:ext uri="{FF2B5EF4-FFF2-40B4-BE49-F238E27FC236}">
                      <a16:creationId xmlns:a16="http://schemas.microsoft.com/office/drawing/2014/main" id="{2EADBFAB-CB3C-BC69-9D2D-B8484A0825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99567" y="6183661"/>
                  <a:ext cx="546327" cy="546329"/>
                </a:xfrm>
                <a:prstGeom prst="rect">
                  <a:avLst/>
                </a:prstGeom>
                <a:grpFill/>
              </p:spPr>
            </p:pic>
            <p:pic>
              <p:nvPicPr>
                <p:cNvPr id="23" name="Picture 22" descr="Icon&#10;&#10;Description automatically generated">
                  <a:extLst>
                    <a:ext uri="{FF2B5EF4-FFF2-40B4-BE49-F238E27FC236}">
                      <a16:creationId xmlns:a16="http://schemas.microsoft.com/office/drawing/2014/main" id="{D9409326-54C4-2958-77EA-FB8FA8CAD9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24" name="Picture 23" descr="Icon&#10;&#10;Description automatically generated">
                  <a:extLst>
                    <a:ext uri="{FF2B5EF4-FFF2-40B4-BE49-F238E27FC236}">
                      <a16:creationId xmlns:a16="http://schemas.microsoft.com/office/drawing/2014/main" id="{5C309033-AE86-5729-BF0D-1C8033DB78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10" name="Rectangle: Rounded Corners 9">
              <a:extLst>
                <a:ext uri="{FF2B5EF4-FFF2-40B4-BE49-F238E27FC236}">
                  <a16:creationId xmlns:a16="http://schemas.microsoft.com/office/drawing/2014/main" id="{F5D068EB-7AB9-5E12-7DCB-438F902F28FA}"/>
                </a:ext>
              </a:extLst>
            </p:cNvPr>
            <p:cNvSpPr/>
            <p:nvPr/>
          </p:nvSpPr>
          <p:spPr>
            <a:xfrm>
              <a:off x="1376681" y="1594114"/>
              <a:ext cx="543038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b="1" dirty="0" err="1">
                  <a:solidFill>
                    <a:prstClr val="black"/>
                  </a:solidFill>
                  <a:latin typeface="Calibri" panose="020F0502020204030204" pitchFamily="34" charset="0"/>
                  <a:cs typeface="Calibri" panose="020F0502020204030204" pitchFamily="34" charset="0"/>
                </a:rPr>
                <a:t>Tiêu</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chí</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đánh</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giá</a:t>
              </a:r>
              <a:endParaRPr lang="en-US" sz="5400" b="1" dirty="0">
                <a:solidFill>
                  <a:prstClr val="black"/>
                </a:solidFill>
                <a:latin typeface="Calibri" panose="020F0502020204030204" pitchFamily="34" charset="0"/>
                <a:cs typeface="Calibri" panose="020F0502020204030204" pitchFamily="34" charset="0"/>
              </a:endParaRPr>
            </a:p>
          </p:txBody>
        </p:sp>
      </p:grpSp>
      <p:pic>
        <p:nvPicPr>
          <p:cNvPr id="25" name="Graphic 24">
            <a:extLst>
              <a:ext uri="{FF2B5EF4-FFF2-40B4-BE49-F238E27FC236}">
                <a16:creationId xmlns:a16="http://schemas.microsoft.com/office/drawing/2014/main" id="{044FFDB3-CD3B-BA47-5CF2-3EC48B5CA4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31" y="3049363"/>
            <a:ext cx="2977476" cy="3097952"/>
          </a:xfrm>
          <a:prstGeom prst="rect">
            <a:avLst/>
          </a:prstGeom>
        </p:spPr>
      </p:pic>
      <p:pic>
        <p:nvPicPr>
          <p:cNvPr id="26" name="Picture 25">
            <a:extLst>
              <a:ext uri="{FF2B5EF4-FFF2-40B4-BE49-F238E27FC236}">
                <a16:creationId xmlns:a16="http://schemas.microsoft.com/office/drawing/2014/main" id="{F6104B15-3C18-0738-41F3-3AA7EB857888}"/>
              </a:ext>
            </a:extLst>
          </p:cNvPr>
          <p:cNvPicPr>
            <a:picLocks noChangeAspect="1"/>
          </p:cNvPicPr>
          <p:nvPr/>
        </p:nvPicPr>
        <p:blipFill>
          <a:blip r:embed="rId7"/>
          <a:stretch>
            <a:fillRect/>
          </a:stretch>
        </p:blipFill>
        <p:spPr>
          <a:xfrm>
            <a:off x="5627679" y="0"/>
            <a:ext cx="6114818" cy="12863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5"/>
                                        </p:tgtEl>
                                        <p:attrNameLst>
                                          <p:attrName>r</p:attrName>
                                        </p:attrNameLst>
                                      </p:cBhvr>
                                    </p:animRot>
                                    <p:animRot by="-240000">
                                      <p:cBhvr>
                                        <p:cTn id="7" dur="200" fill="hold">
                                          <p:stCondLst>
                                            <p:cond delay="200"/>
                                          </p:stCondLst>
                                        </p:cTn>
                                        <p:tgtEl>
                                          <p:spTgt spid="25"/>
                                        </p:tgtEl>
                                        <p:attrNameLst>
                                          <p:attrName>r</p:attrName>
                                        </p:attrNameLst>
                                      </p:cBhvr>
                                    </p:animRot>
                                    <p:animRot by="240000">
                                      <p:cBhvr>
                                        <p:cTn id="8" dur="200" fill="hold">
                                          <p:stCondLst>
                                            <p:cond delay="400"/>
                                          </p:stCondLst>
                                        </p:cTn>
                                        <p:tgtEl>
                                          <p:spTgt spid="25"/>
                                        </p:tgtEl>
                                        <p:attrNameLst>
                                          <p:attrName>r</p:attrName>
                                        </p:attrNameLst>
                                      </p:cBhvr>
                                    </p:animRot>
                                    <p:animRot by="-240000">
                                      <p:cBhvr>
                                        <p:cTn id="9" dur="200" fill="hold">
                                          <p:stCondLst>
                                            <p:cond delay="600"/>
                                          </p:stCondLst>
                                        </p:cTn>
                                        <p:tgtEl>
                                          <p:spTgt spid="25"/>
                                        </p:tgtEl>
                                        <p:attrNameLst>
                                          <p:attrName>r</p:attrName>
                                        </p:attrNameLst>
                                      </p:cBhvr>
                                    </p:animRot>
                                    <p:animRot by="120000">
                                      <p:cBhvr>
                                        <p:cTn id="10" dur="200" fill="hold">
                                          <p:stCondLst>
                                            <p:cond delay="800"/>
                                          </p:stCondLst>
                                        </p:cTn>
                                        <p:tgtEl>
                                          <p:spTgt spid="2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grpSp>
        <p:nvGrpSpPr>
          <p:cNvPr id="27" name="Group 26">
            <a:extLst>
              <a:ext uri="{FF2B5EF4-FFF2-40B4-BE49-F238E27FC236}">
                <a16:creationId xmlns:a16="http://schemas.microsoft.com/office/drawing/2014/main" id="{726FC1FB-C8E4-6F1D-4CC1-141FAD4786A8}"/>
              </a:ext>
            </a:extLst>
          </p:cNvPr>
          <p:cNvGrpSpPr/>
          <p:nvPr/>
        </p:nvGrpSpPr>
        <p:grpSpPr>
          <a:xfrm>
            <a:off x="2141239" y="2899971"/>
            <a:ext cx="7706323" cy="3485475"/>
            <a:chOff x="6290338" y="3972555"/>
            <a:chExt cx="5779742" cy="2468885"/>
          </a:xfrm>
        </p:grpSpPr>
        <p:sp>
          <p:nvSpPr>
            <p:cNvPr id="28" name="Rectangle: Rounded Corners 44">
              <a:extLst>
                <a:ext uri="{FF2B5EF4-FFF2-40B4-BE49-F238E27FC236}">
                  <a16:creationId xmlns:a16="http://schemas.microsoft.com/office/drawing/2014/main" id="{DE2F08B9-AE17-BD7B-29D3-2954CB911900}"/>
                </a:ext>
              </a:extLst>
            </p:cNvPr>
            <p:cNvSpPr/>
            <p:nvPr/>
          </p:nvSpPr>
          <p:spPr>
            <a:xfrm>
              <a:off x="6290338" y="3972555"/>
              <a:ext cx="5779742" cy="2468885"/>
            </a:xfrm>
            <a:custGeom>
              <a:avLst/>
              <a:gdLst>
                <a:gd name="connsiteX0" fmla="*/ 0 w 5779742"/>
                <a:gd name="connsiteY0" fmla="*/ 498023 h 2468885"/>
                <a:gd name="connsiteX1" fmla="*/ 498023 w 5779742"/>
                <a:gd name="connsiteY1" fmla="*/ 0 h 2468885"/>
                <a:gd name="connsiteX2" fmla="*/ 1181408 w 5779742"/>
                <a:gd name="connsiteY2" fmla="*/ 0 h 2468885"/>
                <a:gd name="connsiteX3" fmla="*/ 1769119 w 5779742"/>
                <a:gd name="connsiteY3" fmla="*/ 0 h 2468885"/>
                <a:gd name="connsiteX4" fmla="*/ 2356831 w 5779742"/>
                <a:gd name="connsiteY4" fmla="*/ 0 h 2468885"/>
                <a:gd name="connsiteX5" fmla="*/ 3088053 w 5779742"/>
                <a:gd name="connsiteY5" fmla="*/ 0 h 2468885"/>
                <a:gd name="connsiteX6" fmla="*/ 3627927 w 5779742"/>
                <a:gd name="connsiteY6" fmla="*/ 0 h 2468885"/>
                <a:gd name="connsiteX7" fmla="*/ 4215638 w 5779742"/>
                <a:gd name="connsiteY7" fmla="*/ 0 h 2468885"/>
                <a:gd name="connsiteX8" fmla="*/ 5281719 w 5779742"/>
                <a:gd name="connsiteY8" fmla="*/ 0 h 2468885"/>
                <a:gd name="connsiteX9" fmla="*/ 5779742 w 5779742"/>
                <a:gd name="connsiteY9" fmla="*/ 498023 h 2468885"/>
                <a:gd name="connsiteX10" fmla="*/ 5779742 w 5779742"/>
                <a:gd name="connsiteY10" fmla="*/ 1003698 h 2468885"/>
                <a:gd name="connsiteX11" fmla="*/ 5779742 w 5779742"/>
                <a:gd name="connsiteY11" fmla="*/ 1494644 h 2468885"/>
                <a:gd name="connsiteX12" fmla="*/ 5779742 w 5779742"/>
                <a:gd name="connsiteY12" fmla="*/ 1970862 h 2468885"/>
                <a:gd name="connsiteX13" fmla="*/ 5281719 w 5779742"/>
                <a:gd name="connsiteY13" fmla="*/ 2468885 h 2468885"/>
                <a:gd name="connsiteX14" fmla="*/ 4598334 w 5779742"/>
                <a:gd name="connsiteY14" fmla="*/ 2468885 h 2468885"/>
                <a:gd name="connsiteX15" fmla="*/ 3914949 w 5779742"/>
                <a:gd name="connsiteY15" fmla="*/ 2468885 h 2468885"/>
                <a:gd name="connsiteX16" fmla="*/ 3183727 w 5779742"/>
                <a:gd name="connsiteY16" fmla="*/ 2468885 h 2468885"/>
                <a:gd name="connsiteX17" fmla="*/ 2500341 w 5779742"/>
                <a:gd name="connsiteY17" fmla="*/ 2468885 h 2468885"/>
                <a:gd name="connsiteX18" fmla="*/ 1864793 w 5779742"/>
                <a:gd name="connsiteY18" fmla="*/ 2468885 h 2468885"/>
                <a:gd name="connsiteX19" fmla="*/ 1229245 w 5779742"/>
                <a:gd name="connsiteY19" fmla="*/ 2468885 h 2468885"/>
                <a:gd name="connsiteX20" fmla="*/ 498023 w 5779742"/>
                <a:gd name="connsiteY20" fmla="*/ 2468885 h 2468885"/>
                <a:gd name="connsiteX21" fmla="*/ 0 w 5779742"/>
                <a:gd name="connsiteY21" fmla="*/ 1970862 h 2468885"/>
                <a:gd name="connsiteX22" fmla="*/ 0 w 5779742"/>
                <a:gd name="connsiteY22" fmla="*/ 1479916 h 2468885"/>
                <a:gd name="connsiteX23" fmla="*/ 0 w 5779742"/>
                <a:gd name="connsiteY23" fmla="*/ 959513 h 2468885"/>
                <a:gd name="connsiteX24" fmla="*/ 0 w 5779742"/>
                <a:gd name="connsiteY24" fmla="*/ 498023 h 246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79742" h="2468885" fill="none" extrusionOk="0">
                  <a:moveTo>
                    <a:pt x="0" y="498023"/>
                  </a:moveTo>
                  <a:cubicBezTo>
                    <a:pt x="-3126" y="213649"/>
                    <a:pt x="257400" y="50401"/>
                    <a:pt x="498023" y="0"/>
                  </a:cubicBezTo>
                  <a:cubicBezTo>
                    <a:pt x="740499" y="30437"/>
                    <a:pt x="890668" y="12273"/>
                    <a:pt x="1181408" y="0"/>
                  </a:cubicBezTo>
                  <a:cubicBezTo>
                    <a:pt x="1472149" y="-12273"/>
                    <a:pt x="1624675" y="25852"/>
                    <a:pt x="1769119" y="0"/>
                  </a:cubicBezTo>
                  <a:cubicBezTo>
                    <a:pt x="1913563" y="-25852"/>
                    <a:pt x="2220301" y="12630"/>
                    <a:pt x="2356831" y="0"/>
                  </a:cubicBezTo>
                  <a:cubicBezTo>
                    <a:pt x="2493361" y="-12630"/>
                    <a:pt x="2824133" y="-17634"/>
                    <a:pt x="3088053" y="0"/>
                  </a:cubicBezTo>
                  <a:cubicBezTo>
                    <a:pt x="3351973" y="17634"/>
                    <a:pt x="3515964" y="3171"/>
                    <a:pt x="3627927" y="0"/>
                  </a:cubicBezTo>
                  <a:cubicBezTo>
                    <a:pt x="3739890" y="-3171"/>
                    <a:pt x="3941867" y="-8991"/>
                    <a:pt x="4215638" y="0"/>
                  </a:cubicBezTo>
                  <a:cubicBezTo>
                    <a:pt x="4489409" y="8991"/>
                    <a:pt x="4965859" y="39952"/>
                    <a:pt x="5281719" y="0"/>
                  </a:cubicBezTo>
                  <a:cubicBezTo>
                    <a:pt x="5560513" y="-58483"/>
                    <a:pt x="5762098" y="156511"/>
                    <a:pt x="5779742" y="498023"/>
                  </a:cubicBezTo>
                  <a:cubicBezTo>
                    <a:pt x="5800662" y="696492"/>
                    <a:pt x="5779404" y="893012"/>
                    <a:pt x="5779742" y="1003698"/>
                  </a:cubicBezTo>
                  <a:cubicBezTo>
                    <a:pt x="5780080" y="1114385"/>
                    <a:pt x="5784631" y="1342778"/>
                    <a:pt x="5779742" y="1494644"/>
                  </a:cubicBezTo>
                  <a:cubicBezTo>
                    <a:pt x="5774853" y="1646510"/>
                    <a:pt x="5794672" y="1738895"/>
                    <a:pt x="5779742" y="1970862"/>
                  </a:cubicBezTo>
                  <a:cubicBezTo>
                    <a:pt x="5794632" y="2243273"/>
                    <a:pt x="5528593" y="2439309"/>
                    <a:pt x="5281719" y="2468885"/>
                  </a:cubicBezTo>
                  <a:cubicBezTo>
                    <a:pt x="4962779" y="2441682"/>
                    <a:pt x="4761629" y="2471016"/>
                    <a:pt x="4598334" y="2468885"/>
                  </a:cubicBezTo>
                  <a:cubicBezTo>
                    <a:pt x="4435039" y="2466754"/>
                    <a:pt x="4081185" y="2484797"/>
                    <a:pt x="3914949" y="2468885"/>
                  </a:cubicBezTo>
                  <a:cubicBezTo>
                    <a:pt x="3748713" y="2452973"/>
                    <a:pt x="3412849" y="2456629"/>
                    <a:pt x="3183727" y="2468885"/>
                  </a:cubicBezTo>
                  <a:cubicBezTo>
                    <a:pt x="2954605" y="2481141"/>
                    <a:pt x="2835629" y="2438602"/>
                    <a:pt x="2500341" y="2468885"/>
                  </a:cubicBezTo>
                  <a:cubicBezTo>
                    <a:pt x="2165053" y="2499168"/>
                    <a:pt x="2182175" y="2487668"/>
                    <a:pt x="1864793" y="2468885"/>
                  </a:cubicBezTo>
                  <a:cubicBezTo>
                    <a:pt x="1547411" y="2450102"/>
                    <a:pt x="1508924" y="2491282"/>
                    <a:pt x="1229245" y="2468885"/>
                  </a:cubicBezTo>
                  <a:cubicBezTo>
                    <a:pt x="949566" y="2446488"/>
                    <a:pt x="786576" y="2470566"/>
                    <a:pt x="498023" y="2468885"/>
                  </a:cubicBezTo>
                  <a:cubicBezTo>
                    <a:pt x="248352" y="2496544"/>
                    <a:pt x="47606" y="2256522"/>
                    <a:pt x="0" y="1970862"/>
                  </a:cubicBezTo>
                  <a:cubicBezTo>
                    <a:pt x="13272" y="1736187"/>
                    <a:pt x="-1203" y="1598991"/>
                    <a:pt x="0" y="1479916"/>
                  </a:cubicBezTo>
                  <a:cubicBezTo>
                    <a:pt x="1203" y="1360841"/>
                    <a:pt x="-8264" y="1197927"/>
                    <a:pt x="0" y="959513"/>
                  </a:cubicBezTo>
                  <a:cubicBezTo>
                    <a:pt x="8264" y="721099"/>
                    <a:pt x="20500" y="629574"/>
                    <a:pt x="0" y="498023"/>
                  </a:cubicBezTo>
                  <a:close/>
                </a:path>
                <a:path w="5779742" h="2468885" stroke="0" extrusionOk="0">
                  <a:moveTo>
                    <a:pt x="0" y="498023"/>
                  </a:moveTo>
                  <a:cubicBezTo>
                    <a:pt x="419" y="235791"/>
                    <a:pt x="251751" y="51425"/>
                    <a:pt x="498023" y="0"/>
                  </a:cubicBezTo>
                  <a:cubicBezTo>
                    <a:pt x="707693" y="-32817"/>
                    <a:pt x="1000756" y="13753"/>
                    <a:pt x="1229245" y="0"/>
                  </a:cubicBezTo>
                  <a:cubicBezTo>
                    <a:pt x="1457734" y="-13753"/>
                    <a:pt x="1612225" y="21276"/>
                    <a:pt x="1816956" y="0"/>
                  </a:cubicBezTo>
                  <a:cubicBezTo>
                    <a:pt x="2021687" y="-21276"/>
                    <a:pt x="2172445" y="7350"/>
                    <a:pt x="2404668" y="0"/>
                  </a:cubicBezTo>
                  <a:cubicBezTo>
                    <a:pt x="2636891" y="-7350"/>
                    <a:pt x="2867273" y="14615"/>
                    <a:pt x="3135890" y="0"/>
                  </a:cubicBezTo>
                  <a:cubicBezTo>
                    <a:pt x="3404507" y="-14615"/>
                    <a:pt x="3637507" y="14455"/>
                    <a:pt x="3771438" y="0"/>
                  </a:cubicBezTo>
                  <a:cubicBezTo>
                    <a:pt x="3905369" y="-14455"/>
                    <a:pt x="4230049" y="30840"/>
                    <a:pt x="4550497" y="0"/>
                  </a:cubicBezTo>
                  <a:cubicBezTo>
                    <a:pt x="4870945" y="-30840"/>
                    <a:pt x="5133563" y="26876"/>
                    <a:pt x="5281719" y="0"/>
                  </a:cubicBezTo>
                  <a:cubicBezTo>
                    <a:pt x="5516130" y="21391"/>
                    <a:pt x="5813450" y="185657"/>
                    <a:pt x="5779742" y="498023"/>
                  </a:cubicBezTo>
                  <a:cubicBezTo>
                    <a:pt x="5777023" y="591927"/>
                    <a:pt x="5801535" y="865875"/>
                    <a:pt x="5779742" y="959513"/>
                  </a:cubicBezTo>
                  <a:cubicBezTo>
                    <a:pt x="5757950" y="1053151"/>
                    <a:pt x="5768600" y="1256644"/>
                    <a:pt x="5779742" y="1479916"/>
                  </a:cubicBezTo>
                  <a:cubicBezTo>
                    <a:pt x="5790884" y="1703188"/>
                    <a:pt x="5782095" y="1769814"/>
                    <a:pt x="5779742" y="1970862"/>
                  </a:cubicBezTo>
                  <a:cubicBezTo>
                    <a:pt x="5780438" y="2236890"/>
                    <a:pt x="5538946" y="2435054"/>
                    <a:pt x="5281719" y="2468885"/>
                  </a:cubicBezTo>
                  <a:cubicBezTo>
                    <a:pt x="5059316" y="2463158"/>
                    <a:pt x="4862840" y="2450620"/>
                    <a:pt x="4741845" y="2468885"/>
                  </a:cubicBezTo>
                  <a:cubicBezTo>
                    <a:pt x="4620850" y="2487150"/>
                    <a:pt x="4120531" y="2455188"/>
                    <a:pt x="3962786" y="2468885"/>
                  </a:cubicBezTo>
                  <a:cubicBezTo>
                    <a:pt x="3805041" y="2482582"/>
                    <a:pt x="3507693" y="2478051"/>
                    <a:pt x="3327237" y="2468885"/>
                  </a:cubicBezTo>
                  <a:cubicBezTo>
                    <a:pt x="3146781" y="2459719"/>
                    <a:pt x="2996421" y="2454022"/>
                    <a:pt x="2691689" y="2468885"/>
                  </a:cubicBezTo>
                  <a:cubicBezTo>
                    <a:pt x="2386957" y="2483748"/>
                    <a:pt x="2188737" y="2498594"/>
                    <a:pt x="1912630" y="2468885"/>
                  </a:cubicBezTo>
                  <a:cubicBezTo>
                    <a:pt x="1636523" y="2439176"/>
                    <a:pt x="1400296" y="2437461"/>
                    <a:pt x="1181408" y="2468885"/>
                  </a:cubicBezTo>
                  <a:cubicBezTo>
                    <a:pt x="962520" y="2500309"/>
                    <a:pt x="703229" y="2444426"/>
                    <a:pt x="498023" y="2468885"/>
                  </a:cubicBezTo>
                  <a:cubicBezTo>
                    <a:pt x="196254" y="2418498"/>
                    <a:pt x="17927" y="2295845"/>
                    <a:pt x="0" y="1970862"/>
                  </a:cubicBezTo>
                  <a:cubicBezTo>
                    <a:pt x="4400" y="1816815"/>
                    <a:pt x="-20117" y="1640613"/>
                    <a:pt x="0" y="1479916"/>
                  </a:cubicBezTo>
                  <a:cubicBezTo>
                    <a:pt x="20117" y="1319219"/>
                    <a:pt x="11731" y="1126959"/>
                    <a:pt x="0" y="1003698"/>
                  </a:cubicBezTo>
                  <a:cubicBezTo>
                    <a:pt x="-11731" y="880437"/>
                    <a:pt x="-2632" y="639951"/>
                    <a:pt x="0" y="498023"/>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757748" algn="just" defTabSz="1219170">
                <a:lnSpc>
                  <a:spcPct val="120000"/>
                </a:lnSpc>
                <a:buClr>
                  <a:srgbClr val="000000"/>
                </a:buClr>
              </a:pPr>
              <a:endParaRPr lang="vi-VN" sz="4800" dirty="0">
                <a:solidFill>
                  <a:srgbClr val="000000"/>
                </a:solidFill>
                <a:latin typeface="Arial" panose="020B0604020202020204" pitchFamily="34" charset="0"/>
                <a:sym typeface="Arial"/>
              </a:endParaRPr>
            </a:p>
          </p:txBody>
        </p:sp>
        <p:pic>
          <p:nvPicPr>
            <p:cNvPr id="29" name="Picture 28">
              <a:extLst>
                <a:ext uri="{FF2B5EF4-FFF2-40B4-BE49-F238E27FC236}">
                  <a16:creationId xmlns:a16="http://schemas.microsoft.com/office/drawing/2014/main" id="{A35226F1-AB6D-A4FD-8E66-444A08BAA6FC}"/>
                </a:ext>
              </a:extLst>
            </p:cNvPr>
            <p:cNvPicPr>
              <a:picLocks noChangeAspect="1"/>
            </p:cNvPicPr>
            <p:nvPr/>
          </p:nvPicPr>
          <p:blipFill rotWithShape="1">
            <a:blip r:embed="rId3"/>
            <a:srcRect t="19779"/>
            <a:stretch/>
          </p:blipFill>
          <p:spPr>
            <a:xfrm>
              <a:off x="6763133" y="4101083"/>
              <a:ext cx="5065398" cy="2044342"/>
            </a:xfrm>
            <a:prstGeom prst="rect">
              <a:avLst/>
            </a:prstGeom>
          </p:spPr>
        </p:pic>
      </p:grpSp>
      <p:sp>
        <p:nvSpPr>
          <p:cNvPr id="30" name="Rectangle: Rounded Corners 29">
            <a:extLst>
              <a:ext uri="{FF2B5EF4-FFF2-40B4-BE49-F238E27FC236}">
                <a16:creationId xmlns:a16="http://schemas.microsoft.com/office/drawing/2014/main" id="{07DECCA2-B891-A6C6-4CA6-B9F8FCE8AFAC}"/>
              </a:ext>
            </a:extLst>
          </p:cNvPr>
          <p:cNvSpPr/>
          <p:nvPr/>
        </p:nvSpPr>
        <p:spPr>
          <a:xfrm>
            <a:off x="3354722" y="2129124"/>
            <a:ext cx="5482553" cy="1068789"/>
          </a:xfrm>
          <a:prstGeom prst="roundRect">
            <a:avLst>
              <a:gd name="adj" fmla="val 50000"/>
            </a:avLst>
          </a:prstGeom>
          <a:solidFill>
            <a:schemeClr val="bg1"/>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5333" b="1" kern="0" dirty="0" err="1">
                <a:ln w="9525">
                  <a:solidFill>
                    <a:srgbClr val="FFFFFF"/>
                  </a:solidFill>
                  <a:prstDash val="solid"/>
                </a:ln>
                <a:solidFill>
                  <a:srgbClr val="FF000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Tiêu</a:t>
            </a:r>
            <a:r>
              <a:rPr lang="en-US" sz="5333" b="1" kern="0" dirty="0">
                <a:ln w="9525">
                  <a:solidFill>
                    <a:srgbClr val="FFFFFF"/>
                  </a:solidFill>
                  <a:prstDash val="solid"/>
                </a:ln>
                <a:solidFill>
                  <a:srgbClr val="FF000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5333" b="1" kern="0" dirty="0" err="1">
                <a:ln w="9525">
                  <a:solidFill>
                    <a:srgbClr val="FFFFFF"/>
                  </a:solidFill>
                  <a:prstDash val="solid"/>
                </a:ln>
                <a:solidFill>
                  <a:srgbClr val="FF000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chí</a:t>
            </a:r>
            <a:r>
              <a:rPr lang="en-US" sz="5333" b="1" kern="0" dirty="0">
                <a:ln w="9525">
                  <a:solidFill>
                    <a:srgbClr val="FFFFFF"/>
                  </a:solidFill>
                  <a:prstDash val="solid"/>
                </a:ln>
                <a:solidFill>
                  <a:srgbClr val="FF000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5333" b="1" kern="0" dirty="0" err="1">
                <a:ln w="9525">
                  <a:solidFill>
                    <a:srgbClr val="FFFFFF"/>
                  </a:solidFill>
                  <a:prstDash val="solid"/>
                </a:ln>
                <a:solidFill>
                  <a:srgbClr val="FF000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đánh</a:t>
            </a:r>
            <a:r>
              <a:rPr lang="en-US" sz="5333" b="1" kern="0" dirty="0">
                <a:ln w="9525">
                  <a:solidFill>
                    <a:srgbClr val="FFFFFF"/>
                  </a:solidFill>
                  <a:prstDash val="solid"/>
                </a:ln>
                <a:solidFill>
                  <a:srgbClr val="FF000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5333" b="1" kern="0" dirty="0" err="1">
                <a:ln w="9525">
                  <a:solidFill>
                    <a:srgbClr val="FFFFFF"/>
                  </a:solidFill>
                  <a:prstDash val="solid"/>
                </a:ln>
                <a:solidFill>
                  <a:srgbClr val="FF000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giá</a:t>
            </a:r>
            <a:endParaRPr lang="en-US" sz="5333" b="1" kern="0" dirty="0">
              <a:ln w="9525">
                <a:solidFill>
                  <a:srgbClr val="FFFFFF"/>
                </a:solidFill>
                <a:prstDash val="solid"/>
              </a:ln>
              <a:solidFill>
                <a:srgbClr val="FF000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endParaRPr>
          </a:p>
        </p:txBody>
      </p:sp>
      <p:pic>
        <p:nvPicPr>
          <p:cNvPr id="31" name="Picture 30">
            <a:extLst>
              <a:ext uri="{FF2B5EF4-FFF2-40B4-BE49-F238E27FC236}">
                <a16:creationId xmlns:a16="http://schemas.microsoft.com/office/drawing/2014/main" id="{71AE8DE8-9BEF-03C0-3945-A65930C87705}"/>
              </a:ext>
            </a:extLst>
          </p:cNvPr>
          <p:cNvPicPr>
            <a:picLocks noChangeAspect="1"/>
          </p:cNvPicPr>
          <p:nvPr/>
        </p:nvPicPr>
        <p:blipFill>
          <a:blip r:embed="rId4"/>
          <a:stretch>
            <a:fillRect/>
          </a:stretch>
        </p:blipFill>
        <p:spPr>
          <a:xfrm>
            <a:off x="1620857" y="574317"/>
            <a:ext cx="9120406" cy="1243692"/>
          </a:xfrm>
          <a:prstGeom prst="rect">
            <a:avLst/>
          </a:prstGeom>
        </p:spPr>
      </p:pic>
    </p:spTree>
    <p:extLst>
      <p:ext uri="{BB962C8B-B14F-4D97-AF65-F5344CB8AC3E}">
        <p14:creationId xmlns:p14="http://schemas.microsoft.com/office/powerpoint/2010/main" val="32021997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15147-903E-443F-8733-12431C0F08BE}"/>
              </a:ext>
            </a:extLst>
          </p:cNvPr>
          <p:cNvSpPr>
            <a:spLocks noGrp="1"/>
          </p:cNvSpPr>
          <p:nvPr>
            <p:ph type="title"/>
          </p:nvPr>
        </p:nvSpPr>
        <p:spPr/>
        <p:txBody>
          <a:bodyPr/>
          <a:lstStyle/>
          <a:p>
            <a:endParaRPr lang="en-US">
              <a:solidFill>
                <a:srgbClr val="FF0000"/>
              </a:solidFill>
            </a:endParaRPr>
          </a:p>
        </p:txBody>
      </p:sp>
      <p:pic>
        <p:nvPicPr>
          <p:cNvPr id="4" name="Picture 3">
            <a:extLst>
              <a:ext uri="{FF2B5EF4-FFF2-40B4-BE49-F238E27FC236}">
                <a16:creationId xmlns:a16="http://schemas.microsoft.com/office/drawing/2014/main" id="{A5896A62-CD00-4607-BD0C-3BA0C7A3E426}"/>
              </a:ext>
            </a:extLst>
          </p:cNvPr>
          <p:cNvPicPr>
            <a:picLocks noChangeAspect="1"/>
          </p:cNvPicPr>
          <p:nvPr/>
        </p:nvPicPr>
        <p:blipFill>
          <a:blip r:embed="rId4"/>
          <a:stretch>
            <a:fillRect/>
          </a:stretch>
        </p:blipFill>
        <p:spPr>
          <a:xfrm>
            <a:off x="0" y="0"/>
            <a:ext cx="12192000" cy="6858000"/>
          </a:xfrm>
          <a:prstGeom prst="rect">
            <a:avLst/>
          </a:prstGeom>
        </p:spPr>
      </p:pic>
      <p:pic>
        <p:nvPicPr>
          <p:cNvPr id="16392" name="Picture 8" descr="Cute little japanese children in kindergarten uniform say hello to each other cartoon illustration">
            <a:extLst>
              <a:ext uri="{FF2B5EF4-FFF2-40B4-BE49-F238E27FC236}">
                <a16:creationId xmlns:a16="http://schemas.microsoft.com/office/drawing/2014/main" id="{53FFE0C8-0076-4773-8B8F-D1840922D19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581" b="89621" l="8946" r="93930">
                        <a14:foregroundMark x1="8946" y1="35130" x2="9425" y2="39122"/>
                        <a14:foregroundMark x1="9744" y1="39920" x2="9744" y2="39920"/>
                        <a14:foregroundMark x1="28115" y1="38922" x2="28594" y2="49102"/>
                        <a14:foregroundMark x1="29233" y1="31537" x2="25240" y2="31936"/>
                        <a14:foregroundMark x1="22684" y1="56088" x2="24760" y2="57685"/>
                        <a14:foregroundMark x1="24121" y1="35729" x2="25719" y2="41517"/>
                        <a14:foregroundMark x1="30990" y1="67066" x2="30511" y2="71058"/>
                        <a14:foregroundMark x1="68850" y1="45709" x2="68690" y2="48902"/>
                        <a14:foregroundMark x1="73323" y1="39920" x2="73962" y2="42116"/>
                        <a14:foregroundMark x1="89457" y1="48902" x2="91054" y2="50898"/>
                        <a14:foregroundMark x1="45847" y1="46307" x2="45687" y2="47904"/>
                        <a14:foregroundMark x1="45687" y1="47904" x2="45687" y2="47904"/>
                        <a14:foregroundMark x1="44728" y1="48303" x2="48403" y2="40519"/>
                        <a14:foregroundMark x1="44865" y1="41021" x2="45367" y2="43114"/>
                        <a14:foregroundMark x1="25399" y1="69461" x2="25240" y2="81637"/>
                        <a14:foregroundMark x1="26677" y1="81238" x2="26677" y2="84631"/>
                        <a14:foregroundMark x1="26198" y1="85828" x2="29073" y2="84032"/>
                        <a14:foregroundMark x1="14856" y1="64471" x2="14058" y2="65070"/>
                        <a14:foregroundMark x1="13898" y1="64271" x2="13259" y2="61078"/>
                        <a14:foregroundMark x1="12620" y1="62275" x2="12620" y2="62275"/>
                        <a14:foregroundMark x1="12620" y1="62275" x2="12620" y2="62275"/>
                        <a14:foregroundMark x1="13419" y1="62475" x2="13898" y2="60679"/>
                        <a14:foregroundMark x1="73642" y1="56088" x2="74601" y2="55289"/>
                        <a14:foregroundMark x1="73323" y1="77844" x2="73482" y2="82236"/>
                        <a14:foregroundMark x1="84665" y1="62874" x2="85304" y2="65070"/>
                        <a14:foregroundMark x1="84665" y1="63473" x2="86262" y2="61277"/>
                        <a14:foregroundMark x1="93131" y1="51896" x2="93930" y2="51896"/>
                        <a14:foregroundMark x1="87061" y1="60878" x2="87700" y2="60679"/>
                        <a14:foregroundMark x1="87380" y1="60878" x2="88498" y2="59681"/>
                        <a14:foregroundMark x1="44409" y1="39721" x2="44409" y2="38124"/>
                        <a14:backgroundMark x1="41853" y1="37725" x2="42332" y2="41517"/>
                      </a14:backgroundRemoval>
                    </a14:imgEffect>
                  </a14:imgLayer>
                </a14:imgProps>
              </a:ext>
              <a:ext uri="{28A0092B-C50C-407E-A947-70E740481C1C}">
                <a14:useLocalDpi xmlns:a14="http://schemas.microsoft.com/office/drawing/2010/main" val="0"/>
              </a:ext>
            </a:extLst>
          </a:blip>
          <a:srcRect/>
          <a:stretch>
            <a:fillRect/>
          </a:stretch>
        </p:blipFill>
        <p:spPr bwMode="auto">
          <a:xfrm>
            <a:off x="2631440" y="1971229"/>
            <a:ext cx="6756400" cy="54072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E772DC1-585E-D6D5-71E7-0BED450C48D3}"/>
              </a:ext>
            </a:extLst>
          </p:cNvPr>
          <p:cNvPicPr>
            <a:picLocks noChangeAspect="1"/>
          </p:cNvPicPr>
          <p:nvPr/>
        </p:nvPicPr>
        <p:blipFill>
          <a:blip r:embed="rId7"/>
          <a:stretch>
            <a:fillRect/>
          </a:stretch>
        </p:blipFill>
        <p:spPr>
          <a:xfrm>
            <a:off x="723034" y="346497"/>
            <a:ext cx="10979848" cy="1231499"/>
          </a:xfrm>
          <a:prstGeom prst="rect">
            <a:avLst/>
          </a:prstGeom>
        </p:spPr>
      </p:pic>
    </p:spTree>
    <p:controls>
      <mc:AlternateContent xmlns:mc="http://schemas.openxmlformats.org/markup-compatibility/2006">
        <mc:Choice xmlns:v="urn:schemas-microsoft-com:vml" Requires="v">
          <p:control name="TextBox1" r:id="rId1" imgW="4343400" imgH="830520"/>
        </mc:Choice>
        <mc:Fallback>
          <p:control name="TextBox1" r:id="rId1" imgW="4343400" imgH="830520">
            <p:pic>
              <p:nvPicPr>
                <p:cNvPr id="9" name="TextBox1">
                  <a:extLst>
                    <a:ext uri="{FF2B5EF4-FFF2-40B4-BE49-F238E27FC236}">
                      <a16:creationId xmlns:a16="http://schemas.microsoft.com/office/drawing/2014/main" id="{98B48EBE-9F8A-471C-BF57-2028F5466EE4}"/>
                    </a:ext>
                  </a:extLst>
                </p:cNvPr>
                <p:cNvPicPr>
                  <a:picLocks/>
                </p:cNvPicPr>
                <p:nvPr/>
              </p:nvPicPr>
              <p:blipFill>
                <a:blip r:embed="rId8"/>
                <a:stretch>
                  <a:fillRect/>
                </a:stretch>
              </p:blipFill>
              <p:spPr>
                <a:xfrm>
                  <a:off x="3839254" y="1646606"/>
                  <a:ext cx="4340772" cy="830997"/>
                </a:xfrm>
                <a:prstGeom prst="rect">
                  <a:avLst/>
                </a:prstGeom>
              </p:spPr>
            </p:pic>
          </p:control>
        </mc:Fallback>
      </mc:AlternateContent>
    </p:controls>
    <p:extLst>
      <p:ext uri="{BB962C8B-B14F-4D97-AF65-F5344CB8AC3E}">
        <p14:creationId xmlns:p14="http://schemas.microsoft.com/office/powerpoint/2010/main" val="3291494159"/>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77" b="99072" l="0" r="100000"/>
                    </a14:imgEffect>
                  </a14:imgLayer>
                </a14:imgProps>
              </a:ext>
              <a:ext uri="{28A0092B-C50C-407E-A947-70E740481C1C}">
                <a14:useLocalDpi xmlns:a14="http://schemas.microsoft.com/office/drawing/2010/main" val="0"/>
              </a:ext>
            </a:extLst>
          </a:blip>
          <a:srcRect/>
          <a:stretch>
            <a:fillRect/>
          </a:stretch>
        </p:blipFill>
        <p:spPr bwMode="auto">
          <a:xfrm>
            <a:off x="-228600" y="-66675"/>
            <a:ext cx="12687300" cy="7227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938336" y="1144695"/>
            <a:ext cx="1821045" cy="1696690"/>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038601" y="1575885"/>
            <a:ext cx="1453085" cy="1353858"/>
          </a:xfrm>
          <a:prstGeom prst="rect">
            <a:avLst/>
          </a:prstGeom>
        </p:spPr>
      </p:pic>
      <p:pic>
        <p:nvPicPr>
          <p:cNvPr id="16" name="Picture 7">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2312512" y="2887258"/>
            <a:ext cx="1533037" cy="278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977" r="98633">
                        <a14:foregroundMark x1="72266" y1="53793" x2="81445"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1595311" y="4877237"/>
            <a:ext cx="2245371" cy="190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4889" b="96000" l="40000" r="99892">
                        <a14:foregroundMark x1="65189" y1="75556" x2="67784" y2="72889"/>
                        <a14:foregroundMark x1="64432" y1="84889" x2="65189" y2="83111"/>
                        <a14:foregroundMark x1="62378" y1="94444" x2="62703" y2="98000"/>
                        <a14:foregroundMark x1="95351" y1="46444" x2="99892" y2="45778"/>
                      </a14:backgroundRemoval>
                    </a14:imgEffect>
                  </a14:imgLayer>
                </a14:imgProps>
              </a:ext>
              <a:ext uri="{28A0092B-C50C-407E-A947-70E740481C1C}">
                <a14:useLocalDpi xmlns:a14="http://schemas.microsoft.com/office/drawing/2010/main" val="0"/>
              </a:ext>
            </a:extLst>
          </a:blip>
          <a:srcRect l="39907" b="2336"/>
          <a:stretch/>
        </p:blipFill>
        <p:spPr bwMode="auto">
          <a:xfrm>
            <a:off x="5848857" y="571777"/>
            <a:ext cx="3208330" cy="2536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8">
            <a:hlinkClick r:id="rId13" action="ppaction://hlinksldjump"/>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50000" t="10431" r="17109" b="15502"/>
          <a:stretch/>
        </p:blipFill>
        <p:spPr bwMode="auto">
          <a:xfrm>
            <a:off x="4485633" y="2585819"/>
            <a:ext cx="1363225" cy="3045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7">
            <a:hlinkClick r:id="rId15" action="ppaction://hlinksldjump"/>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50000" t="6084" b="20229"/>
          <a:stretch/>
        </p:blipFill>
        <p:spPr bwMode="auto">
          <a:xfrm>
            <a:off x="6530879" y="2540359"/>
            <a:ext cx="1941941" cy="309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529278" y="877995"/>
            <a:ext cx="3945140" cy="5334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Times New Roman" pitchFamily="18" charset="0"/>
                <a:cs typeface="Times New Roman" pitchFamily="18" charset="0"/>
              </a:rPr>
              <a:t>TRƯỜNG TIỂU HỌC MÙ CANG CHẢI</a:t>
            </a:r>
          </a:p>
        </p:txBody>
      </p:sp>
      <p:sp>
        <p:nvSpPr>
          <p:cNvPr id="25" name="Cloud Callout 24"/>
          <p:cNvSpPr/>
          <p:nvPr/>
        </p:nvSpPr>
        <p:spPr>
          <a:xfrm>
            <a:off x="1417040" y="737957"/>
            <a:ext cx="5342341" cy="1847863"/>
          </a:xfrm>
          <a:prstGeom prst="cloudCallout">
            <a:avLst>
              <a:gd name="adj1" fmla="val 49865"/>
              <a:gd name="adj2" fmla="val 73559"/>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Times New Roman" pitchFamily="18" charset="0"/>
                <a:cs typeface="Times New Roman" pitchFamily="18" charset="0"/>
              </a:rPr>
              <a:t>CẢM ƠN CÁC BẠN NHÉ!</a:t>
            </a:r>
          </a:p>
          <a:p>
            <a:pPr algn="ctr"/>
            <a:r>
              <a:rPr lang="en-US" b="1" dirty="0">
                <a:solidFill>
                  <a:prstClr val="white"/>
                </a:solidFill>
                <a:latin typeface="Times New Roman" pitchFamily="18" charset="0"/>
                <a:cs typeface="Times New Roman" pitchFamily="18" charset="0"/>
              </a:rPr>
              <a:t>CHÚNG MÌNH SẼ  </a:t>
            </a:r>
          </a:p>
          <a:p>
            <a:pPr algn="ctr"/>
            <a:r>
              <a:rPr lang="en-US" b="1" dirty="0">
                <a:solidFill>
                  <a:prstClr val="white"/>
                </a:solidFill>
                <a:latin typeface="Times New Roman" pitchFamily="18" charset="0"/>
                <a:cs typeface="Times New Roman" pitchFamily="18" charset="0"/>
              </a:rPr>
              <a:t>CỐ GẮNG HỌC TỐT, MAI SAU GIÚP NƯỚC NON NHÀ !</a:t>
            </a:r>
          </a:p>
        </p:txBody>
      </p:sp>
      <p:pic>
        <p:nvPicPr>
          <p:cNvPr id="20" name="Picture 6">
            <a:hlinkClick r:id="rId17" action="ppaction://hlinksldjump"/>
          </p:cNvPr>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8278154" y="2557501"/>
            <a:ext cx="1558067" cy="3273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977" r="98633">
                        <a14:foregroundMark x1="72266" y1="53793" x2="81445"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8371430" y="4855488"/>
            <a:ext cx="2296570" cy="195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20" cstate="print">
            <a:extLst>
              <a:ext uri="{BEBA8EAE-BF5A-486C-A8C5-ECC9F3942E4B}">
                <a14:imgProps xmlns:a14="http://schemas.microsoft.com/office/drawing/2010/main">
                  <a14:imgLayer r:embed="rId21">
                    <a14:imgEffect>
                      <a14:backgroundRemoval t="9779" b="99069" l="0" r="100000"/>
                    </a14:imgEffect>
                  </a14:imgLayer>
                </a14:imgProps>
              </a:ext>
              <a:ext uri="{28A0092B-C50C-407E-A947-70E740481C1C}">
                <a14:useLocalDpi xmlns:a14="http://schemas.microsoft.com/office/drawing/2010/main" val="0"/>
              </a:ext>
            </a:extLst>
          </a:blip>
          <a:stretch>
            <a:fillRect/>
          </a:stretch>
        </p:blipFill>
        <p:spPr>
          <a:xfrm>
            <a:off x="5974961" y="4724863"/>
            <a:ext cx="2303193" cy="2355289"/>
          </a:xfrm>
          <a:prstGeom prst="rect">
            <a:avLst/>
          </a:prstGeom>
        </p:spPr>
      </p:pic>
      <p:pic>
        <p:nvPicPr>
          <p:cNvPr id="3" name="Picture 2"/>
          <p:cNvPicPr>
            <a:picLocks noChangeAspect="1"/>
          </p:cNvPicPr>
          <p:nvPr/>
        </p:nvPicPr>
        <p:blipFill>
          <a:blip r:embed="rId22" cstate="print">
            <a:extLst>
              <a:ext uri="{BEBA8EAE-BF5A-486C-A8C5-ECC9F3942E4B}">
                <a14:imgProps xmlns:a14="http://schemas.microsoft.com/office/drawing/2010/main">
                  <a14:imgLayer r:embed="rId23">
                    <a14:imgEffect>
                      <a14:backgroundRemoval t="0" b="100000" l="0" r="100000">
                        <a14:foregroundMark x1="18171" y1="26852" x2="20122" y2="32037"/>
                        <a14:foregroundMark x1="15366" y1="26481" x2="28293" y2="20741"/>
                        <a14:foregroundMark x1="18902" y1="25370" x2="30366" y2="31296"/>
                        <a14:foregroundMark x1="11951" y1="22963" x2="21585" y2="28333"/>
                        <a14:foregroundMark x1="12927" y1="25741" x2="23049" y2="33704"/>
                        <a14:foregroundMark x1="12683" y1="22222" x2="25122" y2="18889"/>
                        <a14:foregroundMark x1="17073" y1="35926" x2="28049" y2="34815"/>
                        <a14:backgroundMark x1="31098" y1="44630" x2="37805" y2="59444"/>
                        <a14:backgroundMark x1="61463" y1="48333" x2="55244" y2="67593"/>
                        <a14:backgroundMark x1="49024" y1="65741" x2="51951" y2="67222"/>
                        <a14:backgroundMark x1="23293" y1="50370" x2="21341" y2="60556"/>
                        <a14:backgroundMark x1="32561" y1="22222" x2="30122" y2="30185"/>
                        <a14:backgroundMark x1="22805" y1="41667" x2="29024" y2="40741"/>
                        <a14:backgroundMark x1="62439" y1="76296" x2="73171" y2="76296"/>
                        <a14:backgroundMark x1="71463" y1="42778" x2="77439" y2="40000"/>
                        <a14:backgroundMark x1="64390" y1="46111" x2="68415" y2="41296"/>
                        <a14:backgroundMark x1="17561" y1="22222" x2="17317" y2="26111"/>
                        <a14:backgroundMark x1="21341" y1="20370" x2="22317" y2="29444"/>
                        <a14:backgroundMark x1="20122" y1="21852" x2="19634" y2="28704"/>
                        <a14:backgroundMark x1="14146" y1="22222" x2="15854" y2="28333"/>
                        <a14:backgroundMark x1="15854" y1="22963" x2="28537" y2="24630"/>
                        <a14:backgroundMark x1="16098" y1="35185" x2="27805" y2="33333"/>
                        <a14:backgroundMark x1="11951" y1="23333" x2="11951" y2="28333"/>
                      </a14:backgroundRemoval>
                    </a14:imgEffect>
                  </a14:imgLayer>
                </a14:imgProps>
              </a:ext>
              <a:ext uri="{28A0092B-C50C-407E-A947-70E740481C1C}">
                <a14:useLocalDpi xmlns:a14="http://schemas.microsoft.com/office/drawing/2010/main" val="0"/>
              </a:ext>
            </a:extLst>
          </a:blip>
          <a:stretch>
            <a:fillRect/>
          </a:stretch>
        </p:blipFill>
        <p:spPr>
          <a:xfrm>
            <a:off x="3717196" y="5083370"/>
            <a:ext cx="2416905" cy="1591620"/>
          </a:xfrm>
          <a:prstGeom prst="rect">
            <a:avLst/>
          </a:prstGeom>
        </p:spPr>
      </p:pic>
    </p:spTree>
    <p:extLst>
      <p:ext uri="{BB962C8B-B14F-4D97-AF65-F5344CB8AC3E}">
        <p14:creationId xmlns:p14="http://schemas.microsoft.com/office/powerpoint/2010/main" val="1814487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800"/>
                                  </p:stCondLst>
                                  <p:childTnLst>
                                    <p:animRot by="120000">
                                      <p:cBhvr>
                                        <p:cTn id="6" dur="300" fill="hold">
                                          <p:stCondLst>
                                            <p:cond delay="0"/>
                                          </p:stCondLst>
                                        </p:cTn>
                                        <p:tgtEl>
                                          <p:spTgt spid="16"/>
                                        </p:tgtEl>
                                        <p:attrNameLst>
                                          <p:attrName>r</p:attrName>
                                        </p:attrNameLst>
                                      </p:cBhvr>
                                    </p:animRot>
                                    <p:animRot by="-240000">
                                      <p:cBhvr>
                                        <p:cTn id="7" dur="600" fill="hold">
                                          <p:stCondLst>
                                            <p:cond delay="600"/>
                                          </p:stCondLst>
                                        </p:cTn>
                                        <p:tgtEl>
                                          <p:spTgt spid="16"/>
                                        </p:tgtEl>
                                        <p:attrNameLst>
                                          <p:attrName>r</p:attrName>
                                        </p:attrNameLst>
                                      </p:cBhvr>
                                    </p:animRot>
                                    <p:animRot by="240000">
                                      <p:cBhvr>
                                        <p:cTn id="8" dur="600" fill="hold">
                                          <p:stCondLst>
                                            <p:cond delay="1200"/>
                                          </p:stCondLst>
                                        </p:cTn>
                                        <p:tgtEl>
                                          <p:spTgt spid="16"/>
                                        </p:tgtEl>
                                        <p:attrNameLst>
                                          <p:attrName>r</p:attrName>
                                        </p:attrNameLst>
                                      </p:cBhvr>
                                    </p:animRot>
                                    <p:animRot by="-240000">
                                      <p:cBhvr>
                                        <p:cTn id="9" dur="600" fill="hold">
                                          <p:stCondLst>
                                            <p:cond delay="1800"/>
                                          </p:stCondLst>
                                        </p:cTn>
                                        <p:tgtEl>
                                          <p:spTgt spid="16"/>
                                        </p:tgtEl>
                                        <p:attrNameLst>
                                          <p:attrName>r</p:attrName>
                                        </p:attrNameLst>
                                      </p:cBhvr>
                                    </p:animRot>
                                    <p:animRot by="120000">
                                      <p:cBhvr>
                                        <p:cTn id="10" dur="600" fill="hold">
                                          <p:stCondLst>
                                            <p:cond delay="2400"/>
                                          </p:stCondLst>
                                        </p:cTn>
                                        <p:tgtEl>
                                          <p:spTgt spid="16"/>
                                        </p:tgtEl>
                                        <p:attrNameLst>
                                          <p:attrName>r</p:attrName>
                                        </p:attrNameLst>
                                      </p:cBhvr>
                                    </p:animRot>
                                  </p:childTnLst>
                                </p:cTn>
                              </p:par>
                              <p:par>
                                <p:cTn id="11" presetID="32" presetClass="emph" presetSubtype="0" repeatCount="indefinite" fill="hold" nodeType="withEffect">
                                  <p:stCondLst>
                                    <p:cond delay="700"/>
                                  </p:stCondLst>
                                  <p:childTnLst>
                                    <p:animRot by="120000">
                                      <p:cBhvr>
                                        <p:cTn id="12" dur="300" fill="hold">
                                          <p:stCondLst>
                                            <p:cond delay="0"/>
                                          </p:stCondLst>
                                        </p:cTn>
                                        <p:tgtEl>
                                          <p:spTgt spid="19"/>
                                        </p:tgtEl>
                                        <p:attrNameLst>
                                          <p:attrName>r</p:attrName>
                                        </p:attrNameLst>
                                      </p:cBhvr>
                                    </p:animRot>
                                    <p:animRot by="-240000">
                                      <p:cBhvr>
                                        <p:cTn id="13" dur="600" fill="hold">
                                          <p:stCondLst>
                                            <p:cond delay="600"/>
                                          </p:stCondLst>
                                        </p:cTn>
                                        <p:tgtEl>
                                          <p:spTgt spid="19"/>
                                        </p:tgtEl>
                                        <p:attrNameLst>
                                          <p:attrName>r</p:attrName>
                                        </p:attrNameLst>
                                      </p:cBhvr>
                                    </p:animRot>
                                    <p:animRot by="240000">
                                      <p:cBhvr>
                                        <p:cTn id="14" dur="600" fill="hold">
                                          <p:stCondLst>
                                            <p:cond delay="1200"/>
                                          </p:stCondLst>
                                        </p:cTn>
                                        <p:tgtEl>
                                          <p:spTgt spid="19"/>
                                        </p:tgtEl>
                                        <p:attrNameLst>
                                          <p:attrName>r</p:attrName>
                                        </p:attrNameLst>
                                      </p:cBhvr>
                                    </p:animRot>
                                    <p:animRot by="-240000">
                                      <p:cBhvr>
                                        <p:cTn id="15" dur="600" fill="hold">
                                          <p:stCondLst>
                                            <p:cond delay="1800"/>
                                          </p:stCondLst>
                                        </p:cTn>
                                        <p:tgtEl>
                                          <p:spTgt spid="19"/>
                                        </p:tgtEl>
                                        <p:attrNameLst>
                                          <p:attrName>r</p:attrName>
                                        </p:attrNameLst>
                                      </p:cBhvr>
                                    </p:animRot>
                                    <p:animRot by="120000">
                                      <p:cBhvr>
                                        <p:cTn id="16" dur="600" fill="hold">
                                          <p:stCondLst>
                                            <p:cond delay="2400"/>
                                          </p:stCondLst>
                                        </p:cTn>
                                        <p:tgtEl>
                                          <p:spTgt spid="19"/>
                                        </p:tgtEl>
                                        <p:attrNameLst>
                                          <p:attrName>r</p:attrName>
                                        </p:attrNameLst>
                                      </p:cBhvr>
                                    </p:animRot>
                                  </p:childTnLst>
                                </p:cTn>
                              </p:par>
                              <p:par>
                                <p:cTn id="17" presetID="32" presetClass="emph" presetSubtype="0" repeatCount="indefinite" fill="hold" nodeType="withEffect">
                                  <p:stCondLst>
                                    <p:cond delay="700"/>
                                  </p:stCondLst>
                                  <p:childTnLst>
                                    <p:animRot by="120000">
                                      <p:cBhvr>
                                        <p:cTn id="18" dur="300" fill="hold">
                                          <p:stCondLst>
                                            <p:cond delay="0"/>
                                          </p:stCondLst>
                                        </p:cTn>
                                        <p:tgtEl>
                                          <p:spTgt spid="17"/>
                                        </p:tgtEl>
                                        <p:attrNameLst>
                                          <p:attrName>r</p:attrName>
                                        </p:attrNameLst>
                                      </p:cBhvr>
                                    </p:animRot>
                                    <p:animRot by="-240000">
                                      <p:cBhvr>
                                        <p:cTn id="19" dur="600" fill="hold">
                                          <p:stCondLst>
                                            <p:cond delay="600"/>
                                          </p:stCondLst>
                                        </p:cTn>
                                        <p:tgtEl>
                                          <p:spTgt spid="17"/>
                                        </p:tgtEl>
                                        <p:attrNameLst>
                                          <p:attrName>r</p:attrName>
                                        </p:attrNameLst>
                                      </p:cBhvr>
                                    </p:animRot>
                                    <p:animRot by="240000">
                                      <p:cBhvr>
                                        <p:cTn id="20" dur="600" fill="hold">
                                          <p:stCondLst>
                                            <p:cond delay="1200"/>
                                          </p:stCondLst>
                                        </p:cTn>
                                        <p:tgtEl>
                                          <p:spTgt spid="17"/>
                                        </p:tgtEl>
                                        <p:attrNameLst>
                                          <p:attrName>r</p:attrName>
                                        </p:attrNameLst>
                                      </p:cBhvr>
                                    </p:animRot>
                                    <p:animRot by="-240000">
                                      <p:cBhvr>
                                        <p:cTn id="21" dur="600" fill="hold">
                                          <p:stCondLst>
                                            <p:cond delay="1800"/>
                                          </p:stCondLst>
                                        </p:cTn>
                                        <p:tgtEl>
                                          <p:spTgt spid="17"/>
                                        </p:tgtEl>
                                        <p:attrNameLst>
                                          <p:attrName>r</p:attrName>
                                        </p:attrNameLst>
                                      </p:cBhvr>
                                    </p:animRot>
                                    <p:animRot by="120000">
                                      <p:cBhvr>
                                        <p:cTn id="22" dur="600" fill="hold">
                                          <p:stCondLst>
                                            <p:cond delay="2400"/>
                                          </p:stCondLst>
                                        </p:cTn>
                                        <p:tgtEl>
                                          <p:spTgt spid="17"/>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20"/>
                                        </p:tgtEl>
                                        <p:attrNameLst>
                                          <p:attrName>r</p:attrName>
                                        </p:attrNameLst>
                                      </p:cBhvr>
                                    </p:animRot>
                                    <p:animRot by="-240000">
                                      <p:cBhvr>
                                        <p:cTn id="25" dur="600" fill="hold">
                                          <p:stCondLst>
                                            <p:cond delay="600"/>
                                          </p:stCondLst>
                                        </p:cTn>
                                        <p:tgtEl>
                                          <p:spTgt spid="20"/>
                                        </p:tgtEl>
                                        <p:attrNameLst>
                                          <p:attrName>r</p:attrName>
                                        </p:attrNameLst>
                                      </p:cBhvr>
                                    </p:animRot>
                                    <p:animRot by="240000">
                                      <p:cBhvr>
                                        <p:cTn id="26" dur="600" fill="hold">
                                          <p:stCondLst>
                                            <p:cond delay="1200"/>
                                          </p:stCondLst>
                                        </p:cTn>
                                        <p:tgtEl>
                                          <p:spTgt spid="20"/>
                                        </p:tgtEl>
                                        <p:attrNameLst>
                                          <p:attrName>r</p:attrName>
                                        </p:attrNameLst>
                                      </p:cBhvr>
                                    </p:animRot>
                                    <p:animRot by="-240000">
                                      <p:cBhvr>
                                        <p:cTn id="27" dur="600" fill="hold">
                                          <p:stCondLst>
                                            <p:cond delay="1800"/>
                                          </p:stCondLst>
                                        </p:cTn>
                                        <p:tgtEl>
                                          <p:spTgt spid="20"/>
                                        </p:tgtEl>
                                        <p:attrNameLst>
                                          <p:attrName>r</p:attrName>
                                        </p:attrNameLst>
                                      </p:cBhvr>
                                    </p:animRot>
                                    <p:animRot by="120000">
                                      <p:cBhvr>
                                        <p:cTn id="28" dur="600" fill="hold">
                                          <p:stCondLst>
                                            <p:cond delay="24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childTnLst>
                          </p:cTn>
                        </p:par>
                      </p:childTnLst>
                    </p:cTn>
                  </p:par>
                </p:childTnLst>
              </p:cTn>
              <p:nextCondLst>
                <p:cond evt="onClick" delay="0">
                  <p:tgtEl>
                    <p:spTgt spid="16"/>
                  </p:tgtEl>
                </p:cond>
              </p:nextCondLst>
            </p:seq>
            <p:seq concurrent="1" nextAc="seek">
              <p:cTn id="35" restart="whenNotActive" fill="hold" evtFilter="cancelBubble" nodeType="interactiveSeq">
                <p:stCondLst>
                  <p:cond evt="onClick" delay="0">
                    <p:tgtEl>
                      <p:spTgt spid="4"/>
                    </p:tgtEl>
                  </p:cond>
                </p:stCondLst>
                <p:endSync evt="end" delay="0">
                  <p:rtn val="all"/>
                </p:endSync>
                <p:childTnLst>
                  <p:par>
                    <p:cTn id="36" fill="hold">
                      <p:stCondLst>
                        <p:cond delay="0"/>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childTnLst>
                    </p:cTn>
                  </p:par>
                </p:childTnLst>
              </p:cTn>
              <p:nextCondLst>
                <p:cond evt="onClick" delay="0">
                  <p:tgtEl>
                    <p:spTgt spid="4"/>
                  </p:tgtEl>
                </p:cond>
              </p:nextCondLst>
            </p:seq>
            <p:seq concurrent="1" nextAc="seek">
              <p:cTn id="41" restart="whenNotActive" fill="hold" evtFilter="cancelBubble" nodeType="interactiveSeq">
                <p:stCondLst>
                  <p:cond evt="onClick" delay="0">
                    <p:tgtEl>
                      <p:spTgt spid="19"/>
                    </p:tgtEl>
                  </p:cond>
                </p:stCondLst>
                <p:endSync evt="end" delay="0">
                  <p:rtn val="all"/>
                </p:endSync>
                <p:childTnLst>
                  <p:par>
                    <p:cTn id="42" fill="hold">
                      <p:stCondLst>
                        <p:cond delay="0"/>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arn(inVertical)">
                                      <p:cBhvr>
                                        <p:cTn id="46" dur="500"/>
                                        <p:tgtEl>
                                          <p:spTgt spid="3"/>
                                        </p:tgtEl>
                                      </p:cBhvr>
                                    </p:animEffec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0"/>
                    </p:tgtEl>
                  </p:cond>
                </p:stCondLst>
                <p:endSync evt="end" delay="0">
                  <p:rtn val="all"/>
                </p:endSync>
                <p:childTnLst>
                  <p:par>
                    <p:cTn id="48" fill="hold">
                      <p:stCondLst>
                        <p:cond delay="0"/>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arn(inVertical)">
                                      <p:cBhvr>
                                        <p:cTn id="52" dur="500"/>
                                        <p:tgtEl>
                                          <p:spTgt spid="21"/>
                                        </p:tgtEl>
                                      </p:cBhvr>
                                    </p:animEffect>
                                  </p:childTnLst>
                                </p:cTn>
                              </p:par>
                            </p:childTnLst>
                          </p:cTn>
                        </p:par>
                      </p:childTnLst>
                    </p:cTn>
                  </p:par>
                </p:childTnLst>
              </p:cTn>
              <p:nextCondLst>
                <p:cond evt="onClick" delay="0">
                  <p:tgtEl>
                    <p:spTgt spid="20"/>
                  </p:tgtEl>
                </p:cond>
              </p:nextCondLst>
            </p:seq>
            <p:seq concurrent="1" nextAc="seek">
              <p:cTn id="53" restart="whenNotActive" fill="hold" evtFilter="cancelBubble" nodeType="interactiveSeq">
                <p:stCondLst>
                  <p:cond evt="onClick" delay="0">
                    <p:tgtEl>
                      <p:spTgt spid="17"/>
                    </p:tgtEl>
                  </p:cond>
                </p:stCondLst>
                <p:endSync evt="end" delay="0">
                  <p:rtn val="all"/>
                </p:endSync>
                <p:childTnLst>
                  <p:par>
                    <p:cTn id="54" fill="hold">
                      <p:stCondLst>
                        <p:cond delay="0"/>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barn(inVertical)">
                                      <p:cBhvr>
                                        <p:cTn id="58" dur="500"/>
                                        <p:tgtEl>
                                          <p:spTgt spid="2"/>
                                        </p:tgtEl>
                                      </p:cBhvr>
                                    </p:animEffect>
                                  </p:childTnLst>
                                </p:cTn>
                              </p:par>
                            </p:childTnLst>
                          </p:cTn>
                        </p:par>
                      </p:childTnLst>
                    </p:cTn>
                  </p:par>
                </p:childTnLst>
              </p:cTn>
              <p:nextCondLst>
                <p:cond evt="onClick" delay="0">
                  <p:tgtEl>
                    <p:spTgt spid="17"/>
                  </p:tgtEl>
                </p:cond>
              </p:nextCondLst>
            </p:seq>
          </p:childTnLst>
        </p:cTn>
      </p:par>
    </p:tnLst>
    <p:bldLst>
      <p:bldP spid="2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4" name="Google Shape;644;p39"/>
          <p:cNvSpPr/>
          <p:nvPr/>
        </p:nvSpPr>
        <p:spPr>
          <a:xfrm>
            <a:off x="1679833" y="6006600"/>
            <a:ext cx="2412400" cy="2628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 name="Picture 2" descr="A cartoon of a person wearing goggles and a lab coat holding a flask&#10;&#10;Description automatically generated">
            <a:extLst>
              <a:ext uri="{FF2B5EF4-FFF2-40B4-BE49-F238E27FC236}">
                <a16:creationId xmlns:a16="http://schemas.microsoft.com/office/drawing/2014/main" id="{40C85789-D876-4AD1-D3DC-44B6069DB9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390651"/>
            <a:ext cx="3145806" cy="4882554"/>
          </a:xfrm>
          <a:prstGeom prst="rect">
            <a:avLst/>
          </a:prstGeom>
        </p:spPr>
      </p:pic>
      <p:pic>
        <p:nvPicPr>
          <p:cNvPr id="2" name="Picture 1">
            <a:extLst>
              <a:ext uri="{FF2B5EF4-FFF2-40B4-BE49-F238E27FC236}">
                <a16:creationId xmlns:a16="http://schemas.microsoft.com/office/drawing/2014/main" id="{A6D26F3B-A129-DB5C-1EC5-EACDBD865E72}"/>
              </a:ext>
            </a:extLst>
          </p:cNvPr>
          <p:cNvPicPr>
            <a:picLocks noChangeAspect="1"/>
          </p:cNvPicPr>
          <p:nvPr/>
        </p:nvPicPr>
        <p:blipFill>
          <a:blip r:embed="rId4"/>
          <a:stretch>
            <a:fillRect/>
          </a:stretch>
        </p:blipFill>
        <p:spPr>
          <a:xfrm>
            <a:off x="3849708" y="2148623"/>
            <a:ext cx="7895004" cy="1731414"/>
          </a:xfrm>
          <a:prstGeom prst="rect">
            <a:avLst/>
          </a:prstGeom>
        </p:spPr>
      </p:pic>
    </p:spTree>
    <p:extLst>
      <p:ext uri="{BB962C8B-B14F-4D97-AF65-F5344CB8AC3E}">
        <p14:creationId xmlns:p14="http://schemas.microsoft.com/office/powerpoint/2010/main" val="399443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07"/>
        <p:cNvGrpSpPr/>
        <p:nvPr/>
      </p:nvGrpSpPr>
      <p:grpSpPr>
        <a:xfrm>
          <a:off x="0" y="0"/>
          <a:ext cx="0" cy="0"/>
          <a:chOff x="0" y="0"/>
          <a:chExt cx="0" cy="0"/>
        </a:xfrm>
      </p:grpSpPr>
      <p:sp>
        <p:nvSpPr>
          <p:cNvPr id="1408" name="Google Shape;1408;p55"/>
          <p:cNvSpPr txBox="1">
            <a:spLocks noGrp="1"/>
          </p:cNvSpPr>
          <p:nvPr>
            <p:ph type="title"/>
          </p:nvPr>
        </p:nvSpPr>
        <p:spPr>
          <a:prstGeom prst="rect">
            <a:avLst/>
          </a:prstGeom>
        </p:spPr>
        <p:txBody>
          <a:bodyPr spcFirstLastPara="1" wrap="square" lIns="121900" tIns="121900" rIns="121900" bIns="121900" anchor="b" anchorCtr="0">
            <a:noAutofit/>
          </a:bodyPr>
          <a:lstStyle/>
          <a:p>
            <a:r>
              <a:rPr lang="en-US" dirty="0">
                <a:solidFill>
                  <a:schemeClr val="bg1"/>
                </a:solidFill>
                <a:latin typeface="#9Slide05 SVNClementine" panose="020F0502020204030203" pitchFamily="34" charset="0"/>
              </a:rPr>
              <a:t>Tin </a:t>
            </a:r>
            <a:r>
              <a:rPr lang="en-US" dirty="0" err="1">
                <a:solidFill>
                  <a:schemeClr val="bg1"/>
                </a:solidFill>
                <a:latin typeface="#9Slide05 SVNClementine" panose="020F0502020204030203" pitchFamily="34" charset="0"/>
              </a:rPr>
              <a:t>thể</a:t>
            </a:r>
            <a:r>
              <a:rPr lang="en-US" dirty="0">
                <a:solidFill>
                  <a:schemeClr val="bg1"/>
                </a:solidFill>
                <a:latin typeface="#9Slide05 SVNClementine" panose="020F0502020204030203" pitchFamily="34" charset="0"/>
              </a:rPr>
              <a:t> </a:t>
            </a:r>
            <a:r>
              <a:rPr lang="en-US" dirty="0" err="1">
                <a:solidFill>
                  <a:schemeClr val="bg1"/>
                </a:solidFill>
                <a:latin typeface="#9Slide05 SVNClementine" panose="020F0502020204030203" pitchFamily="34" charset="0"/>
              </a:rPr>
              <a:t>thao</a:t>
            </a:r>
            <a:endParaRPr dirty="0">
              <a:solidFill>
                <a:schemeClr val="bg1"/>
              </a:solidFill>
              <a:latin typeface="#9Slide05 SVNClementine" panose="020F0502020204030203" pitchFamily="34" charset="0"/>
            </a:endParaRPr>
          </a:p>
        </p:txBody>
      </p:sp>
      <p:sp>
        <p:nvSpPr>
          <p:cNvPr id="9" name="Rectangle: Rounded Corners 9">
            <a:extLst>
              <a:ext uri="{FF2B5EF4-FFF2-40B4-BE49-F238E27FC236}">
                <a16:creationId xmlns:a16="http://schemas.microsoft.com/office/drawing/2014/main" id="{ECE8873A-0467-4F3D-A87C-7541D314B10E}"/>
              </a:ext>
            </a:extLst>
          </p:cNvPr>
          <p:cNvSpPr/>
          <p:nvPr/>
        </p:nvSpPr>
        <p:spPr>
          <a:xfrm>
            <a:off x="499731" y="266258"/>
            <a:ext cx="11355572" cy="1498747"/>
          </a:xfrm>
          <a:custGeom>
            <a:avLst/>
            <a:gdLst>
              <a:gd name="connsiteX0" fmla="*/ 0 w 11355572"/>
              <a:gd name="connsiteY0" fmla="*/ 338642 h 1498747"/>
              <a:gd name="connsiteX1" fmla="*/ 338642 w 11355572"/>
              <a:gd name="connsiteY1" fmla="*/ 0 h 1498747"/>
              <a:gd name="connsiteX2" fmla="*/ 1112818 w 11355572"/>
              <a:gd name="connsiteY2" fmla="*/ 0 h 1498747"/>
              <a:gd name="connsiteX3" fmla="*/ 1459862 w 11355572"/>
              <a:gd name="connsiteY3" fmla="*/ 0 h 1498747"/>
              <a:gd name="connsiteX4" fmla="*/ 2127255 w 11355572"/>
              <a:gd name="connsiteY4" fmla="*/ 0 h 1498747"/>
              <a:gd name="connsiteX5" fmla="*/ 2794648 w 11355572"/>
              <a:gd name="connsiteY5" fmla="*/ 0 h 1498747"/>
              <a:gd name="connsiteX6" fmla="*/ 3462041 w 11355572"/>
              <a:gd name="connsiteY6" fmla="*/ 0 h 1498747"/>
              <a:gd name="connsiteX7" fmla="*/ 4129434 w 11355572"/>
              <a:gd name="connsiteY7" fmla="*/ 0 h 1498747"/>
              <a:gd name="connsiteX8" fmla="*/ 4903610 w 11355572"/>
              <a:gd name="connsiteY8" fmla="*/ 0 h 1498747"/>
              <a:gd name="connsiteX9" fmla="*/ 5464220 w 11355572"/>
              <a:gd name="connsiteY9" fmla="*/ 0 h 1498747"/>
              <a:gd name="connsiteX10" fmla="*/ 6131613 w 11355572"/>
              <a:gd name="connsiteY10" fmla="*/ 0 h 1498747"/>
              <a:gd name="connsiteX11" fmla="*/ 6585440 w 11355572"/>
              <a:gd name="connsiteY11" fmla="*/ 0 h 1498747"/>
              <a:gd name="connsiteX12" fmla="*/ 7146051 w 11355572"/>
              <a:gd name="connsiteY12" fmla="*/ 0 h 1498747"/>
              <a:gd name="connsiteX13" fmla="*/ 7599878 w 11355572"/>
              <a:gd name="connsiteY13" fmla="*/ 0 h 1498747"/>
              <a:gd name="connsiteX14" fmla="*/ 8053705 w 11355572"/>
              <a:gd name="connsiteY14" fmla="*/ 0 h 1498747"/>
              <a:gd name="connsiteX15" fmla="*/ 8827881 w 11355572"/>
              <a:gd name="connsiteY15" fmla="*/ 0 h 1498747"/>
              <a:gd name="connsiteX16" fmla="*/ 9708840 w 11355572"/>
              <a:gd name="connsiteY16" fmla="*/ 0 h 1498747"/>
              <a:gd name="connsiteX17" fmla="*/ 11016930 w 11355572"/>
              <a:gd name="connsiteY17" fmla="*/ 0 h 1498747"/>
              <a:gd name="connsiteX18" fmla="*/ 11355572 w 11355572"/>
              <a:gd name="connsiteY18" fmla="*/ 338642 h 1498747"/>
              <a:gd name="connsiteX19" fmla="*/ 11355572 w 11355572"/>
              <a:gd name="connsiteY19" fmla="*/ 765803 h 1498747"/>
              <a:gd name="connsiteX20" fmla="*/ 11355572 w 11355572"/>
              <a:gd name="connsiteY20" fmla="*/ 1160105 h 1498747"/>
              <a:gd name="connsiteX21" fmla="*/ 11016930 w 11355572"/>
              <a:gd name="connsiteY21" fmla="*/ 1498747 h 1498747"/>
              <a:gd name="connsiteX22" fmla="*/ 10456320 w 11355572"/>
              <a:gd name="connsiteY22" fmla="*/ 1498747 h 1498747"/>
              <a:gd name="connsiteX23" fmla="*/ 9788927 w 11355572"/>
              <a:gd name="connsiteY23" fmla="*/ 1498747 h 1498747"/>
              <a:gd name="connsiteX24" fmla="*/ 8907968 w 11355572"/>
              <a:gd name="connsiteY24" fmla="*/ 1498747 h 1498747"/>
              <a:gd name="connsiteX25" fmla="*/ 8240575 w 11355572"/>
              <a:gd name="connsiteY25" fmla="*/ 1498747 h 1498747"/>
              <a:gd name="connsiteX26" fmla="*/ 7573182 w 11355572"/>
              <a:gd name="connsiteY26" fmla="*/ 1498747 h 1498747"/>
              <a:gd name="connsiteX27" fmla="*/ 7012572 w 11355572"/>
              <a:gd name="connsiteY27" fmla="*/ 1498747 h 1498747"/>
              <a:gd name="connsiteX28" fmla="*/ 6238396 w 11355572"/>
              <a:gd name="connsiteY28" fmla="*/ 1498747 h 1498747"/>
              <a:gd name="connsiteX29" fmla="*/ 5464220 w 11355572"/>
              <a:gd name="connsiteY29" fmla="*/ 1498747 h 1498747"/>
              <a:gd name="connsiteX30" fmla="*/ 4690044 w 11355572"/>
              <a:gd name="connsiteY30" fmla="*/ 1498747 h 1498747"/>
              <a:gd name="connsiteX31" fmla="*/ 4343000 w 11355572"/>
              <a:gd name="connsiteY31" fmla="*/ 1498747 h 1498747"/>
              <a:gd name="connsiteX32" fmla="*/ 3995956 w 11355572"/>
              <a:gd name="connsiteY32" fmla="*/ 1498747 h 1498747"/>
              <a:gd name="connsiteX33" fmla="*/ 3542128 w 11355572"/>
              <a:gd name="connsiteY33" fmla="*/ 1498747 h 1498747"/>
              <a:gd name="connsiteX34" fmla="*/ 2767953 w 11355572"/>
              <a:gd name="connsiteY34" fmla="*/ 1498747 h 1498747"/>
              <a:gd name="connsiteX35" fmla="*/ 1993777 w 11355572"/>
              <a:gd name="connsiteY35" fmla="*/ 1498747 h 1498747"/>
              <a:gd name="connsiteX36" fmla="*/ 1539949 w 11355572"/>
              <a:gd name="connsiteY36" fmla="*/ 1498747 h 1498747"/>
              <a:gd name="connsiteX37" fmla="*/ 338642 w 11355572"/>
              <a:gd name="connsiteY37" fmla="*/ 1498747 h 1498747"/>
              <a:gd name="connsiteX38" fmla="*/ 0 w 11355572"/>
              <a:gd name="connsiteY38" fmla="*/ 1160105 h 1498747"/>
              <a:gd name="connsiteX39" fmla="*/ 0 w 11355572"/>
              <a:gd name="connsiteY39" fmla="*/ 757588 h 1498747"/>
              <a:gd name="connsiteX40" fmla="*/ 0 w 11355572"/>
              <a:gd name="connsiteY40" fmla="*/ 338642 h 1498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355572" h="1498747" fill="none" extrusionOk="0">
                <a:moveTo>
                  <a:pt x="0" y="338642"/>
                </a:moveTo>
                <a:cubicBezTo>
                  <a:pt x="9405" y="146015"/>
                  <a:pt x="131818" y="9861"/>
                  <a:pt x="338642" y="0"/>
                </a:cubicBezTo>
                <a:cubicBezTo>
                  <a:pt x="689337" y="-2877"/>
                  <a:pt x="739855" y="-29414"/>
                  <a:pt x="1112818" y="0"/>
                </a:cubicBezTo>
                <a:cubicBezTo>
                  <a:pt x="1485781" y="29414"/>
                  <a:pt x="1315239" y="-14134"/>
                  <a:pt x="1459862" y="0"/>
                </a:cubicBezTo>
                <a:cubicBezTo>
                  <a:pt x="1604485" y="14134"/>
                  <a:pt x="1938357" y="-10300"/>
                  <a:pt x="2127255" y="0"/>
                </a:cubicBezTo>
                <a:cubicBezTo>
                  <a:pt x="2316153" y="10300"/>
                  <a:pt x="2599147" y="-26133"/>
                  <a:pt x="2794648" y="0"/>
                </a:cubicBezTo>
                <a:cubicBezTo>
                  <a:pt x="2990149" y="26133"/>
                  <a:pt x="3241553" y="-16481"/>
                  <a:pt x="3462041" y="0"/>
                </a:cubicBezTo>
                <a:cubicBezTo>
                  <a:pt x="3682529" y="16481"/>
                  <a:pt x="3929823" y="-13779"/>
                  <a:pt x="4129434" y="0"/>
                </a:cubicBezTo>
                <a:cubicBezTo>
                  <a:pt x="4329045" y="13779"/>
                  <a:pt x="4632279" y="10091"/>
                  <a:pt x="4903610" y="0"/>
                </a:cubicBezTo>
                <a:cubicBezTo>
                  <a:pt x="5174941" y="-10091"/>
                  <a:pt x="5271822" y="24151"/>
                  <a:pt x="5464220" y="0"/>
                </a:cubicBezTo>
                <a:cubicBezTo>
                  <a:pt x="5656618" y="-24151"/>
                  <a:pt x="5904693" y="23356"/>
                  <a:pt x="6131613" y="0"/>
                </a:cubicBezTo>
                <a:cubicBezTo>
                  <a:pt x="6358533" y="-23356"/>
                  <a:pt x="6483352" y="13892"/>
                  <a:pt x="6585440" y="0"/>
                </a:cubicBezTo>
                <a:cubicBezTo>
                  <a:pt x="6687528" y="-13892"/>
                  <a:pt x="6907547" y="908"/>
                  <a:pt x="7146051" y="0"/>
                </a:cubicBezTo>
                <a:cubicBezTo>
                  <a:pt x="7384555" y="-908"/>
                  <a:pt x="7502733" y="-13689"/>
                  <a:pt x="7599878" y="0"/>
                </a:cubicBezTo>
                <a:cubicBezTo>
                  <a:pt x="7697023" y="13689"/>
                  <a:pt x="7839769" y="-7553"/>
                  <a:pt x="8053705" y="0"/>
                </a:cubicBezTo>
                <a:cubicBezTo>
                  <a:pt x="8267641" y="7553"/>
                  <a:pt x="8595138" y="-36465"/>
                  <a:pt x="8827881" y="0"/>
                </a:cubicBezTo>
                <a:cubicBezTo>
                  <a:pt x="9060624" y="36465"/>
                  <a:pt x="9462667" y="10235"/>
                  <a:pt x="9708840" y="0"/>
                </a:cubicBezTo>
                <a:cubicBezTo>
                  <a:pt x="9955013" y="-10235"/>
                  <a:pt x="10684377" y="-40622"/>
                  <a:pt x="11016930" y="0"/>
                </a:cubicBezTo>
                <a:cubicBezTo>
                  <a:pt x="11200448" y="-46483"/>
                  <a:pt x="11390121" y="132845"/>
                  <a:pt x="11355572" y="338642"/>
                </a:cubicBezTo>
                <a:cubicBezTo>
                  <a:pt x="11345232" y="486365"/>
                  <a:pt x="11374707" y="609158"/>
                  <a:pt x="11355572" y="765803"/>
                </a:cubicBezTo>
                <a:cubicBezTo>
                  <a:pt x="11336437" y="922448"/>
                  <a:pt x="11354307" y="1033419"/>
                  <a:pt x="11355572" y="1160105"/>
                </a:cubicBezTo>
                <a:cubicBezTo>
                  <a:pt x="11361029" y="1343782"/>
                  <a:pt x="11209864" y="1500343"/>
                  <a:pt x="11016930" y="1498747"/>
                </a:cubicBezTo>
                <a:cubicBezTo>
                  <a:pt x="10877449" y="1480200"/>
                  <a:pt x="10648804" y="1473178"/>
                  <a:pt x="10456320" y="1498747"/>
                </a:cubicBezTo>
                <a:cubicBezTo>
                  <a:pt x="10263836" y="1524317"/>
                  <a:pt x="10062890" y="1521199"/>
                  <a:pt x="9788927" y="1498747"/>
                </a:cubicBezTo>
                <a:cubicBezTo>
                  <a:pt x="9514964" y="1476295"/>
                  <a:pt x="9156408" y="1486103"/>
                  <a:pt x="8907968" y="1498747"/>
                </a:cubicBezTo>
                <a:cubicBezTo>
                  <a:pt x="8659528" y="1511391"/>
                  <a:pt x="8468468" y="1503435"/>
                  <a:pt x="8240575" y="1498747"/>
                </a:cubicBezTo>
                <a:cubicBezTo>
                  <a:pt x="8012682" y="1494059"/>
                  <a:pt x="7896830" y="1509016"/>
                  <a:pt x="7573182" y="1498747"/>
                </a:cubicBezTo>
                <a:cubicBezTo>
                  <a:pt x="7249534" y="1488478"/>
                  <a:pt x="7272670" y="1517249"/>
                  <a:pt x="7012572" y="1498747"/>
                </a:cubicBezTo>
                <a:cubicBezTo>
                  <a:pt x="6752474" y="1480246"/>
                  <a:pt x="6516053" y="1485389"/>
                  <a:pt x="6238396" y="1498747"/>
                </a:cubicBezTo>
                <a:cubicBezTo>
                  <a:pt x="5960739" y="1512105"/>
                  <a:pt x="5842330" y="1501493"/>
                  <a:pt x="5464220" y="1498747"/>
                </a:cubicBezTo>
                <a:cubicBezTo>
                  <a:pt x="5086110" y="1496001"/>
                  <a:pt x="5052477" y="1466100"/>
                  <a:pt x="4690044" y="1498747"/>
                </a:cubicBezTo>
                <a:cubicBezTo>
                  <a:pt x="4327611" y="1531394"/>
                  <a:pt x="4437705" y="1513434"/>
                  <a:pt x="4343000" y="1498747"/>
                </a:cubicBezTo>
                <a:cubicBezTo>
                  <a:pt x="4248295" y="1484060"/>
                  <a:pt x="4068950" y="1499327"/>
                  <a:pt x="3995956" y="1498747"/>
                </a:cubicBezTo>
                <a:cubicBezTo>
                  <a:pt x="3922962" y="1498167"/>
                  <a:pt x="3636154" y="1511079"/>
                  <a:pt x="3542128" y="1498747"/>
                </a:cubicBezTo>
                <a:cubicBezTo>
                  <a:pt x="3448102" y="1486415"/>
                  <a:pt x="2922858" y="1484560"/>
                  <a:pt x="2767953" y="1498747"/>
                </a:cubicBezTo>
                <a:cubicBezTo>
                  <a:pt x="2613048" y="1512934"/>
                  <a:pt x="2237435" y="1521534"/>
                  <a:pt x="1993777" y="1498747"/>
                </a:cubicBezTo>
                <a:cubicBezTo>
                  <a:pt x="1750119" y="1475960"/>
                  <a:pt x="1673620" y="1493557"/>
                  <a:pt x="1539949" y="1498747"/>
                </a:cubicBezTo>
                <a:cubicBezTo>
                  <a:pt x="1406278" y="1503937"/>
                  <a:pt x="592783" y="1446865"/>
                  <a:pt x="338642" y="1498747"/>
                </a:cubicBezTo>
                <a:cubicBezTo>
                  <a:pt x="170780" y="1492447"/>
                  <a:pt x="28906" y="1342504"/>
                  <a:pt x="0" y="1160105"/>
                </a:cubicBezTo>
                <a:cubicBezTo>
                  <a:pt x="-8424" y="987358"/>
                  <a:pt x="1865" y="919834"/>
                  <a:pt x="0" y="757588"/>
                </a:cubicBezTo>
                <a:cubicBezTo>
                  <a:pt x="-1865" y="595342"/>
                  <a:pt x="18281" y="534659"/>
                  <a:pt x="0" y="338642"/>
                </a:cubicBezTo>
                <a:close/>
              </a:path>
              <a:path w="11355572" h="1498747" stroke="0" extrusionOk="0">
                <a:moveTo>
                  <a:pt x="0" y="338642"/>
                </a:moveTo>
                <a:cubicBezTo>
                  <a:pt x="-13079" y="165342"/>
                  <a:pt x="155893" y="18096"/>
                  <a:pt x="338642" y="0"/>
                </a:cubicBezTo>
                <a:cubicBezTo>
                  <a:pt x="539007" y="17697"/>
                  <a:pt x="613823" y="-18760"/>
                  <a:pt x="792469" y="0"/>
                </a:cubicBezTo>
                <a:cubicBezTo>
                  <a:pt x="971115" y="18760"/>
                  <a:pt x="1132908" y="17144"/>
                  <a:pt x="1353079" y="0"/>
                </a:cubicBezTo>
                <a:cubicBezTo>
                  <a:pt x="1573250" y="-17144"/>
                  <a:pt x="1566995" y="5818"/>
                  <a:pt x="1700124" y="0"/>
                </a:cubicBezTo>
                <a:cubicBezTo>
                  <a:pt x="1833253" y="-5818"/>
                  <a:pt x="2092440" y="17629"/>
                  <a:pt x="2474300" y="0"/>
                </a:cubicBezTo>
                <a:cubicBezTo>
                  <a:pt x="2856160" y="-17629"/>
                  <a:pt x="2667609" y="16085"/>
                  <a:pt x="2821344" y="0"/>
                </a:cubicBezTo>
                <a:cubicBezTo>
                  <a:pt x="2975079" y="-16085"/>
                  <a:pt x="3191286" y="-29391"/>
                  <a:pt x="3488737" y="0"/>
                </a:cubicBezTo>
                <a:cubicBezTo>
                  <a:pt x="3786188" y="29391"/>
                  <a:pt x="3834296" y="-20149"/>
                  <a:pt x="3942564" y="0"/>
                </a:cubicBezTo>
                <a:cubicBezTo>
                  <a:pt x="4050832" y="20149"/>
                  <a:pt x="4255888" y="-16804"/>
                  <a:pt x="4396391" y="0"/>
                </a:cubicBezTo>
                <a:cubicBezTo>
                  <a:pt x="4536894" y="16804"/>
                  <a:pt x="4656543" y="-8846"/>
                  <a:pt x="4743436" y="0"/>
                </a:cubicBezTo>
                <a:cubicBezTo>
                  <a:pt x="4830330" y="8846"/>
                  <a:pt x="5004535" y="-4081"/>
                  <a:pt x="5090480" y="0"/>
                </a:cubicBezTo>
                <a:cubicBezTo>
                  <a:pt x="5176425" y="4081"/>
                  <a:pt x="5451462" y="-7924"/>
                  <a:pt x="5544307" y="0"/>
                </a:cubicBezTo>
                <a:cubicBezTo>
                  <a:pt x="5637152" y="7924"/>
                  <a:pt x="5863823" y="-22340"/>
                  <a:pt x="6104918" y="0"/>
                </a:cubicBezTo>
                <a:cubicBezTo>
                  <a:pt x="6346013" y="22340"/>
                  <a:pt x="6624972" y="32461"/>
                  <a:pt x="6879093" y="0"/>
                </a:cubicBezTo>
                <a:cubicBezTo>
                  <a:pt x="7133214" y="-32461"/>
                  <a:pt x="7277849" y="22436"/>
                  <a:pt x="7546486" y="0"/>
                </a:cubicBezTo>
                <a:cubicBezTo>
                  <a:pt x="7815123" y="-22436"/>
                  <a:pt x="7949187" y="-20942"/>
                  <a:pt x="8107097" y="0"/>
                </a:cubicBezTo>
                <a:cubicBezTo>
                  <a:pt x="8265007" y="20942"/>
                  <a:pt x="8421181" y="-931"/>
                  <a:pt x="8667707" y="0"/>
                </a:cubicBezTo>
                <a:cubicBezTo>
                  <a:pt x="8914233" y="931"/>
                  <a:pt x="8909838" y="935"/>
                  <a:pt x="9121534" y="0"/>
                </a:cubicBezTo>
                <a:cubicBezTo>
                  <a:pt x="9333230" y="-935"/>
                  <a:pt x="9560180" y="-21063"/>
                  <a:pt x="9682144" y="0"/>
                </a:cubicBezTo>
                <a:cubicBezTo>
                  <a:pt x="9804108" y="21063"/>
                  <a:pt x="10650125" y="-32116"/>
                  <a:pt x="11016930" y="0"/>
                </a:cubicBezTo>
                <a:cubicBezTo>
                  <a:pt x="11241080" y="14462"/>
                  <a:pt x="11347283" y="189147"/>
                  <a:pt x="11355572" y="338642"/>
                </a:cubicBezTo>
                <a:cubicBezTo>
                  <a:pt x="11353670" y="525020"/>
                  <a:pt x="11355557" y="549438"/>
                  <a:pt x="11355572" y="757588"/>
                </a:cubicBezTo>
                <a:cubicBezTo>
                  <a:pt x="11355587" y="965738"/>
                  <a:pt x="11370171" y="1060771"/>
                  <a:pt x="11355572" y="1160105"/>
                </a:cubicBezTo>
                <a:cubicBezTo>
                  <a:pt x="11344660" y="1371813"/>
                  <a:pt x="11200791" y="1523128"/>
                  <a:pt x="11016930" y="1498747"/>
                </a:cubicBezTo>
                <a:cubicBezTo>
                  <a:pt x="10904211" y="1485762"/>
                  <a:pt x="10688109" y="1498877"/>
                  <a:pt x="10563103" y="1498747"/>
                </a:cubicBezTo>
                <a:cubicBezTo>
                  <a:pt x="10438097" y="1498617"/>
                  <a:pt x="10205172" y="1508208"/>
                  <a:pt x="10002493" y="1498747"/>
                </a:cubicBezTo>
                <a:cubicBezTo>
                  <a:pt x="9799814" y="1489287"/>
                  <a:pt x="9645486" y="1518624"/>
                  <a:pt x="9548665" y="1498747"/>
                </a:cubicBezTo>
                <a:cubicBezTo>
                  <a:pt x="9451844" y="1478870"/>
                  <a:pt x="9372168" y="1510027"/>
                  <a:pt x="9201621" y="1498747"/>
                </a:cubicBezTo>
                <a:cubicBezTo>
                  <a:pt x="9031074" y="1487467"/>
                  <a:pt x="8937977" y="1507774"/>
                  <a:pt x="8747794" y="1498747"/>
                </a:cubicBezTo>
                <a:cubicBezTo>
                  <a:pt x="8557611" y="1489720"/>
                  <a:pt x="8296138" y="1494313"/>
                  <a:pt x="8080401" y="1498747"/>
                </a:cubicBezTo>
                <a:cubicBezTo>
                  <a:pt x="7864664" y="1503181"/>
                  <a:pt x="7832449" y="1506391"/>
                  <a:pt x="7733356" y="1498747"/>
                </a:cubicBezTo>
                <a:cubicBezTo>
                  <a:pt x="7634264" y="1491103"/>
                  <a:pt x="7528054" y="1500361"/>
                  <a:pt x="7386312" y="1498747"/>
                </a:cubicBezTo>
                <a:cubicBezTo>
                  <a:pt x="7244570" y="1497133"/>
                  <a:pt x="7034881" y="1510349"/>
                  <a:pt x="6932485" y="1498747"/>
                </a:cubicBezTo>
                <a:cubicBezTo>
                  <a:pt x="6830089" y="1487145"/>
                  <a:pt x="6464556" y="1500481"/>
                  <a:pt x="6265092" y="1498747"/>
                </a:cubicBezTo>
                <a:cubicBezTo>
                  <a:pt x="6065628" y="1497013"/>
                  <a:pt x="5819099" y="1514745"/>
                  <a:pt x="5704482" y="1498747"/>
                </a:cubicBezTo>
                <a:cubicBezTo>
                  <a:pt x="5589865" y="1482750"/>
                  <a:pt x="5352000" y="1493798"/>
                  <a:pt x="5143872" y="1498747"/>
                </a:cubicBezTo>
                <a:cubicBezTo>
                  <a:pt x="4935744" y="1503697"/>
                  <a:pt x="4732794" y="1503547"/>
                  <a:pt x="4583261" y="1498747"/>
                </a:cubicBezTo>
                <a:cubicBezTo>
                  <a:pt x="4433728" y="1493947"/>
                  <a:pt x="4072912" y="1525619"/>
                  <a:pt x="3915868" y="1498747"/>
                </a:cubicBezTo>
                <a:cubicBezTo>
                  <a:pt x="3758824" y="1471875"/>
                  <a:pt x="3328549" y="1461445"/>
                  <a:pt x="3034910" y="1498747"/>
                </a:cubicBezTo>
                <a:cubicBezTo>
                  <a:pt x="2741271" y="1536049"/>
                  <a:pt x="2682680" y="1517436"/>
                  <a:pt x="2581082" y="1498747"/>
                </a:cubicBezTo>
                <a:cubicBezTo>
                  <a:pt x="2479484" y="1480058"/>
                  <a:pt x="1882077" y="1472347"/>
                  <a:pt x="1700124" y="1498747"/>
                </a:cubicBezTo>
                <a:cubicBezTo>
                  <a:pt x="1518171" y="1525147"/>
                  <a:pt x="1349474" y="1517522"/>
                  <a:pt x="1032731" y="1498747"/>
                </a:cubicBezTo>
                <a:cubicBezTo>
                  <a:pt x="715988" y="1479972"/>
                  <a:pt x="622997" y="1471852"/>
                  <a:pt x="338642" y="1498747"/>
                </a:cubicBezTo>
                <a:cubicBezTo>
                  <a:pt x="186231" y="1508602"/>
                  <a:pt x="8170" y="1333781"/>
                  <a:pt x="0" y="1160105"/>
                </a:cubicBezTo>
                <a:cubicBezTo>
                  <a:pt x="-19070" y="948485"/>
                  <a:pt x="-6409" y="841449"/>
                  <a:pt x="0" y="732944"/>
                </a:cubicBezTo>
                <a:cubicBezTo>
                  <a:pt x="6409" y="624439"/>
                  <a:pt x="5555" y="441592"/>
                  <a:pt x="0" y="338642"/>
                </a:cubicBezTo>
                <a:close/>
              </a:path>
            </a:pathLst>
          </a:custGeom>
          <a:solidFill>
            <a:schemeClr val="bg1"/>
          </a:solidFill>
          <a:ln w="38100">
            <a:solidFill>
              <a:srgbClr val="FF8F0D"/>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1.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Tìm</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trong</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bài</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đọc</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Nhà</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phát</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minh</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6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tuổi</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những</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từ</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có</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chứa</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tiếng</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gia</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nêu</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nghĩa</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của</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những</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từ</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 </a:t>
            </a:r>
            <a:r>
              <a:rPr lang="en-US" sz="4000" b="1"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đó</a:t>
            </a:r>
            <a:r>
              <a:rPr lang="en-US" sz="4000" b="1"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latin typeface="Calibri" panose="020F0502020204030204" pitchFamily="34" charset="0"/>
                <a:cs typeface="Calibri" panose="020F0502020204030204" pitchFamily="34" charset="0"/>
                <a:sym typeface="Arial"/>
              </a:rPr>
              <a:t>.</a:t>
            </a:r>
          </a:p>
        </p:txBody>
      </p:sp>
      <p:pic>
        <p:nvPicPr>
          <p:cNvPr id="21508" name="Picture 4" descr="Cute woman teacher in government uniform greeting with hand character cartoon art illustration">
            <a:extLst>
              <a:ext uri="{FF2B5EF4-FFF2-40B4-BE49-F238E27FC236}">
                <a16:creationId xmlns:a16="http://schemas.microsoft.com/office/drawing/2014/main" id="{DF84C092-97F4-4F65-8DF8-837200C2504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80" b="95010" l="9904" r="89936">
                        <a14:foregroundMark x1="45847" y1="89022" x2="58466" y2="88623"/>
                        <a14:foregroundMark x1="46805" y1="95010" x2="52236" y2="95010"/>
                      </a14:backgroundRemoval>
                    </a14:imgEffect>
                  </a14:imgLayer>
                </a14:imgProps>
              </a:ext>
              <a:ext uri="{28A0092B-C50C-407E-A947-70E740481C1C}">
                <a14:useLocalDpi xmlns:a14="http://schemas.microsoft.com/office/drawing/2010/main" val="0"/>
              </a:ext>
            </a:extLst>
          </a:blip>
          <a:srcRect/>
          <a:stretch>
            <a:fillRect/>
          </a:stretch>
        </p:blipFill>
        <p:spPr bwMode="auto">
          <a:xfrm>
            <a:off x="9080205" y="3621316"/>
            <a:ext cx="4044240" cy="32366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01FFF3A-D20F-0D95-CFA0-E9F8A7BCC4F1}"/>
              </a:ext>
            </a:extLst>
          </p:cNvPr>
          <p:cNvPicPr>
            <a:picLocks noChangeAspect="1"/>
          </p:cNvPicPr>
          <p:nvPr/>
        </p:nvPicPr>
        <p:blipFill>
          <a:blip r:embed="rId6"/>
          <a:stretch>
            <a:fillRect/>
          </a:stretch>
        </p:blipFill>
        <p:spPr>
          <a:xfrm>
            <a:off x="201787" y="1991849"/>
            <a:ext cx="9825236" cy="4196300"/>
          </a:xfrm>
          <a:prstGeom prst="rect">
            <a:avLst/>
          </a:prstGeom>
        </p:spPr>
      </p:pic>
      <p:sp>
        <p:nvSpPr>
          <p:cNvPr id="4" name="Rectangle: Rounded Corners 3">
            <a:extLst>
              <a:ext uri="{FF2B5EF4-FFF2-40B4-BE49-F238E27FC236}">
                <a16:creationId xmlns:a16="http://schemas.microsoft.com/office/drawing/2014/main" id="{B84C1BE3-5654-1920-074E-8FBE9ADBAF36}"/>
              </a:ext>
            </a:extLst>
          </p:cNvPr>
          <p:cNvSpPr/>
          <p:nvPr/>
        </p:nvSpPr>
        <p:spPr>
          <a:xfrm>
            <a:off x="3168503" y="2115878"/>
            <a:ext cx="404037" cy="265816"/>
          </a:xfrm>
          <a:prstGeom prst="roundRect">
            <a:avLst/>
          </a:prstGeo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sp>
        <p:nvSpPr>
          <p:cNvPr id="5" name="Rectangle: Rounded Corners 4">
            <a:extLst>
              <a:ext uri="{FF2B5EF4-FFF2-40B4-BE49-F238E27FC236}">
                <a16:creationId xmlns:a16="http://schemas.microsoft.com/office/drawing/2014/main" id="{C3791707-10FD-B1F5-0B3A-E95CFFF47091}"/>
              </a:ext>
            </a:extLst>
          </p:cNvPr>
          <p:cNvSpPr/>
          <p:nvPr/>
        </p:nvSpPr>
        <p:spPr>
          <a:xfrm>
            <a:off x="9526773" y="2402957"/>
            <a:ext cx="404037" cy="265816"/>
          </a:xfrm>
          <a:prstGeom prst="roundRect">
            <a:avLst/>
          </a:prstGeo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sp>
        <p:nvSpPr>
          <p:cNvPr id="6" name="Rectangle: Rounded Corners 5">
            <a:extLst>
              <a:ext uri="{FF2B5EF4-FFF2-40B4-BE49-F238E27FC236}">
                <a16:creationId xmlns:a16="http://schemas.microsoft.com/office/drawing/2014/main" id="{FE739E8F-F8E1-E60B-0FDA-B42A48025354}"/>
              </a:ext>
            </a:extLst>
          </p:cNvPr>
          <p:cNvSpPr/>
          <p:nvPr/>
        </p:nvSpPr>
        <p:spPr>
          <a:xfrm>
            <a:off x="3285461" y="4837813"/>
            <a:ext cx="404037" cy="265816"/>
          </a:xfrm>
          <a:prstGeom prst="roundRect">
            <a:avLst/>
          </a:prstGeom>
          <a:solidFill>
            <a:srgbClr val="0070C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微软雅黑"/>
              <a:cs typeface="+mn-cs"/>
            </a:endParaRPr>
          </a:p>
        </p:txBody>
      </p:sp>
    </p:spTree>
    <p:extLst>
      <p:ext uri="{BB962C8B-B14F-4D97-AF65-F5344CB8AC3E}">
        <p14:creationId xmlns:p14="http://schemas.microsoft.com/office/powerpoint/2010/main" val="42707264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75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tiếng-flash-trò-chơi.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75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3" name="tiếng-flash-trò-chơi.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750"/>
                                        <p:tgtEl>
                                          <p:spTgt spid="6"/>
                                        </p:tgtEl>
                                      </p:cBhvr>
                                    </p:animEffect>
                                  </p:childTnLst>
                                  <p:subTnLst>
                                    <p:audio>
                                      <p:cMediaNode>
                                        <p:cTn display="0" masterRel="sameClick">
                                          <p:stCondLst>
                                            <p:cond evt="begin" delay="0">
                                              <p:tn val="20"/>
                                            </p:cond>
                                          </p:stCondLst>
                                          <p:endCondLst>
                                            <p:cond evt="onStopAudio" delay="0">
                                              <p:tgtEl>
                                                <p:sldTgt/>
                                              </p:tgtEl>
                                            </p:cond>
                                          </p:endCondLst>
                                        </p:cTn>
                                        <p:tgtEl>
                                          <p:sndTgt r:embed="rId3" name="tiếng-flash-trò-chơi.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49"/>
          <p:cNvSpPr/>
          <p:nvPr/>
        </p:nvSpPr>
        <p:spPr>
          <a:xfrm>
            <a:off x="8775567" y="5708100"/>
            <a:ext cx="1212800" cy="2704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268" name="Picture 4" descr="Cute couple cartoon of teachers.">
            <a:extLst>
              <a:ext uri="{FF2B5EF4-FFF2-40B4-BE49-F238E27FC236}">
                <a16:creationId xmlns:a16="http://schemas.microsoft.com/office/drawing/2014/main" id="{6282B5E5-6EEF-4CF1-A8D6-996FC25EAF1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04" b="89936" l="8626" r="89936">
                        <a14:foregroundMark x1="8786" y1="21406" x2="8626" y2="30671"/>
                        <a14:foregroundMark x1="9744" y1="33546" x2="10703" y2="37220"/>
                        <a14:foregroundMark x1="24760" y1="40735" x2="24281" y2="41693"/>
                        <a14:foregroundMark x1="45208" y1="39936" x2="46965" y2="36901"/>
                        <a14:foregroundMark x1="46645" y1="35623" x2="47125" y2="35144"/>
                        <a14:foregroundMark x1="19329" y1="88658" x2="19968" y2="89617"/>
                        <a14:foregroundMark x1="27636" y1="88818" x2="29393" y2="89617"/>
                      </a14:backgroundRemoval>
                    </a14:imgEffect>
                  </a14:imgLayer>
                </a14:imgProps>
              </a:ext>
              <a:ext uri="{28A0092B-C50C-407E-A947-70E740481C1C}">
                <a14:useLocalDpi xmlns:a14="http://schemas.microsoft.com/office/drawing/2010/main" val="0"/>
              </a:ext>
            </a:extLst>
          </a:blip>
          <a:srcRect r="49785"/>
          <a:stretch/>
        </p:blipFill>
        <p:spPr bwMode="auto">
          <a:xfrm>
            <a:off x="0" y="1269625"/>
            <a:ext cx="3006891" cy="59880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76BCE56-6F40-4D30-AC1F-975811A9ECF7}"/>
              </a:ext>
            </a:extLst>
          </p:cNvPr>
          <p:cNvSpPr/>
          <p:nvPr/>
        </p:nvSpPr>
        <p:spPr>
          <a:xfrm>
            <a:off x="2249924" y="4760639"/>
            <a:ext cx="9573481" cy="1969770"/>
          </a:xfrm>
          <a:prstGeom prst="rect">
            <a:avLst/>
          </a:prstGeom>
          <a:noFill/>
        </p:spPr>
        <p:txBody>
          <a:bodyPr wrap="square" lIns="121920" tIns="60960" rIns="121920" bIns="60960">
            <a:spAutoFit/>
          </a:bodyPr>
          <a:lstStyle/>
          <a:p>
            <a:pPr lvl="0" algn="just" defTabSz="1219170">
              <a:spcAft>
                <a:spcPts val="1600"/>
              </a:spcAft>
              <a:buClr>
                <a:srgbClr val="000000"/>
              </a:buClr>
            </a:pPr>
            <a:r>
              <a:rPr kumimoji="0" lang="en-US" sz="4000" b="1"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Gia </a:t>
            </a:r>
            <a:r>
              <a:rPr kumimoji="0" lang="en-US" sz="4000" b="1"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đình</a:t>
            </a:r>
            <a:r>
              <a:rPr kumimoji="0" lang="vi-VN" sz="4000" b="1"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a:t>
            </a:r>
            <a:r>
              <a:rPr kumimoji="0" lang="en-US" sz="4000" b="1"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lang="vi-VN" sz="4000" kern="0" dirty="0">
                <a:ln w="0"/>
                <a:solidFill>
                  <a:srgbClr val="17253A"/>
                </a:solidFill>
                <a:effectLst>
                  <a:outerShdw blurRad="38100" dist="19050" dir="2700000" algn="tl" rotWithShape="0">
                    <a:srgbClr val="17253A">
                      <a:alpha val="40000"/>
                    </a:srgbClr>
                  </a:outerShdw>
                </a:effectLst>
                <a:latin typeface="Calibri" panose="020F0502020204030204" pitchFamily="34" charset="0"/>
                <a:cs typeface="Calibri" panose="020F0502020204030204" pitchFamily="34" charset="0"/>
                <a:sym typeface="Arial"/>
              </a:rPr>
              <a:t>là tập hợp người sống chung và gắn bó với nhau bằng quan hệ hôn nhân, quan hệ huyết thống.</a:t>
            </a:r>
            <a:endParaRPr kumimoji="0" lang="en-US" sz="40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Arial"/>
              <a:ea typeface="+mn-ea"/>
              <a:cs typeface="Arial"/>
              <a:sym typeface="Arial"/>
            </a:endParaRPr>
          </a:p>
        </p:txBody>
      </p:sp>
      <p:pic>
        <p:nvPicPr>
          <p:cNvPr id="7170" name="Picture 2" descr="Ý NGHĨA NGÀY GIA ĐÌNH VIỆT NAM – CDC An Giang">
            <a:extLst>
              <a:ext uri="{FF2B5EF4-FFF2-40B4-BE49-F238E27FC236}">
                <a16:creationId xmlns:a16="http://schemas.microsoft.com/office/drawing/2014/main" id="{20F045DE-1F05-D838-45FC-714B1DAE69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8062" y="564743"/>
            <a:ext cx="7732085" cy="405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83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500"/>
                                        <p:tgtEl>
                                          <p:spTgt spid="112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170"/>
                                        </p:tgtEl>
                                        <p:attrNameLst>
                                          <p:attrName>style.visibility</p:attrName>
                                        </p:attrNameLst>
                                      </p:cBhvr>
                                      <p:to>
                                        <p:strVal val="visible"/>
                                      </p:to>
                                    </p:set>
                                    <p:animEffect transition="in" filter="fade">
                                      <p:cBhvr>
                                        <p:cTn id="15"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49"/>
          <p:cNvSpPr/>
          <p:nvPr/>
        </p:nvSpPr>
        <p:spPr>
          <a:xfrm>
            <a:off x="8775567" y="5708100"/>
            <a:ext cx="1212800" cy="2704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268" name="Picture 4" descr="Cute couple cartoon of teachers.">
            <a:extLst>
              <a:ext uri="{FF2B5EF4-FFF2-40B4-BE49-F238E27FC236}">
                <a16:creationId xmlns:a16="http://schemas.microsoft.com/office/drawing/2014/main" id="{6282B5E5-6EEF-4CF1-A8D6-996FC25EAF1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04" b="89936" l="8626" r="89936">
                        <a14:foregroundMark x1="8786" y1="21406" x2="8626" y2="30671"/>
                        <a14:foregroundMark x1="9744" y1="33546" x2="10703" y2="37220"/>
                        <a14:foregroundMark x1="24760" y1="40735" x2="24281" y2="41693"/>
                        <a14:foregroundMark x1="45208" y1="39936" x2="46965" y2="36901"/>
                        <a14:foregroundMark x1="46645" y1="35623" x2="47125" y2="35144"/>
                        <a14:foregroundMark x1="19329" y1="88658" x2="19968" y2="89617"/>
                        <a14:foregroundMark x1="27636" y1="88818" x2="29393" y2="89617"/>
                      </a14:backgroundRemoval>
                    </a14:imgEffect>
                  </a14:imgLayer>
                </a14:imgProps>
              </a:ext>
              <a:ext uri="{28A0092B-C50C-407E-A947-70E740481C1C}">
                <a14:useLocalDpi xmlns:a14="http://schemas.microsoft.com/office/drawing/2010/main" val="0"/>
              </a:ext>
            </a:extLst>
          </a:blip>
          <a:srcRect r="49785"/>
          <a:stretch/>
        </p:blipFill>
        <p:spPr bwMode="auto">
          <a:xfrm>
            <a:off x="0" y="1269625"/>
            <a:ext cx="3006891" cy="59880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76BCE56-6F40-4D30-AC1F-975811A9ECF7}"/>
              </a:ext>
            </a:extLst>
          </p:cNvPr>
          <p:cNvSpPr/>
          <p:nvPr/>
        </p:nvSpPr>
        <p:spPr>
          <a:xfrm>
            <a:off x="2218026" y="5255731"/>
            <a:ext cx="9275769" cy="1354217"/>
          </a:xfrm>
          <a:prstGeom prst="rect">
            <a:avLst/>
          </a:prstGeom>
          <a:noFill/>
        </p:spPr>
        <p:txBody>
          <a:bodyPr wrap="square" lIns="121920" tIns="60960" rIns="121920" bIns="60960">
            <a:spAutoFit/>
          </a:bodyPr>
          <a:lstStyle/>
          <a:p>
            <a:pPr marL="0" marR="0" lvl="0" indent="0" algn="just" defTabSz="1219170" rtl="0" eaLnBrk="1" fontAlgn="auto" latinLnBrk="0" hangingPunct="1">
              <a:lnSpc>
                <a:spcPct val="100000"/>
              </a:lnSpc>
              <a:spcBef>
                <a:spcPts val="0"/>
              </a:spcBef>
              <a:spcAft>
                <a:spcPts val="1600"/>
              </a:spcAft>
              <a:buClr>
                <a:srgbClr val="000000"/>
              </a:buClr>
              <a:buSzTx/>
              <a:buFontTx/>
              <a:buNone/>
              <a:tabLst/>
              <a:defRPr/>
            </a:pPr>
            <a:r>
              <a:rPr kumimoji="0" lang="vi-VN" sz="4000" b="1"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Gia nhân:</a:t>
            </a:r>
            <a:r>
              <a:rPr kumimoji="0" lang="en-US" sz="4000" b="1"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vi-VN" sz="40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Người giúp việc theo cách gọi ngày xưa. </a:t>
            </a:r>
            <a:endParaRPr kumimoji="0" lang="en-US" sz="40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Arial"/>
              <a:ea typeface="+mn-ea"/>
              <a:cs typeface="Arial"/>
              <a:sym typeface="Arial"/>
            </a:endParaRPr>
          </a:p>
        </p:txBody>
      </p:sp>
      <p:pic>
        <p:nvPicPr>
          <p:cNvPr id="5122" name="Picture 2" descr="Gia đình thuê giúp việc với mức lương 470 triệu/tháng, phải quỳ gối, phục  vụ chủ như người hầu thời xưa">
            <a:extLst>
              <a:ext uri="{FF2B5EF4-FFF2-40B4-BE49-F238E27FC236}">
                <a16:creationId xmlns:a16="http://schemas.microsoft.com/office/drawing/2014/main" id="{FF7369C0-72BD-6220-2A09-FFF0EE4CBD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670" y="1294182"/>
            <a:ext cx="596265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32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500"/>
                                        <p:tgtEl>
                                          <p:spTgt spid="112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fade">
                                      <p:cBhvr>
                                        <p:cTn id="15"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49"/>
          <p:cNvSpPr/>
          <p:nvPr/>
        </p:nvSpPr>
        <p:spPr>
          <a:xfrm>
            <a:off x="8775567" y="5708100"/>
            <a:ext cx="1212800" cy="2704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268" name="Picture 4" descr="Cute couple cartoon of teachers.">
            <a:extLst>
              <a:ext uri="{FF2B5EF4-FFF2-40B4-BE49-F238E27FC236}">
                <a16:creationId xmlns:a16="http://schemas.microsoft.com/office/drawing/2014/main" id="{6282B5E5-6EEF-4CF1-A8D6-996FC25EAF1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04" b="89936" l="8626" r="89936">
                        <a14:foregroundMark x1="8786" y1="21406" x2="8626" y2="30671"/>
                        <a14:foregroundMark x1="9744" y1="33546" x2="10703" y2="37220"/>
                        <a14:foregroundMark x1="24760" y1="40735" x2="24281" y2="41693"/>
                        <a14:foregroundMark x1="45208" y1="39936" x2="46965" y2="36901"/>
                        <a14:foregroundMark x1="46645" y1="35623" x2="47125" y2="35144"/>
                        <a14:foregroundMark x1="19329" y1="88658" x2="19968" y2="89617"/>
                        <a14:foregroundMark x1="27636" y1="88818" x2="29393" y2="89617"/>
                      </a14:backgroundRemoval>
                    </a14:imgEffect>
                  </a14:imgLayer>
                </a14:imgProps>
              </a:ext>
              <a:ext uri="{28A0092B-C50C-407E-A947-70E740481C1C}">
                <a14:useLocalDpi xmlns:a14="http://schemas.microsoft.com/office/drawing/2010/main" val="0"/>
              </a:ext>
            </a:extLst>
          </a:blip>
          <a:srcRect r="49785"/>
          <a:stretch/>
        </p:blipFill>
        <p:spPr bwMode="auto">
          <a:xfrm>
            <a:off x="0" y="1269625"/>
            <a:ext cx="3006891" cy="59880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76BCE56-6F40-4D30-AC1F-975811A9ECF7}"/>
              </a:ext>
            </a:extLst>
          </p:cNvPr>
          <p:cNvSpPr/>
          <p:nvPr/>
        </p:nvSpPr>
        <p:spPr>
          <a:xfrm>
            <a:off x="2101068" y="5043080"/>
            <a:ext cx="8769165" cy="1600438"/>
          </a:xfrm>
          <a:prstGeom prst="rect">
            <a:avLst/>
          </a:prstGeom>
          <a:noFill/>
        </p:spPr>
        <p:txBody>
          <a:bodyPr wrap="square" lIns="121920" tIns="60960" rIns="121920" bIns="60960">
            <a:spAutoFit/>
          </a:bodyPr>
          <a:lstStyle/>
          <a:p>
            <a:pPr marL="0" marR="0" lvl="0" indent="0" algn="just" defTabSz="1219170" rtl="0" eaLnBrk="1" fontAlgn="auto" latinLnBrk="0" hangingPunct="1">
              <a:lnSpc>
                <a:spcPct val="100000"/>
              </a:lnSpc>
              <a:spcBef>
                <a:spcPts val="0"/>
              </a:spcBef>
              <a:spcAft>
                <a:spcPts val="1600"/>
              </a:spcAft>
              <a:buClr>
                <a:srgbClr val="000000"/>
              </a:buClr>
              <a:buSzTx/>
              <a:buFontTx/>
              <a:buNone/>
              <a:tabLst/>
              <a:defRPr/>
            </a:pPr>
            <a:r>
              <a:rPr kumimoji="0" lang="en-US" sz="4800" b="1"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Gia </a:t>
            </a:r>
            <a:r>
              <a:rPr kumimoji="0" lang="en-US" sz="4800" b="1"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tộc</a:t>
            </a:r>
            <a:r>
              <a:rPr kumimoji="0" lang="en-US" sz="4800" b="1"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tập</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hợp</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gồm</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nhiều</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gia</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đình</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có</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cùng</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huyết</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800" b="0" i="0" u="none" strike="noStrike" kern="0" cap="none" spc="0" normalizeH="0" baseline="0" noProof="0" dirty="0" err="1">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thống</a:t>
            </a:r>
            <a:r>
              <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Calibri" panose="020F0502020204030204" pitchFamily="34" charset="0"/>
                <a:ea typeface="+mn-ea"/>
                <a:cs typeface="Calibri" panose="020F0502020204030204" pitchFamily="34" charset="0"/>
                <a:sym typeface="Arial"/>
              </a:rPr>
              <a:t>.</a:t>
            </a:r>
            <a:endParaRPr kumimoji="0" lang="en-US" sz="4800" b="0" i="0" u="none" strike="noStrike" kern="0" cap="none" spc="0" normalizeH="0" baseline="0" noProof="0" dirty="0">
              <a:ln w="0"/>
              <a:solidFill>
                <a:srgbClr val="17253A"/>
              </a:solidFill>
              <a:effectLst>
                <a:outerShdw blurRad="38100" dist="19050" dir="2700000" algn="tl" rotWithShape="0">
                  <a:srgbClr val="17253A">
                    <a:alpha val="40000"/>
                  </a:srgbClr>
                </a:outerShdw>
              </a:effectLst>
              <a:uLnTx/>
              <a:uFillTx/>
              <a:latin typeface="Arial"/>
              <a:ea typeface="+mn-ea"/>
              <a:cs typeface="Arial"/>
              <a:sym typeface="Arial"/>
            </a:endParaRPr>
          </a:p>
        </p:txBody>
      </p:sp>
      <p:pic>
        <p:nvPicPr>
          <p:cNvPr id="1026" name="Picture 2" descr="5 gia tộc quyền lực nhất đang âm thầm kiểm soát cả thế giới">
            <a:extLst>
              <a:ext uri="{FF2B5EF4-FFF2-40B4-BE49-F238E27FC236}">
                <a16:creationId xmlns:a16="http://schemas.microsoft.com/office/drawing/2014/main" id="{7A349B4D-D6DB-E9A1-A04A-01893A79A7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5216" y="1192287"/>
            <a:ext cx="6437128" cy="3529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06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500"/>
                                        <p:tgtEl>
                                          <p:spTgt spid="112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07"/>
        <p:cNvGrpSpPr/>
        <p:nvPr/>
      </p:nvGrpSpPr>
      <p:grpSpPr>
        <a:xfrm>
          <a:off x="0" y="0"/>
          <a:ext cx="0" cy="0"/>
          <a:chOff x="0" y="0"/>
          <a:chExt cx="0" cy="0"/>
        </a:xfrm>
      </p:grpSpPr>
      <p:sp>
        <p:nvSpPr>
          <p:cNvPr id="1408" name="Google Shape;1408;p55"/>
          <p:cNvSpPr txBox="1">
            <a:spLocks noGrp="1"/>
          </p:cNvSpPr>
          <p:nvPr>
            <p:ph type="title"/>
          </p:nvPr>
        </p:nvSpPr>
        <p:spPr>
          <a:prstGeom prst="rect">
            <a:avLst/>
          </a:prstGeom>
        </p:spPr>
        <p:txBody>
          <a:bodyPr spcFirstLastPara="1" wrap="square" lIns="121900" tIns="121900" rIns="121900" bIns="121900" anchor="b" anchorCtr="0">
            <a:noAutofit/>
          </a:bodyPr>
          <a:lstStyle/>
          <a:p>
            <a:r>
              <a:rPr lang="en-US" dirty="0">
                <a:solidFill>
                  <a:schemeClr val="bg1"/>
                </a:solidFill>
                <a:latin typeface="#9Slide05 SVNClementine" panose="020F0502020204030203" pitchFamily="34" charset="0"/>
              </a:rPr>
              <a:t>Tin </a:t>
            </a:r>
            <a:r>
              <a:rPr lang="en-US" dirty="0" err="1">
                <a:solidFill>
                  <a:schemeClr val="bg1"/>
                </a:solidFill>
                <a:latin typeface="#9Slide05 SVNClementine" panose="020F0502020204030203" pitchFamily="34" charset="0"/>
              </a:rPr>
              <a:t>thể</a:t>
            </a:r>
            <a:r>
              <a:rPr lang="en-US" dirty="0">
                <a:solidFill>
                  <a:schemeClr val="bg1"/>
                </a:solidFill>
                <a:latin typeface="#9Slide05 SVNClementine" panose="020F0502020204030203" pitchFamily="34" charset="0"/>
              </a:rPr>
              <a:t> </a:t>
            </a:r>
            <a:r>
              <a:rPr lang="en-US" dirty="0" err="1">
                <a:solidFill>
                  <a:schemeClr val="bg1"/>
                </a:solidFill>
                <a:latin typeface="#9Slide05 SVNClementine" panose="020F0502020204030203" pitchFamily="34" charset="0"/>
              </a:rPr>
              <a:t>thao</a:t>
            </a:r>
            <a:endParaRPr dirty="0">
              <a:solidFill>
                <a:schemeClr val="bg1"/>
              </a:solidFill>
              <a:latin typeface="#9Slide05 SVNClementine" panose="020F0502020204030203" pitchFamily="34" charset="0"/>
            </a:endParaRPr>
          </a:p>
        </p:txBody>
      </p:sp>
      <p:sp>
        <p:nvSpPr>
          <p:cNvPr id="9" name="Rectangle: Rounded Corners 9">
            <a:extLst>
              <a:ext uri="{FF2B5EF4-FFF2-40B4-BE49-F238E27FC236}">
                <a16:creationId xmlns:a16="http://schemas.microsoft.com/office/drawing/2014/main" id="{ECE8873A-0467-4F3D-A87C-7541D314B10E}"/>
              </a:ext>
            </a:extLst>
          </p:cNvPr>
          <p:cNvSpPr/>
          <p:nvPr/>
        </p:nvSpPr>
        <p:spPr>
          <a:xfrm>
            <a:off x="499731" y="266258"/>
            <a:ext cx="11355572" cy="1498747"/>
          </a:xfrm>
          <a:custGeom>
            <a:avLst/>
            <a:gdLst>
              <a:gd name="connsiteX0" fmla="*/ 0 w 11355572"/>
              <a:gd name="connsiteY0" fmla="*/ 338642 h 1498747"/>
              <a:gd name="connsiteX1" fmla="*/ 338642 w 11355572"/>
              <a:gd name="connsiteY1" fmla="*/ 0 h 1498747"/>
              <a:gd name="connsiteX2" fmla="*/ 1112818 w 11355572"/>
              <a:gd name="connsiteY2" fmla="*/ 0 h 1498747"/>
              <a:gd name="connsiteX3" fmla="*/ 1459862 w 11355572"/>
              <a:gd name="connsiteY3" fmla="*/ 0 h 1498747"/>
              <a:gd name="connsiteX4" fmla="*/ 2127255 w 11355572"/>
              <a:gd name="connsiteY4" fmla="*/ 0 h 1498747"/>
              <a:gd name="connsiteX5" fmla="*/ 2794648 w 11355572"/>
              <a:gd name="connsiteY5" fmla="*/ 0 h 1498747"/>
              <a:gd name="connsiteX6" fmla="*/ 3462041 w 11355572"/>
              <a:gd name="connsiteY6" fmla="*/ 0 h 1498747"/>
              <a:gd name="connsiteX7" fmla="*/ 4129434 w 11355572"/>
              <a:gd name="connsiteY7" fmla="*/ 0 h 1498747"/>
              <a:gd name="connsiteX8" fmla="*/ 4903610 w 11355572"/>
              <a:gd name="connsiteY8" fmla="*/ 0 h 1498747"/>
              <a:gd name="connsiteX9" fmla="*/ 5464220 w 11355572"/>
              <a:gd name="connsiteY9" fmla="*/ 0 h 1498747"/>
              <a:gd name="connsiteX10" fmla="*/ 6131613 w 11355572"/>
              <a:gd name="connsiteY10" fmla="*/ 0 h 1498747"/>
              <a:gd name="connsiteX11" fmla="*/ 6585440 w 11355572"/>
              <a:gd name="connsiteY11" fmla="*/ 0 h 1498747"/>
              <a:gd name="connsiteX12" fmla="*/ 7146051 w 11355572"/>
              <a:gd name="connsiteY12" fmla="*/ 0 h 1498747"/>
              <a:gd name="connsiteX13" fmla="*/ 7599878 w 11355572"/>
              <a:gd name="connsiteY13" fmla="*/ 0 h 1498747"/>
              <a:gd name="connsiteX14" fmla="*/ 8053705 w 11355572"/>
              <a:gd name="connsiteY14" fmla="*/ 0 h 1498747"/>
              <a:gd name="connsiteX15" fmla="*/ 8827881 w 11355572"/>
              <a:gd name="connsiteY15" fmla="*/ 0 h 1498747"/>
              <a:gd name="connsiteX16" fmla="*/ 9708840 w 11355572"/>
              <a:gd name="connsiteY16" fmla="*/ 0 h 1498747"/>
              <a:gd name="connsiteX17" fmla="*/ 11016930 w 11355572"/>
              <a:gd name="connsiteY17" fmla="*/ 0 h 1498747"/>
              <a:gd name="connsiteX18" fmla="*/ 11355572 w 11355572"/>
              <a:gd name="connsiteY18" fmla="*/ 338642 h 1498747"/>
              <a:gd name="connsiteX19" fmla="*/ 11355572 w 11355572"/>
              <a:gd name="connsiteY19" fmla="*/ 765803 h 1498747"/>
              <a:gd name="connsiteX20" fmla="*/ 11355572 w 11355572"/>
              <a:gd name="connsiteY20" fmla="*/ 1160105 h 1498747"/>
              <a:gd name="connsiteX21" fmla="*/ 11016930 w 11355572"/>
              <a:gd name="connsiteY21" fmla="*/ 1498747 h 1498747"/>
              <a:gd name="connsiteX22" fmla="*/ 10456320 w 11355572"/>
              <a:gd name="connsiteY22" fmla="*/ 1498747 h 1498747"/>
              <a:gd name="connsiteX23" fmla="*/ 9788927 w 11355572"/>
              <a:gd name="connsiteY23" fmla="*/ 1498747 h 1498747"/>
              <a:gd name="connsiteX24" fmla="*/ 8907968 w 11355572"/>
              <a:gd name="connsiteY24" fmla="*/ 1498747 h 1498747"/>
              <a:gd name="connsiteX25" fmla="*/ 8240575 w 11355572"/>
              <a:gd name="connsiteY25" fmla="*/ 1498747 h 1498747"/>
              <a:gd name="connsiteX26" fmla="*/ 7573182 w 11355572"/>
              <a:gd name="connsiteY26" fmla="*/ 1498747 h 1498747"/>
              <a:gd name="connsiteX27" fmla="*/ 7012572 w 11355572"/>
              <a:gd name="connsiteY27" fmla="*/ 1498747 h 1498747"/>
              <a:gd name="connsiteX28" fmla="*/ 6238396 w 11355572"/>
              <a:gd name="connsiteY28" fmla="*/ 1498747 h 1498747"/>
              <a:gd name="connsiteX29" fmla="*/ 5464220 w 11355572"/>
              <a:gd name="connsiteY29" fmla="*/ 1498747 h 1498747"/>
              <a:gd name="connsiteX30" fmla="*/ 4690044 w 11355572"/>
              <a:gd name="connsiteY30" fmla="*/ 1498747 h 1498747"/>
              <a:gd name="connsiteX31" fmla="*/ 4343000 w 11355572"/>
              <a:gd name="connsiteY31" fmla="*/ 1498747 h 1498747"/>
              <a:gd name="connsiteX32" fmla="*/ 3995956 w 11355572"/>
              <a:gd name="connsiteY32" fmla="*/ 1498747 h 1498747"/>
              <a:gd name="connsiteX33" fmla="*/ 3542128 w 11355572"/>
              <a:gd name="connsiteY33" fmla="*/ 1498747 h 1498747"/>
              <a:gd name="connsiteX34" fmla="*/ 2767953 w 11355572"/>
              <a:gd name="connsiteY34" fmla="*/ 1498747 h 1498747"/>
              <a:gd name="connsiteX35" fmla="*/ 1993777 w 11355572"/>
              <a:gd name="connsiteY35" fmla="*/ 1498747 h 1498747"/>
              <a:gd name="connsiteX36" fmla="*/ 1539949 w 11355572"/>
              <a:gd name="connsiteY36" fmla="*/ 1498747 h 1498747"/>
              <a:gd name="connsiteX37" fmla="*/ 338642 w 11355572"/>
              <a:gd name="connsiteY37" fmla="*/ 1498747 h 1498747"/>
              <a:gd name="connsiteX38" fmla="*/ 0 w 11355572"/>
              <a:gd name="connsiteY38" fmla="*/ 1160105 h 1498747"/>
              <a:gd name="connsiteX39" fmla="*/ 0 w 11355572"/>
              <a:gd name="connsiteY39" fmla="*/ 757588 h 1498747"/>
              <a:gd name="connsiteX40" fmla="*/ 0 w 11355572"/>
              <a:gd name="connsiteY40" fmla="*/ 338642 h 1498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355572" h="1498747" fill="none" extrusionOk="0">
                <a:moveTo>
                  <a:pt x="0" y="338642"/>
                </a:moveTo>
                <a:cubicBezTo>
                  <a:pt x="9405" y="146015"/>
                  <a:pt x="131818" y="9861"/>
                  <a:pt x="338642" y="0"/>
                </a:cubicBezTo>
                <a:cubicBezTo>
                  <a:pt x="689337" y="-2877"/>
                  <a:pt x="739855" y="-29414"/>
                  <a:pt x="1112818" y="0"/>
                </a:cubicBezTo>
                <a:cubicBezTo>
                  <a:pt x="1485781" y="29414"/>
                  <a:pt x="1315239" y="-14134"/>
                  <a:pt x="1459862" y="0"/>
                </a:cubicBezTo>
                <a:cubicBezTo>
                  <a:pt x="1604485" y="14134"/>
                  <a:pt x="1938357" y="-10300"/>
                  <a:pt x="2127255" y="0"/>
                </a:cubicBezTo>
                <a:cubicBezTo>
                  <a:pt x="2316153" y="10300"/>
                  <a:pt x="2599147" y="-26133"/>
                  <a:pt x="2794648" y="0"/>
                </a:cubicBezTo>
                <a:cubicBezTo>
                  <a:pt x="2990149" y="26133"/>
                  <a:pt x="3241553" y="-16481"/>
                  <a:pt x="3462041" y="0"/>
                </a:cubicBezTo>
                <a:cubicBezTo>
                  <a:pt x="3682529" y="16481"/>
                  <a:pt x="3929823" y="-13779"/>
                  <a:pt x="4129434" y="0"/>
                </a:cubicBezTo>
                <a:cubicBezTo>
                  <a:pt x="4329045" y="13779"/>
                  <a:pt x="4632279" y="10091"/>
                  <a:pt x="4903610" y="0"/>
                </a:cubicBezTo>
                <a:cubicBezTo>
                  <a:pt x="5174941" y="-10091"/>
                  <a:pt x="5271822" y="24151"/>
                  <a:pt x="5464220" y="0"/>
                </a:cubicBezTo>
                <a:cubicBezTo>
                  <a:pt x="5656618" y="-24151"/>
                  <a:pt x="5904693" y="23356"/>
                  <a:pt x="6131613" y="0"/>
                </a:cubicBezTo>
                <a:cubicBezTo>
                  <a:pt x="6358533" y="-23356"/>
                  <a:pt x="6483352" y="13892"/>
                  <a:pt x="6585440" y="0"/>
                </a:cubicBezTo>
                <a:cubicBezTo>
                  <a:pt x="6687528" y="-13892"/>
                  <a:pt x="6907547" y="908"/>
                  <a:pt x="7146051" y="0"/>
                </a:cubicBezTo>
                <a:cubicBezTo>
                  <a:pt x="7384555" y="-908"/>
                  <a:pt x="7502733" y="-13689"/>
                  <a:pt x="7599878" y="0"/>
                </a:cubicBezTo>
                <a:cubicBezTo>
                  <a:pt x="7697023" y="13689"/>
                  <a:pt x="7839769" y="-7553"/>
                  <a:pt x="8053705" y="0"/>
                </a:cubicBezTo>
                <a:cubicBezTo>
                  <a:pt x="8267641" y="7553"/>
                  <a:pt x="8595138" y="-36465"/>
                  <a:pt x="8827881" y="0"/>
                </a:cubicBezTo>
                <a:cubicBezTo>
                  <a:pt x="9060624" y="36465"/>
                  <a:pt x="9462667" y="10235"/>
                  <a:pt x="9708840" y="0"/>
                </a:cubicBezTo>
                <a:cubicBezTo>
                  <a:pt x="9955013" y="-10235"/>
                  <a:pt x="10684377" y="-40622"/>
                  <a:pt x="11016930" y="0"/>
                </a:cubicBezTo>
                <a:cubicBezTo>
                  <a:pt x="11200448" y="-46483"/>
                  <a:pt x="11390121" y="132845"/>
                  <a:pt x="11355572" y="338642"/>
                </a:cubicBezTo>
                <a:cubicBezTo>
                  <a:pt x="11345232" y="486365"/>
                  <a:pt x="11374707" y="609158"/>
                  <a:pt x="11355572" y="765803"/>
                </a:cubicBezTo>
                <a:cubicBezTo>
                  <a:pt x="11336437" y="922448"/>
                  <a:pt x="11354307" y="1033419"/>
                  <a:pt x="11355572" y="1160105"/>
                </a:cubicBezTo>
                <a:cubicBezTo>
                  <a:pt x="11361029" y="1343782"/>
                  <a:pt x="11209864" y="1500343"/>
                  <a:pt x="11016930" y="1498747"/>
                </a:cubicBezTo>
                <a:cubicBezTo>
                  <a:pt x="10877449" y="1480200"/>
                  <a:pt x="10648804" y="1473178"/>
                  <a:pt x="10456320" y="1498747"/>
                </a:cubicBezTo>
                <a:cubicBezTo>
                  <a:pt x="10263836" y="1524317"/>
                  <a:pt x="10062890" y="1521199"/>
                  <a:pt x="9788927" y="1498747"/>
                </a:cubicBezTo>
                <a:cubicBezTo>
                  <a:pt x="9514964" y="1476295"/>
                  <a:pt x="9156408" y="1486103"/>
                  <a:pt x="8907968" y="1498747"/>
                </a:cubicBezTo>
                <a:cubicBezTo>
                  <a:pt x="8659528" y="1511391"/>
                  <a:pt x="8468468" y="1503435"/>
                  <a:pt x="8240575" y="1498747"/>
                </a:cubicBezTo>
                <a:cubicBezTo>
                  <a:pt x="8012682" y="1494059"/>
                  <a:pt x="7896830" y="1509016"/>
                  <a:pt x="7573182" y="1498747"/>
                </a:cubicBezTo>
                <a:cubicBezTo>
                  <a:pt x="7249534" y="1488478"/>
                  <a:pt x="7272670" y="1517249"/>
                  <a:pt x="7012572" y="1498747"/>
                </a:cubicBezTo>
                <a:cubicBezTo>
                  <a:pt x="6752474" y="1480246"/>
                  <a:pt x="6516053" y="1485389"/>
                  <a:pt x="6238396" y="1498747"/>
                </a:cubicBezTo>
                <a:cubicBezTo>
                  <a:pt x="5960739" y="1512105"/>
                  <a:pt x="5842330" y="1501493"/>
                  <a:pt x="5464220" y="1498747"/>
                </a:cubicBezTo>
                <a:cubicBezTo>
                  <a:pt x="5086110" y="1496001"/>
                  <a:pt x="5052477" y="1466100"/>
                  <a:pt x="4690044" y="1498747"/>
                </a:cubicBezTo>
                <a:cubicBezTo>
                  <a:pt x="4327611" y="1531394"/>
                  <a:pt x="4437705" y="1513434"/>
                  <a:pt x="4343000" y="1498747"/>
                </a:cubicBezTo>
                <a:cubicBezTo>
                  <a:pt x="4248295" y="1484060"/>
                  <a:pt x="4068950" y="1499327"/>
                  <a:pt x="3995956" y="1498747"/>
                </a:cubicBezTo>
                <a:cubicBezTo>
                  <a:pt x="3922962" y="1498167"/>
                  <a:pt x="3636154" y="1511079"/>
                  <a:pt x="3542128" y="1498747"/>
                </a:cubicBezTo>
                <a:cubicBezTo>
                  <a:pt x="3448102" y="1486415"/>
                  <a:pt x="2922858" y="1484560"/>
                  <a:pt x="2767953" y="1498747"/>
                </a:cubicBezTo>
                <a:cubicBezTo>
                  <a:pt x="2613048" y="1512934"/>
                  <a:pt x="2237435" y="1521534"/>
                  <a:pt x="1993777" y="1498747"/>
                </a:cubicBezTo>
                <a:cubicBezTo>
                  <a:pt x="1750119" y="1475960"/>
                  <a:pt x="1673620" y="1493557"/>
                  <a:pt x="1539949" y="1498747"/>
                </a:cubicBezTo>
                <a:cubicBezTo>
                  <a:pt x="1406278" y="1503937"/>
                  <a:pt x="592783" y="1446865"/>
                  <a:pt x="338642" y="1498747"/>
                </a:cubicBezTo>
                <a:cubicBezTo>
                  <a:pt x="170780" y="1492447"/>
                  <a:pt x="28906" y="1342504"/>
                  <a:pt x="0" y="1160105"/>
                </a:cubicBezTo>
                <a:cubicBezTo>
                  <a:pt x="-8424" y="987358"/>
                  <a:pt x="1865" y="919834"/>
                  <a:pt x="0" y="757588"/>
                </a:cubicBezTo>
                <a:cubicBezTo>
                  <a:pt x="-1865" y="595342"/>
                  <a:pt x="18281" y="534659"/>
                  <a:pt x="0" y="338642"/>
                </a:cubicBezTo>
                <a:close/>
              </a:path>
              <a:path w="11355572" h="1498747" stroke="0" extrusionOk="0">
                <a:moveTo>
                  <a:pt x="0" y="338642"/>
                </a:moveTo>
                <a:cubicBezTo>
                  <a:pt x="-13079" y="165342"/>
                  <a:pt x="155893" y="18096"/>
                  <a:pt x="338642" y="0"/>
                </a:cubicBezTo>
                <a:cubicBezTo>
                  <a:pt x="539007" y="17697"/>
                  <a:pt x="613823" y="-18760"/>
                  <a:pt x="792469" y="0"/>
                </a:cubicBezTo>
                <a:cubicBezTo>
                  <a:pt x="971115" y="18760"/>
                  <a:pt x="1132908" y="17144"/>
                  <a:pt x="1353079" y="0"/>
                </a:cubicBezTo>
                <a:cubicBezTo>
                  <a:pt x="1573250" y="-17144"/>
                  <a:pt x="1566995" y="5818"/>
                  <a:pt x="1700124" y="0"/>
                </a:cubicBezTo>
                <a:cubicBezTo>
                  <a:pt x="1833253" y="-5818"/>
                  <a:pt x="2092440" y="17629"/>
                  <a:pt x="2474300" y="0"/>
                </a:cubicBezTo>
                <a:cubicBezTo>
                  <a:pt x="2856160" y="-17629"/>
                  <a:pt x="2667609" y="16085"/>
                  <a:pt x="2821344" y="0"/>
                </a:cubicBezTo>
                <a:cubicBezTo>
                  <a:pt x="2975079" y="-16085"/>
                  <a:pt x="3191286" y="-29391"/>
                  <a:pt x="3488737" y="0"/>
                </a:cubicBezTo>
                <a:cubicBezTo>
                  <a:pt x="3786188" y="29391"/>
                  <a:pt x="3834296" y="-20149"/>
                  <a:pt x="3942564" y="0"/>
                </a:cubicBezTo>
                <a:cubicBezTo>
                  <a:pt x="4050832" y="20149"/>
                  <a:pt x="4255888" y="-16804"/>
                  <a:pt x="4396391" y="0"/>
                </a:cubicBezTo>
                <a:cubicBezTo>
                  <a:pt x="4536894" y="16804"/>
                  <a:pt x="4656543" y="-8846"/>
                  <a:pt x="4743436" y="0"/>
                </a:cubicBezTo>
                <a:cubicBezTo>
                  <a:pt x="4830330" y="8846"/>
                  <a:pt x="5004535" y="-4081"/>
                  <a:pt x="5090480" y="0"/>
                </a:cubicBezTo>
                <a:cubicBezTo>
                  <a:pt x="5176425" y="4081"/>
                  <a:pt x="5451462" y="-7924"/>
                  <a:pt x="5544307" y="0"/>
                </a:cubicBezTo>
                <a:cubicBezTo>
                  <a:pt x="5637152" y="7924"/>
                  <a:pt x="5863823" y="-22340"/>
                  <a:pt x="6104918" y="0"/>
                </a:cubicBezTo>
                <a:cubicBezTo>
                  <a:pt x="6346013" y="22340"/>
                  <a:pt x="6624972" y="32461"/>
                  <a:pt x="6879093" y="0"/>
                </a:cubicBezTo>
                <a:cubicBezTo>
                  <a:pt x="7133214" y="-32461"/>
                  <a:pt x="7277849" y="22436"/>
                  <a:pt x="7546486" y="0"/>
                </a:cubicBezTo>
                <a:cubicBezTo>
                  <a:pt x="7815123" y="-22436"/>
                  <a:pt x="7949187" y="-20942"/>
                  <a:pt x="8107097" y="0"/>
                </a:cubicBezTo>
                <a:cubicBezTo>
                  <a:pt x="8265007" y="20942"/>
                  <a:pt x="8421181" y="-931"/>
                  <a:pt x="8667707" y="0"/>
                </a:cubicBezTo>
                <a:cubicBezTo>
                  <a:pt x="8914233" y="931"/>
                  <a:pt x="8909838" y="935"/>
                  <a:pt x="9121534" y="0"/>
                </a:cubicBezTo>
                <a:cubicBezTo>
                  <a:pt x="9333230" y="-935"/>
                  <a:pt x="9560180" y="-21063"/>
                  <a:pt x="9682144" y="0"/>
                </a:cubicBezTo>
                <a:cubicBezTo>
                  <a:pt x="9804108" y="21063"/>
                  <a:pt x="10650125" y="-32116"/>
                  <a:pt x="11016930" y="0"/>
                </a:cubicBezTo>
                <a:cubicBezTo>
                  <a:pt x="11241080" y="14462"/>
                  <a:pt x="11347283" y="189147"/>
                  <a:pt x="11355572" y="338642"/>
                </a:cubicBezTo>
                <a:cubicBezTo>
                  <a:pt x="11353670" y="525020"/>
                  <a:pt x="11355557" y="549438"/>
                  <a:pt x="11355572" y="757588"/>
                </a:cubicBezTo>
                <a:cubicBezTo>
                  <a:pt x="11355587" y="965738"/>
                  <a:pt x="11370171" y="1060771"/>
                  <a:pt x="11355572" y="1160105"/>
                </a:cubicBezTo>
                <a:cubicBezTo>
                  <a:pt x="11344660" y="1371813"/>
                  <a:pt x="11200791" y="1523128"/>
                  <a:pt x="11016930" y="1498747"/>
                </a:cubicBezTo>
                <a:cubicBezTo>
                  <a:pt x="10904211" y="1485762"/>
                  <a:pt x="10688109" y="1498877"/>
                  <a:pt x="10563103" y="1498747"/>
                </a:cubicBezTo>
                <a:cubicBezTo>
                  <a:pt x="10438097" y="1498617"/>
                  <a:pt x="10205172" y="1508208"/>
                  <a:pt x="10002493" y="1498747"/>
                </a:cubicBezTo>
                <a:cubicBezTo>
                  <a:pt x="9799814" y="1489287"/>
                  <a:pt x="9645486" y="1518624"/>
                  <a:pt x="9548665" y="1498747"/>
                </a:cubicBezTo>
                <a:cubicBezTo>
                  <a:pt x="9451844" y="1478870"/>
                  <a:pt x="9372168" y="1510027"/>
                  <a:pt x="9201621" y="1498747"/>
                </a:cubicBezTo>
                <a:cubicBezTo>
                  <a:pt x="9031074" y="1487467"/>
                  <a:pt x="8937977" y="1507774"/>
                  <a:pt x="8747794" y="1498747"/>
                </a:cubicBezTo>
                <a:cubicBezTo>
                  <a:pt x="8557611" y="1489720"/>
                  <a:pt x="8296138" y="1494313"/>
                  <a:pt x="8080401" y="1498747"/>
                </a:cubicBezTo>
                <a:cubicBezTo>
                  <a:pt x="7864664" y="1503181"/>
                  <a:pt x="7832449" y="1506391"/>
                  <a:pt x="7733356" y="1498747"/>
                </a:cubicBezTo>
                <a:cubicBezTo>
                  <a:pt x="7634264" y="1491103"/>
                  <a:pt x="7528054" y="1500361"/>
                  <a:pt x="7386312" y="1498747"/>
                </a:cubicBezTo>
                <a:cubicBezTo>
                  <a:pt x="7244570" y="1497133"/>
                  <a:pt x="7034881" y="1510349"/>
                  <a:pt x="6932485" y="1498747"/>
                </a:cubicBezTo>
                <a:cubicBezTo>
                  <a:pt x="6830089" y="1487145"/>
                  <a:pt x="6464556" y="1500481"/>
                  <a:pt x="6265092" y="1498747"/>
                </a:cubicBezTo>
                <a:cubicBezTo>
                  <a:pt x="6065628" y="1497013"/>
                  <a:pt x="5819099" y="1514745"/>
                  <a:pt x="5704482" y="1498747"/>
                </a:cubicBezTo>
                <a:cubicBezTo>
                  <a:pt x="5589865" y="1482750"/>
                  <a:pt x="5352000" y="1493798"/>
                  <a:pt x="5143872" y="1498747"/>
                </a:cubicBezTo>
                <a:cubicBezTo>
                  <a:pt x="4935744" y="1503697"/>
                  <a:pt x="4732794" y="1503547"/>
                  <a:pt x="4583261" y="1498747"/>
                </a:cubicBezTo>
                <a:cubicBezTo>
                  <a:pt x="4433728" y="1493947"/>
                  <a:pt x="4072912" y="1525619"/>
                  <a:pt x="3915868" y="1498747"/>
                </a:cubicBezTo>
                <a:cubicBezTo>
                  <a:pt x="3758824" y="1471875"/>
                  <a:pt x="3328549" y="1461445"/>
                  <a:pt x="3034910" y="1498747"/>
                </a:cubicBezTo>
                <a:cubicBezTo>
                  <a:pt x="2741271" y="1536049"/>
                  <a:pt x="2682680" y="1517436"/>
                  <a:pt x="2581082" y="1498747"/>
                </a:cubicBezTo>
                <a:cubicBezTo>
                  <a:pt x="2479484" y="1480058"/>
                  <a:pt x="1882077" y="1472347"/>
                  <a:pt x="1700124" y="1498747"/>
                </a:cubicBezTo>
                <a:cubicBezTo>
                  <a:pt x="1518171" y="1525147"/>
                  <a:pt x="1349474" y="1517522"/>
                  <a:pt x="1032731" y="1498747"/>
                </a:cubicBezTo>
                <a:cubicBezTo>
                  <a:pt x="715988" y="1479972"/>
                  <a:pt x="622997" y="1471852"/>
                  <a:pt x="338642" y="1498747"/>
                </a:cubicBezTo>
                <a:cubicBezTo>
                  <a:pt x="186231" y="1508602"/>
                  <a:pt x="8170" y="1333781"/>
                  <a:pt x="0" y="1160105"/>
                </a:cubicBezTo>
                <a:cubicBezTo>
                  <a:pt x="-19070" y="948485"/>
                  <a:pt x="-6409" y="841449"/>
                  <a:pt x="0" y="732944"/>
                </a:cubicBezTo>
                <a:cubicBezTo>
                  <a:pt x="6409" y="624439"/>
                  <a:pt x="5555" y="441592"/>
                  <a:pt x="0" y="338642"/>
                </a:cubicBezTo>
                <a:close/>
              </a:path>
            </a:pathLst>
          </a:custGeom>
          <a:solidFill>
            <a:schemeClr val="bg1"/>
          </a:solidFill>
          <a:ln w="38100">
            <a:solidFill>
              <a:srgbClr val="FF8F0D"/>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2.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Chuyển</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câu</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sử</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dụng</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dấu</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ngoặc</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kép</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thành</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câu</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sử</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dụng</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dấu</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gạch</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1200" cap="none" spc="0" normalizeH="0" baseline="0" noProof="0" dirty="0" err="1">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ngang</a:t>
            </a:r>
            <a:r>
              <a:rPr kumimoji="0" lang="en-US" sz="4000" b="1" i="0" u="none" strike="noStrike" kern="1200" cap="none" spc="0" normalizeH="0" baseline="0" noProof="0" dirty="0">
                <a:ln w="9525">
                  <a:solidFill>
                    <a:srgbClr val="FFFFFF"/>
                  </a:solidFill>
                  <a:prstDash val="solid"/>
                </a:ln>
                <a:solidFill>
                  <a:srgbClr val="002060"/>
                </a:solidFill>
                <a:effectLst>
                  <a:outerShdw blurRad="12700" dist="38100" dir="2700000" algn="tl" rotWithShape="0">
                    <a:srgbClr val="F3D26B">
                      <a:lumMod val="60000"/>
                      <a:lumOff val="40000"/>
                    </a:srgbClr>
                  </a:outerShdw>
                </a:effectLst>
                <a:uLnTx/>
                <a:uFillTx/>
                <a:latin typeface="Calibri" panose="020F0502020204030204" pitchFamily="34" charset="0"/>
                <a:ea typeface="+mn-ea"/>
                <a:cs typeface="Calibri" panose="020F0502020204030204" pitchFamily="34" charset="0"/>
                <a:sym typeface="Arial"/>
              </a:rPr>
              <a:t>. </a:t>
            </a:r>
          </a:p>
        </p:txBody>
      </p:sp>
      <p:pic>
        <p:nvPicPr>
          <p:cNvPr id="21508" name="Picture 4" descr="Cute woman teacher in government uniform greeting with hand character cartoon art illustration">
            <a:extLst>
              <a:ext uri="{FF2B5EF4-FFF2-40B4-BE49-F238E27FC236}">
                <a16:creationId xmlns:a16="http://schemas.microsoft.com/office/drawing/2014/main" id="{DF84C092-97F4-4F65-8DF8-837200C2504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80" b="95010" l="9904" r="89936">
                        <a14:foregroundMark x1="45847" y1="89022" x2="58466" y2="88623"/>
                        <a14:foregroundMark x1="46805" y1="95010" x2="52236" y2="95010"/>
                      </a14:backgroundRemoval>
                    </a14:imgEffect>
                  </a14:imgLayer>
                </a14:imgProps>
              </a:ext>
              <a:ext uri="{28A0092B-C50C-407E-A947-70E740481C1C}">
                <a14:useLocalDpi xmlns:a14="http://schemas.microsoft.com/office/drawing/2010/main" val="0"/>
              </a:ext>
            </a:extLst>
          </a:blip>
          <a:srcRect/>
          <a:stretch>
            <a:fillRect/>
          </a:stretch>
        </p:blipFill>
        <p:spPr bwMode="auto">
          <a:xfrm>
            <a:off x="9080205" y="3621316"/>
            <a:ext cx="4044240" cy="32366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E948D668-5D6A-4C95-6A68-C070F3C9AC63}"/>
              </a:ext>
            </a:extLst>
          </p:cNvPr>
          <p:cNvSpPr/>
          <p:nvPr/>
        </p:nvSpPr>
        <p:spPr>
          <a:xfrm>
            <a:off x="648586" y="2530549"/>
            <a:ext cx="9154633" cy="2137144"/>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dirty="0">
                <a:solidFill>
                  <a:srgbClr val="FF0000"/>
                </a:solidFill>
                <a:latin typeface="Calibri" panose="020F0502020204030204" pitchFamily="34" charset="0"/>
                <a:cs typeface="Calibri" panose="020F0502020204030204" pitchFamily="34" charset="0"/>
              </a:rPr>
              <a:t>Ông nâng bổng cô con gái nhỏ lên vai, đi thẳng ra phòng khách, hân hoan nói: “Đây sẽ là giáo sư đời thứ bảy của gia tộc tôi!"</a:t>
            </a:r>
            <a:endParaRPr lang="en-US" sz="3600" dirty="0">
              <a:solidFill>
                <a:srgbClr val="FF0000"/>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03FA4067-742C-5AEC-93FC-DC2A675734B3}"/>
              </a:ext>
            </a:extLst>
          </p:cNvPr>
          <p:cNvGrpSpPr/>
          <p:nvPr/>
        </p:nvGrpSpPr>
        <p:grpSpPr>
          <a:xfrm>
            <a:off x="196833" y="2398906"/>
            <a:ext cx="10106115" cy="2321950"/>
            <a:chOff x="590129" y="871603"/>
            <a:chExt cx="8039100" cy="3946618"/>
          </a:xfrm>
          <a:solidFill>
            <a:schemeClr val="tx2">
              <a:lumMod val="20000"/>
              <a:lumOff val="80000"/>
            </a:schemeClr>
          </a:solidFill>
        </p:grpSpPr>
        <p:sp>
          <p:nvSpPr>
            <p:cNvPr id="8" name="Rectangle 7">
              <a:extLst>
                <a:ext uri="{FF2B5EF4-FFF2-40B4-BE49-F238E27FC236}">
                  <a16:creationId xmlns:a16="http://schemas.microsoft.com/office/drawing/2014/main" id="{EE036E5B-20F9-8DBD-8C83-6734415B6038}"/>
                </a:ext>
              </a:extLst>
            </p:cNvPr>
            <p:cNvSpPr/>
            <p:nvPr/>
          </p:nvSpPr>
          <p:spPr>
            <a:xfrm>
              <a:off x="590129" y="871603"/>
              <a:ext cx="8039100" cy="3946618"/>
            </a:xfrm>
            <a:prstGeom prst="rect">
              <a:avLst/>
            </a:prstGeom>
            <a:grpFill/>
            <a:ln w="38100">
              <a:solidFill>
                <a:srgbClr val="BC65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0" name="TextBox 9">
              <a:extLst>
                <a:ext uri="{FF2B5EF4-FFF2-40B4-BE49-F238E27FC236}">
                  <a16:creationId xmlns:a16="http://schemas.microsoft.com/office/drawing/2014/main" id="{F4788EB8-D1BF-BF15-8AEA-EE7D32EA7838}"/>
                </a:ext>
              </a:extLst>
            </p:cNvPr>
            <p:cNvSpPr txBox="1"/>
            <p:nvPr/>
          </p:nvSpPr>
          <p:spPr>
            <a:xfrm>
              <a:off x="680932" y="1176049"/>
              <a:ext cx="7857495" cy="2820700"/>
            </a:xfrm>
            <a:prstGeom prst="rect">
              <a:avLst/>
            </a:prstGeom>
            <a:noFill/>
            <a:ln w="38100">
              <a:noFill/>
            </a:ln>
          </p:spPr>
          <p:txBody>
            <a:bodyPr wrap="square" rtlCol="0">
              <a:spAutoFit/>
            </a:bodyPr>
            <a:lstStyle/>
            <a:p>
              <a:pPr marR="0" lvl="0" algn="just">
                <a:spcBef>
                  <a:spcPts val="100"/>
                </a:spcBef>
                <a:spcAft>
                  <a:spcPts val="100"/>
                </a:spcAft>
              </a:pPr>
              <a:r>
                <a:rPr lang="vi-VN" sz="3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Ông nâng bổng cô con gái nhỏ lên vai, đi thẳng ra phòng khách, hân hoan nói:</a:t>
              </a:r>
            </a:p>
            <a:p>
              <a:pPr marR="0" lvl="0" algn="just">
                <a:spcBef>
                  <a:spcPts val="100"/>
                </a:spcBef>
                <a:spcAft>
                  <a:spcPts val="100"/>
                </a:spcAft>
              </a:pPr>
              <a:r>
                <a:rPr lang="vi-VN" sz="3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Đây sẽ là giáo sư đời thứ bảy của gia tộc tôi!</a:t>
              </a:r>
            </a:p>
          </p:txBody>
        </p:sp>
      </p:grpSp>
    </p:spTree>
    <p:extLst>
      <p:ext uri="{BB962C8B-B14F-4D97-AF65-F5344CB8AC3E}">
        <p14:creationId xmlns:p14="http://schemas.microsoft.com/office/powerpoint/2010/main" val="37755458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9A83A6B4-2B4B-492B-B2F7-3C100DFA4B0F}"/>
              </a:ext>
            </a:extLst>
          </p:cNvPr>
          <p:cNvPicPr>
            <a:picLocks noChangeAspect="1"/>
          </p:cNvPicPr>
          <p:nvPr/>
        </p:nvPicPr>
        <p:blipFill rotWithShape="1">
          <a:blip r:embed="rId2"/>
          <a:srcRect l="8976" r="8976" b="-3259"/>
          <a:stretch/>
        </p:blipFill>
        <p:spPr>
          <a:xfrm>
            <a:off x="0" y="0"/>
            <a:ext cx="12192000" cy="7081520"/>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2D4D8CA8-29E6-24DB-EB39-3FA989EAD0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003" y="-656107"/>
            <a:ext cx="7692887" cy="3447381"/>
          </a:xfrm>
          <a:prstGeom prst="rect">
            <a:avLst/>
          </a:prstGeom>
        </p:spPr>
      </p:pic>
      <p:grpSp>
        <p:nvGrpSpPr>
          <p:cNvPr id="6" name="Group 5">
            <a:extLst>
              <a:ext uri="{FF2B5EF4-FFF2-40B4-BE49-F238E27FC236}">
                <a16:creationId xmlns:a16="http://schemas.microsoft.com/office/drawing/2014/main" id="{4CB2A9B1-125C-0085-1714-B590EE493DEE}"/>
              </a:ext>
            </a:extLst>
          </p:cNvPr>
          <p:cNvGrpSpPr/>
          <p:nvPr/>
        </p:nvGrpSpPr>
        <p:grpSpPr>
          <a:xfrm>
            <a:off x="1184280" y="2723624"/>
            <a:ext cx="3850755" cy="1700806"/>
            <a:chOff x="2132467" y="2501311"/>
            <a:chExt cx="3850754" cy="1700807"/>
          </a:xfrm>
        </p:grpSpPr>
        <p:grpSp>
          <p:nvGrpSpPr>
            <p:cNvPr id="7" name="Group 6">
              <a:extLst>
                <a:ext uri="{FF2B5EF4-FFF2-40B4-BE49-F238E27FC236}">
                  <a16:creationId xmlns:a16="http://schemas.microsoft.com/office/drawing/2014/main" id="{A5959A79-3BE7-4711-D9CD-510798A30E92}"/>
                </a:ext>
              </a:extLst>
            </p:cNvPr>
            <p:cNvGrpSpPr/>
            <p:nvPr/>
          </p:nvGrpSpPr>
          <p:grpSpPr>
            <a:xfrm>
              <a:off x="2132467" y="2501311"/>
              <a:ext cx="3726918" cy="1700807"/>
              <a:chOff x="277034" y="1489257"/>
              <a:chExt cx="3726918" cy="1700807"/>
            </a:xfrm>
          </p:grpSpPr>
          <p:sp>
            <p:nvSpPr>
              <p:cNvPr id="9" name="Rectangle: Rounded Corners 8">
                <a:extLst>
                  <a:ext uri="{FF2B5EF4-FFF2-40B4-BE49-F238E27FC236}">
                    <a16:creationId xmlns:a16="http://schemas.microsoft.com/office/drawing/2014/main" id="{CEE1E92B-6358-9098-073C-05F3BB1619C3}"/>
                  </a:ext>
                </a:extLst>
              </p:cNvPr>
              <p:cNvSpPr/>
              <p:nvPr/>
            </p:nvSpPr>
            <p:spPr>
              <a:xfrm>
                <a:off x="419090" y="1969192"/>
                <a:ext cx="3584862" cy="1220872"/>
              </a:xfrm>
              <a:custGeom>
                <a:avLst/>
                <a:gdLst>
                  <a:gd name="connsiteX0" fmla="*/ 0 w 3584862"/>
                  <a:gd name="connsiteY0" fmla="*/ 203483 h 1220872"/>
                  <a:gd name="connsiteX1" fmla="*/ 203483 w 3584862"/>
                  <a:gd name="connsiteY1" fmla="*/ 0 h 1220872"/>
                  <a:gd name="connsiteX2" fmla="*/ 764911 w 3584862"/>
                  <a:gd name="connsiteY2" fmla="*/ 0 h 1220872"/>
                  <a:gd name="connsiteX3" fmla="*/ 1231003 w 3584862"/>
                  <a:gd name="connsiteY3" fmla="*/ 0 h 1220872"/>
                  <a:gd name="connsiteX4" fmla="*/ 1792431 w 3584862"/>
                  <a:gd name="connsiteY4" fmla="*/ 0 h 1220872"/>
                  <a:gd name="connsiteX5" fmla="*/ 2290301 w 3584862"/>
                  <a:gd name="connsiteY5" fmla="*/ 0 h 1220872"/>
                  <a:gd name="connsiteX6" fmla="*/ 2883509 w 3584862"/>
                  <a:gd name="connsiteY6" fmla="*/ 0 h 1220872"/>
                  <a:gd name="connsiteX7" fmla="*/ 3381379 w 3584862"/>
                  <a:gd name="connsiteY7" fmla="*/ 0 h 1220872"/>
                  <a:gd name="connsiteX8" fmla="*/ 3584862 w 3584862"/>
                  <a:gd name="connsiteY8" fmla="*/ 203483 h 1220872"/>
                  <a:gd name="connsiteX9" fmla="*/ 3584862 w 3584862"/>
                  <a:gd name="connsiteY9" fmla="*/ 618575 h 1220872"/>
                  <a:gd name="connsiteX10" fmla="*/ 3584862 w 3584862"/>
                  <a:gd name="connsiteY10" fmla="*/ 1017389 h 1220872"/>
                  <a:gd name="connsiteX11" fmla="*/ 3381379 w 3584862"/>
                  <a:gd name="connsiteY11" fmla="*/ 1220872 h 1220872"/>
                  <a:gd name="connsiteX12" fmla="*/ 2819951 w 3584862"/>
                  <a:gd name="connsiteY12" fmla="*/ 1220872 h 1220872"/>
                  <a:gd name="connsiteX13" fmla="*/ 2353859 w 3584862"/>
                  <a:gd name="connsiteY13" fmla="*/ 1220872 h 1220872"/>
                  <a:gd name="connsiteX14" fmla="*/ 1792431 w 3584862"/>
                  <a:gd name="connsiteY14" fmla="*/ 1220872 h 1220872"/>
                  <a:gd name="connsiteX15" fmla="*/ 1326340 w 3584862"/>
                  <a:gd name="connsiteY15" fmla="*/ 1220872 h 1220872"/>
                  <a:gd name="connsiteX16" fmla="*/ 828469 w 3584862"/>
                  <a:gd name="connsiteY16" fmla="*/ 1220872 h 1220872"/>
                  <a:gd name="connsiteX17" fmla="*/ 203483 w 3584862"/>
                  <a:gd name="connsiteY17" fmla="*/ 1220872 h 1220872"/>
                  <a:gd name="connsiteX18" fmla="*/ 0 w 3584862"/>
                  <a:gd name="connsiteY18" fmla="*/ 1017389 h 1220872"/>
                  <a:gd name="connsiteX19" fmla="*/ 0 w 3584862"/>
                  <a:gd name="connsiteY19" fmla="*/ 602297 h 1220872"/>
                  <a:gd name="connsiteX20" fmla="*/ 0 w 3584862"/>
                  <a:gd name="connsiteY20" fmla="*/ 203483 h 122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84862" h="1220872" fill="none" extrusionOk="0">
                    <a:moveTo>
                      <a:pt x="0" y="203483"/>
                    </a:moveTo>
                    <a:cubicBezTo>
                      <a:pt x="26333" y="76473"/>
                      <a:pt x="105754" y="-4579"/>
                      <a:pt x="203483" y="0"/>
                    </a:cubicBezTo>
                    <a:cubicBezTo>
                      <a:pt x="409810" y="-24765"/>
                      <a:pt x="603646" y="26782"/>
                      <a:pt x="764911" y="0"/>
                    </a:cubicBezTo>
                    <a:cubicBezTo>
                      <a:pt x="926176" y="-26782"/>
                      <a:pt x="1108776" y="11201"/>
                      <a:pt x="1231003" y="0"/>
                    </a:cubicBezTo>
                    <a:cubicBezTo>
                      <a:pt x="1353230" y="-11201"/>
                      <a:pt x="1661501" y="57179"/>
                      <a:pt x="1792431" y="0"/>
                    </a:cubicBezTo>
                    <a:cubicBezTo>
                      <a:pt x="1923361" y="-57179"/>
                      <a:pt x="2101008" y="19989"/>
                      <a:pt x="2290301" y="0"/>
                    </a:cubicBezTo>
                    <a:cubicBezTo>
                      <a:pt x="2479594" y="-19989"/>
                      <a:pt x="2756789" y="48596"/>
                      <a:pt x="2883509" y="0"/>
                    </a:cubicBezTo>
                    <a:cubicBezTo>
                      <a:pt x="3010229" y="-48596"/>
                      <a:pt x="3154738" y="53127"/>
                      <a:pt x="3381379" y="0"/>
                    </a:cubicBezTo>
                    <a:cubicBezTo>
                      <a:pt x="3488600" y="-27187"/>
                      <a:pt x="3569700" y="75874"/>
                      <a:pt x="3584862" y="203483"/>
                    </a:cubicBezTo>
                    <a:cubicBezTo>
                      <a:pt x="3595920" y="360450"/>
                      <a:pt x="3557493" y="450001"/>
                      <a:pt x="3584862" y="618575"/>
                    </a:cubicBezTo>
                    <a:cubicBezTo>
                      <a:pt x="3612231" y="787149"/>
                      <a:pt x="3562369" y="891879"/>
                      <a:pt x="3584862" y="1017389"/>
                    </a:cubicBezTo>
                    <a:cubicBezTo>
                      <a:pt x="3582534" y="1130284"/>
                      <a:pt x="3514240" y="1234030"/>
                      <a:pt x="3381379" y="1220872"/>
                    </a:cubicBezTo>
                    <a:cubicBezTo>
                      <a:pt x="3123814" y="1243961"/>
                      <a:pt x="2957217" y="1154763"/>
                      <a:pt x="2819951" y="1220872"/>
                    </a:cubicBezTo>
                    <a:cubicBezTo>
                      <a:pt x="2682685" y="1286981"/>
                      <a:pt x="2537822" y="1174902"/>
                      <a:pt x="2353859" y="1220872"/>
                    </a:cubicBezTo>
                    <a:cubicBezTo>
                      <a:pt x="2169896" y="1266842"/>
                      <a:pt x="1920757" y="1212486"/>
                      <a:pt x="1792431" y="1220872"/>
                    </a:cubicBezTo>
                    <a:cubicBezTo>
                      <a:pt x="1664105" y="1229258"/>
                      <a:pt x="1421304" y="1173635"/>
                      <a:pt x="1326340" y="1220872"/>
                    </a:cubicBezTo>
                    <a:cubicBezTo>
                      <a:pt x="1231376" y="1268109"/>
                      <a:pt x="970399" y="1215279"/>
                      <a:pt x="828469" y="1220872"/>
                    </a:cubicBezTo>
                    <a:cubicBezTo>
                      <a:pt x="686539" y="1226465"/>
                      <a:pt x="465243" y="1160860"/>
                      <a:pt x="203483" y="1220872"/>
                    </a:cubicBezTo>
                    <a:cubicBezTo>
                      <a:pt x="87470" y="1234401"/>
                      <a:pt x="27850" y="1137001"/>
                      <a:pt x="0" y="1017389"/>
                    </a:cubicBezTo>
                    <a:cubicBezTo>
                      <a:pt x="-1351" y="925069"/>
                      <a:pt x="48587" y="783856"/>
                      <a:pt x="0" y="602297"/>
                    </a:cubicBezTo>
                    <a:cubicBezTo>
                      <a:pt x="-48587" y="420738"/>
                      <a:pt x="16368" y="377581"/>
                      <a:pt x="0" y="203483"/>
                    </a:cubicBezTo>
                    <a:close/>
                  </a:path>
                  <a:path w="3584862" h="1220872" stroke="0" extrusionOk="0">
                    <a:moveTo>
                      <a:pt x="0" y="203483"/>
                    </a:moveTo>
                    <a:cubicBezTo>
                      <a:pt x="11429" y="68293"/>
                      <a:pt x="95472" y="11844"/>
                      <a:pt x="203483" y="0"/>
                    </a:cubicBezTo>
                    <a:cubicBezTo>
                      <a:pt x="373832" y="-24415"/>
                      <a:pt x="670020" y="17911"/>
                      <a:pt x="796690" y="0"/>
                    </a:cubicBezTo>
                    <a:cubicBezTo>
                      <a:pt x="923360" y="-17911"/>
                      <a:pt x="1113276" y="23803"/>
                      <a:pt x="1294561" y="0"/>
                    </a:cubicBezTo>
                    <a:cubicBezTo>
                      <a:pt x="1475846" y="-23803"/>
                      <a:pt x="1674631" y="39185"/>
                      <a:pt x="1855989" y="0"/>
                    </a:cubicBezTo>
                    <a:cubicBezTo>
                      <a:pt x="2037347" y="-39185"/>
                      <a:pt x="2165874" y="45006"/>
                      <a:pt x="2417417" y="0"/>
                    </a:cubicBezTo>
                    <a:cubicBezTo>
                      <a:pt x="2668960" y="-45006"/>
                      <a:pt x="3007654" y="70823"/>
                      <a:pt x="3381379" y="0"/>
                    </a:cubicBezTo>
                    <a:cubicBezTo>
                      <a:pt x="3491822" y="1690"/>
                      <a:pt x="3613706" y="78395"/>
                      <a:pt x="3584862" y="203483"/>
                    </a:cubicBezTo>
                    <a:cubicBezTo>
                      <a:pt x="3588212" y="293807"/>
                      <a:pt x="3547759" y="506698"/>
                      <a:pt x="3584862" y="586019"/>
                    </a:cubicBezTo>
                    <a:cubicBezTo>
                      <a:pt x="3621965" y="665340"/>
                      <a:pt x="3546592" y="830753"/>
                      <a:pt x="3584862" y="1017389"/>
                    </a:cubicBezTo>
                    <a:cubicBezTo>
                      <a:pt x="3572195" y="1123384"/>
                      <a:pt x="3495691" y="1244410"/>
                      <a:pt x="3381379" y="1220872"/>
                    </a:cubicBezTo>
                    <a:cubicBezTo>
                      <a:pt x="3276284" y="1242701"/>
                      <a:pt x="3125487" y="1200098"/>
                      <a:pt x="2915288" y="1220872"/>
                    </a:cubicBezTo>
                    <a:cubicBezTo>
                      <a:pt x="2705089" y="1241646"/>
                      <a:pt x="2544793" y="1172405"/>
                      <a:pt x="2417417" y="1220872"/>
                    </a:cubicBezTo>
                    <a:cubicBezTo>
                      <a:pt x="2290041" y="1269339"/>
                      <a:pt x="2130944" y="1186807"/>
                      <a:pt x="1919547" y="1220872"/>
                    </a:cubicBezTo>
                    <a:cubicBezTo>
                      <a:pt x="1708150" y="1254937"/>
                      <a:pt x="1629908" y="1182623"/>
                      <a:pt x="1358119" y="1220872"/>
                    </a:cubicBezTo>
                    <a:cubicBezTo>
                      <a:pt x="1086330" y="1259121"/>
                      <a:pt x="1029985" y="1196730"/>
                      <a:pt x="923806" y="1220872"/>
                    </a:cubicBezTo>
                    <a:cubicBezTo>
                      <a:pt x="817627" y="1245014"/>
                      <a:pt x="474197" y="1149132"/>
                      <a:pt x="203483" y="1220872"/>
                    </a:cubicBezTo>
                    <a:cubicBezTo>
                      <a:pt x="94781" y="1209838"/>
                      <a:pt x="2010" y="1160372"/>
                      <a:pt x="0" y="1017389"/>
                    </a:cubicBezTo>
                    <a:cubicBezTo>
                      <a:pt x="-13515" y="861893"/>
                      <a:pt x="30803" y="734701"/>
                      <a:pt x="0" y="610436"/>
                    </a:cubicBezTo>
                    <a:cubicBezTo>
                      <a:pt x="-30803" y="486171"/>
                      <a:pt x="46896" y="341330"/>
                      <a:pt x="0" y="203483"/>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400" kern="0" dirty="0">
                  <a:solidFill>
                    <a:srgbClr val="17253A"/>
                  </a:solidFill>
                  <a:effectLst>
                    <a:outerShdw blurRad="38100" dist="38100" dir="2700000" algn="tl">
                      <a:srgbClr val="000000">
                        <a:alpha val="43137"/>
                      </a:srgbClr>
                    </a:outerShdw>
                  </a:effectLst>
                  <a:latin typeface="Arial"/>
                  <a:sym typeface="Arial"/>
                </a:endParaRPr>
              </a:p>
            </p:txBody>
          </p:sp>
          <p:pic>
            <p:nvPicPr>
              <p:cNvPr id="10" name="Picture 9">
                <a:extLst>
                  <a:ext uri="{FF2B5EF4-FFF2-40B4-BE49-F238E27FC236}">
                    <a16:creationId xmlns:a16="http://schemas.microsoft.com/office/drawing/2014/main" id="{ADB0C49E-A0A6-BD41-26C4-C6D067F43A46}"/>
                  </a:ext>
                </a:extLst>
              </p:cNvPr>
              <p:cNvPicPr>
                <a:picLocks noChangeAspect="1"/>
              </p:cNvPicPr>
              <p:nvPr/>
            </p:nvPicPr>
            <p:blipFill>
              <a:blip r:embed="rId4"/>
              <a:stretch>
                <a:fillRect/>
              </a:stretch>
            </p:blipFill>
            <p:spPr>
              <a:xfrm rot="737208" flipH="1">
                <a:off x="277034" y="1489257"/>
                <a:ext cx="919996" cy="919996"/>
              </a:xfrm>
              <a:prstGeom prst="rect">
                <a:avLst/>
              </a:prstGeom>
            </p:spPr>
          </p:pic>
        </p:grpSp>
        <p:sp>
          <p:nvSpPr>
            <p:cNvPr id="8" name="TextBox 34">
              <a:extLst>
                <a:ext uri="{FF2B5EF4-FFF2-40B4-BE49-F238E27FC236}">
                  <a16:creationId xmlns:a16="http://schemas.microsoft.com/office/drawing/2014/main" id="{54D48A23-F6B6-A049-959E-6A5071E175F8}"/>
                </a:ext>
              </a:extLst>
            </p:cNvPr>
            <p:cNvSpPr txBox="1"/>
            <p:nvPr/>
          </p:nvSpPr>
          <p:spPr>
            <a:xfrm>
              <a:off x="2494060" y="3146916"/>
              <a:ext cx="3489161"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lnSpc>
                  <a:spcPct val="150000"/>
                </a:lnSpc>
                <a:buClr>
                  <a:srgbClr val="000000"/>
                </a:buClr>
              </a:pPr>
              <a:r>
                <a:rPr lang="en-US" sz="3200" dirty="0">
                  <a:solidFill>
                    <a:srgbClr val="17253A"/>
                  </a:solidFill>
                  <a:latin typeface="Calibri" panose="020F0502020204030204" pitchFamily="34" charset="0"/>
                  <a:cs typeface="Calibri" panose="020F0502020204030204" pitchFamily="34" charset="0"/>
                  <a:sym typeface="Arial"/>
                </a:rPr>
                <a:t>GV ĐIỀN VÀO ĐÂY</a:t>
              </a:r>
            </a:p>
          </p:txBody>
        </p:sp>
      </p:grpSp>
      <p:grpSp>
        <p:nvGrpSpPr>
          <p:cNvPr id="11" name="Group 10">
            <a:extLst>
              <a:ext uri="{FF2B5EF4-FFF2-40B4-BE49-F238E27FC236}">
                <a16:creationId xmlns:a16="http://schemas.microsoft.com/office/drawing/2014/main" id="{18E5E50F-965F-92D0-DA53-DCF1B79D2DEF}"/>
              </a:ext>
            </a:extLst>
          </p:cNvPr>
          <p:cNvGrpSpPr/>
          <p:nvPr/>
        </p:nvGrpSpPr>
        <p:grpSpPr>
          <a:xfrm>
            <a:off x="1161089" y="4457606"/>
            <a:ext cx="3850755" cy="1700806"/>
            <a:chOff x="2132467" y="2501311"/>
            <a:chExt cx="3850754" cy="1700807"/>
          </a:xfrm>
        </p:grpSpPr>
        <p:grpSp>
          <p:nvGrpSpPr>
            <p:cNvPr id="12" name="Group 11">
              <a:extLst>
                <a:ext uri="{FF2B5EF4-FFF2-40B4-BE49-F238E27FC236}">
                  <a16:creationId xmlns:a16="http://schemas.microsoft.com/office/drawing/2014/main" id="{D6BAFDE8-C667-D4C7-56A1-001B31CC25BF}"/>
                </a:ext>
              </a:extLst>
            </p:cNvPr>
            <p:cNvGrpSpPr/>
            <p:nvPr/>
          </p:nvGrpSpPr>
          <p:grpSpPr>
            <a:xfrm>
              <a:off x="2132467" y="2501311"/>
              <a:ext cx="3726918" cy="1700807"/>
              <a:chOff x="277034" y="1489257"/>
              <a:chExt cx="3726918" cy="1700807"/>
            </a:xfrm>
          </p:grpSpPr>
          <p:sp>
            <p:nvSpPr>
              <p:cNvPr id="14" name="Rectangle: Rounded Corners 13">
                <a:extLst>
                  <a:ext uri="{FF2B5EF4-FFF2-40B4-BE49-F238E27FC236}">
                    <a16:creationId xmlns:a16="http://schemas.microsoft.com/office/drawing/2014/main" id="{FE79202E-8B44-1885-BF34-535522BFC77B}"/>
                  </a:ext>
                </a:extLst>
              </p:cNvPr>
              <p:cNvSpPr/>
              <p:nvPr/>
            </p:nvSpPr>
            <p:spPr>
              <a:xfrm>
                <a:off x="419090" y="1969192"/>
                <a:ext cx="3584862" cy="1220872"/>
              </a:xfrm>
              <a:custGeom>
                <a:avLst/>
                <a:gdLst>
                  <a:gd name="connsiteX0" fmla="*/ 0 w 3584862"/>
                  <a:gd name="connsiteY0" fmla="*/ 203483 h 1220872"/>
                  <a:gd name="connsiteX1" fmla="*/ 203483 w 3584862"/>
                  <a:gd name="connsiteY1" fmla="*/ 0 h 1220872"/>
                  <a:gd name="connsiteX2" fmla="*/ 764911 w 3584862"/>
                  <a:gd name="connsiteY2" fmla="*/ 0 h 1220872"/>
                  <a:gd name="connsiteX3" fmla="*/ 1231003 w 3584862"/>
                  <a:gd name="connsiteY3" fmla="*/ 0 h 1220872"/>
                  <a:gd name="connsiteX4" fmla="*/ 1792431 w 3584862"/>
                  <a:gd name="connsiteY4" fmla="*/ 0 h 1220872"/>
                  <a:gd name="connsiteX5" fmla="*/ 2290301 w 3584862"/>
                  <a:gd name="connsiteY5" fmla="*/ 0 h 1220872"/>
                  <a:gd name="connsiteX6" fmla="*/ 2883509 w 3584862"/>
                  <a:gd name="connsiteY6" fmla="*/ 0 h 1220872"/>
                  <a:gd name="connsiteX7" fmla="*/ 3381379 w 3584862"/>
                  <a:gd name="connsiteY7" fmla="*/ 0 h 1220872"/>
                  <a:gd name="connsiteX8" fmla="*/ 3584862 w 3584862"/>
                  <a:gd name="connsiteY8" fmla="*/ 203483 h 1220872"/>
                  <a:gd name="connsiteX9" fmla="*/ 3584862 w 3584862"/>
                  <a:gd name="connsiteY9" fmla="*/ 618575 h 1220872"/>
                  <a:gd name="connsiteX10" fmla="*/ 3584862 w 3584862"/>
                  <a:gd name="connsiteY10" fmla="*/ 1017389 h 1220872"/>
                  <a:gd name="connsiteX11" fmla="*/ 3381379 w 3584862"/>
                  <a:gd name="connsiteY11" fmla="*/ 1220872 h 1220872"/>
                  <a:gd name="connsiteX12" fmla="*/ 2819951 w 3584862"/>
                  <a:gd name="connsiteY12" fmla="*/ 1220872 h 1220872"/>
                  <a:gd name="connsiteX13" fmla="*/ 2353859 w 3584862"/>
                  <a:gd name="connsiteY13" fmla="*/ 1220872 h 1220872"/>
                  <a:gd name="connsiteX14" fmla="*/ 1792431 w 3584862"/>
                  <a:gd name="connsiteY14" fmla="*/ 1220872 h 1220872"/>
                  <a:gd name="connsiteX15" fmla="*/ 1326340 w 3584862"/>
                  <a:gd name="connsiteY15" fmla="*/ 1220872 h 1220872"/>
                  <a:gd name="connsiteX16" fmla="*/ 828469 w 3584862"/>
                  <a:gd name="connsiteY16" fmla="*/ 1220872 h 1220872"/>
                  <a:gd name="connsiteX17" fmla="*/ 203483 w 3584862"/>
                  <a:gd name="connsiteY17" fmla="*/ 1220872 h 1220872"/>
                  <a:gd name="connsiteX18" fmla="*/ 0 w 3584862"/>
                  <a:gd name="connsiteY18" fmla="*/ 1017389 h 1220872"/>
                  <a:gd name="connsiteX19" fmla="*/ 0 w 3584862"/>
                  <a:gd name="connsiteY19" fmla="*/ 602297 h 1220872"/>
                  <a:gd name="connsiteX20" fmla="*/ 0 w 3584862"/>
                  <a:gd name="connsiteY20" fmla="*/ 203483 h 122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84862" h="1220872" fill="none" extrusionOk="0">
                    <a:moveTo>
                      <a:pt x="0" y="203483"/>
                    </a:moveTo>
                    <a:cubicBezTo>
                      <a:pt x="26333" y="76473"/>
                      <a:pt x="105754" y="-4579"/>
                      <a:pt x="203483" y="0"/>
                    </a:cubicBezTo>
                    <a:cubicBezTo>
                      <a:pt x="409810" y="-24765"/>
                      <a:pt x="603646" y="26782"/>
                      <a:pt x="764911" y="0"/>
                    </a:cubicBezTo>
                    <a:cubicBezTo>
                      <a:pt x="926176" y="-26782"/>
                      <a:pt x="1108776" y="11201"/>
                      <a:pt x="1231003" y="0"/>
                    </a:cubicBezTo>
                    <a:cubicBezTo>
                      <a:pt x="1353230" y="-11201"/>
                      <a:pt x="1661501" y="57179"/>
                      <a:pt x="1792431" y="0"/>
                    </a:cubicBezTo>
                    <a:cubicBezTo>
                      <a:pt x="1923361" y="-57179"/>
                      <a:pt x="2101008" y="19989"/>
                      <a:pt x="2290301" y="0"/>
                    </a:cubicBezTo>
                    <a:cubicBezTo>
                      <a:pt x="2479594" y="-19989"/>
                      <a:pt x="2756789" y="48596"/>
                      <a:pt x="2883509" y="0"/>
                    </a:cubicBezTo>
                    <a:cubicBezTo>
                      <a:pt x="3010229" y="-48596"/>
                      <a:pt x="3154738" y="53127"/>
                      <a:pt x="3381379" y="0"/>
                    </a:cubicBezTo>
                    <a:cubicBezTo>
                      <a:pt x="3488600" y="-27187"/>
                      <a:pt x="3569700" y="75874"/>
                      <a:pt x="3584862" y="203483"/>
                    </a:cubicBezTo>
                    <a:cubicBezTo>
                      <a:pt x="3595920" y="360450"/>
                      <a:pt x="3557493" y="450001"/>
                      <a:pt x="3584862" y="618575"/>
                    </a:cubicBezTo>
                    <a:cubicBezTo>
                      <a:pt x="3612231" y="787149"/>
                      <a:pt x="3562369" y="891879"/>
                      <a:pt x="3584862" y="1017389"/>
                    </a:cubicBezTo>
                    <a:cubicBezTo>
                      <a:pt x="3582534" y="1130284"/>
                      <a:pt x="3514240" y="1234030"/>
                      <a:pt x="3381379" y="1220872"/>
                    </a:cubicBezTo>
                    <a:cubicBezTo>
                      <a:pt x="3123814" y="1243961"/>
                      <a:pt x="2957217" y="1154763"/>
                      <a:pt x="2819951" y="1220872"/>
                    </a:cubicBezTo>
                    <a:cubicBezTo>
                      <a:pt x="2682685" y="1286981"/>
                      <a:pt x="2537822" y="1174902"/>
                      <a:pt x="2353859" y="1220872"/>
                    </a:cubicBezTo>
                    <a:cubicBezTo>
                      <a:pt x="2169896" y="1266842"/>
                      <a:pt x="1920757" y="1212486"/>
                      <a:pt x="1792431" y="1220872"/>
                    </a:cubicBezTo>
                    <a:cubicBezTo>
                      <a:pt x="1664105" y="1229258"/>
                      <a:pt x="1421304" y="1173635"/>
                      <a:pt x="1326340" y="1220872"/>
                    </a:cubicBezTo>
                    <a:cubicBezTo>
                      <a:pt x="1231376" y="1268109"/>
                      <a:pt x="970399" y="1215279"/>
                      <a:pt x="828469" y="1220872"/>
                    </a:cubicBezTo>
                    <a:cubicBezTo>
                      <a:pt x="686539" y="1226465"/>
                      <a:pt x="465243" y="1160860"/>
                      <a:pt x="203483" y="1220872"/>
                    </a:cubicBezTo>
                    <a:cubicBezTo>
                      <a:pt x="87470" y="1234401"/>
                      <a:pt x="27850" y="1137001"/>
                      <a:pt x="0" y="1017389"/>
                    </a:cubicBezTo>
                    <a:cubicBezTo>
                      <a:pt x="-1351" y="925069"/>
                      <a:pt x="48587" y="783856"/>
                      <a:pt x="0" y="602297"/>
                    </a:cubicBezTo>
                    <a:cubicBezTo>
                      <a:pt x="-48587" y="420738"/>
                      <a:pt x="16368" y="377581"/>
                      <a:pt x="0" y="203483"/>
                    </a:cubicBezTo>
                    <a:close/>
                  </a:path>
                  <a:path w="3584862" h="1220872" stroke="0" extrusionOk="0">
                    <a:moveTo>
                      <a:pt x="0" y="203483"/>
                    </a:moveTo>
                    <a:cubicBezTo>
                      <a:pt x="11429" y="68293"/>
                      <a:pt x="95472" y="11844"/>
                      <a:pt x="203483" y="0"/>
                    </a:cubicBezTo>
                    <a:cubicBezTo>
                      <a:pt x="373832" y="-24415"/>
                      <a:pt x="670020" y="17911"/>
                      <a:pt x="796690" y="0"/>
                    </a:cubicBezTo>
                    <a:cubicBezTo>
                      <a:pt x="923360" y="-17911"/>
                      <a:pt x="1113276" y="23803"/>
                      <a:pt x="1294561" y="0"/>
                    </a:cubicBezTo>
                    <a:cubicBezTo>
                      <a:pt x="1475846" y="-23803"/>
                      <a:pt x="1674631" y="39185"/>
                      <a:pt x="1855989" y="0"/>
                    </a:cubicBezTo>
                    <a:cubicBezTo>
                      <a:pt x="2037347" y="-39185"/>
                      <a:pt x="2165874" y="45006"/>
                      <a:pt x="2417417" y="0"/>
                    </a:cubicBezTo>
                    <a:cubicBezTo>
                      <a:pt x="2668960" y="-45006"/>
                      <a:pt x="3007654" y="70823"/>
                      <a:pt x="3381379" y="0"/>
                    </a:cubicBezTo>
                    <a:cubicBezTo>
                      <a:pt x="3491822" y="1690"/>
                      <a:pt x="3613706" y="78395"/>
                      <a:pt x="3584862" y="203483"/>
                    </a:cubicBezTo>
                    <a:cubicBezTo>
                      <a:pt x="3588212" y="293807"/>
                      <a:pt x="3547759" y="506698"/>
                      <a:pt x="3584862" y="586019"/>
                    </a:cubicBezTo>
                    <a:cubicBezTo>
                      <a:pt x="3621965" y="665340"/>
                      <a:pt x="3546592" y="830753"/>
                      <a:pt x="3584862" y="1017389"/>
                    </a:cubicBezTo>
                    <a:cubicBezTo>
                      <a:pt x="3572195" y="1123384"/>
                      <a:pt x="3495691" y="1244410"/>
                      <a:pt x="3381379" y="1220872"/>
                    </a:cubicBezTo>
                    <a:cubicBezTo>
                      <a:pt x="3276284" y="1242701"/>
                      <a:pt x="3125487" y="1200098"/>
                      <a:pt x="2915288" y="1220872"/>
                    </a:cubicBezTo>
                    <a:cubicBezTo>
                      <a:pt x="2705089" y="1241646"/>
                      <a:pt x="2544793" y="1172405"/>
                      <a:pt x="2417417" y="1220872"/>
                    </a:cubicBezTo>
                    <a:cubicBezTo>
                      <a:pt x="2290041" y="1269339"/>
                      <a:pt x="2130944" y="1186807"/>
                      <a:pt x="1919547" y="1220872"/>
                    </a:cubicBezTo>
                    <a:cubicBezTo>
                      <a:pt x="1708150" y="1254937"/>
                      <a:pt x="1629908" y="1182623"/>
                      <a:pt x="1358119" y="1220872"/>
                    </a:cubicBezTo>
                    <a:cubicBezTo>
                      <a:pt x="1086330" y="1259121"/>
                      <a:pt x="1029985" y="1196730"/>
                      <a:pt x="923806" y="1220872"/>
                    </a:cubicBezTo>
                    <a:cubicBezTo>
                      <a:pt x="817627" y="1245014"/>
                      <a:pt x="474197" y="1149132"/>
                      <a:pt x="203483" y="1220872"/>
                    </a:cubicBezTo>
                    <a:cubicBezTo>
                      <a:pt x="94781" y="1209838"/>
                      <a:pt x="2010" y="1160372"/>
                      <a:pt x="0" y="1017389"/>
                    </a:cubicBezTo>
                    <a:cubicBezTo>
                      <a:pt x="-13515" y="861893"/>
                      <a:pt x="30803" y="734701"/>
                      <a:pt x="0" y="610436"/>
                    </a:cubicBezTo>
                    <a:cubicBezTo>
                      <a:pt x="-30803" y="486171"/>
                      <a:pt x="46896" y="341330"/>
                      <a:pt x="0" y="203483"/>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400" kern="0" dirty="0">
                  <a:solidFill>
                    <a:srgbClr val="17253A"/>
                  </a:solidFill>
                  <a:effectLst>
                    <a:outerShdw blurRad="38100" dist="38100" dir="2700000" algn="tl">
                      <a:srgbClr val="000000">
                        <a:alpha val="43137"/>
                      </a:srgbClr>
                    </a:outerShdw>
                  </a:effectLst>
                  <a:latin typeface="Arial"/>
                  <a:sym typeface="Arial"/>
                </a:endParaRPr>
              </a:p>
            </p:txBody>
          </p:sp>
          <p:pic>
            <p:nvPicPr>
              <p:cNvPr id="15" name="Picture 14">
                <a:extLst>
                  <a:ext uri="{FF2B5EF4-FFF2-40B4-BE49-F238E27FC236}">
                    <a16:creationId xmlns:a16="http://schemas.microsoft.com/office/drawing/2014/main" id="{9CB8F046-BBB7-1F1D-9F0A-23D587A04850}"/>
                  </a:ext>
                </a:extLst>
              </p:cNvPr>
              <p:cNvPicPr>
                <a:picLocks noChangeAspect="1"/>
              </p:cNvPicPr>
              <p:nvPr/>
            </p:nvPicPr>
            <p:blipFill>
              <a:blip r:embed="rId4"/>
              <a:stretch>
                <a:fillRect/>
              </a:stretch>
            </p:blipFill>
            <p:spPr>
              <a:xfrm rot="737208" flipH="1">
                <a:off x="277034" y="1489257"/>
                <a:ext cx="919996" cy="919996"/>
              </a:xfrm>
              <a:prstGeom prst="rect">
                <a:avLst/>
              </a:prstGeom>
            </p:spPr>
          </p:pic>
        </p:grpSp>
        <p:sp>
          <p:nvSpPr>
            <p:cNvPr id="13" name="TextBox 34">
              <a:extLst>
                <a:ext uri="{FF2B5EF4-FFF2-40B4-BE49-F238E27FC236}">
                  <a16:creationId xmlns:a16="http://schemas.microsoft.com/office/drawing/2014/main" id="{89C15137-E08C-CA36-0A3B-202C2B0E50EC}"/>
                </a:ext>
              </a:extLst>
            </p:cNvPr>
            <p:cNvSpPr txBox="1"/>
            <p:nvPr/>
          </p:nvSpPr>
          <p:spPr>
            <a:xfrm>
              <a:off x="2494060" y="3146916"/>
              <a:ext cx="3489161"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lnSpc>
                  <a:spcPct val="150000"/>
                </a:lnSpc>
                <a:buClr>
                  <a:srgbClr val="000000"/>
                </a:buClr>
              </a:pPr>
              <a:r>
                <a:rPr lang="en-US" sz="3200" dirty="0">
                  <a:solidFill>
                    <a:srgbClr val="17253A"/>
                  </a:solidFill>
                  <a:latin typeface="Calibri" panose="020F0502020204030204" pitchFamily="34" charset="0"/>
                  <a:cs typeface="Calibri" panose="020F0502020204030204" pitchFamily="34" charset="0"/>
                  <a:sym typeface="Arial"/>
                </a:rPr>
                <a:t>GV ĐIỀN VÀO ĐÂY</a:t>
              </a:r>
            </a:p>
          </p:txBody>
        </p:sp>
      </p:grpSp>
      <p:grpSp>
        <p:nvGrpSpPr>
          <p:cNvPr id="16" name="Group 15">
            <a:extLst>
              <a:ext uri="{FF2B5EF4-FFF2-40B4-BE49-F238E27FC236}">
                <a16:creationId xmlns:a16="http://schemas.microsoft.com/office/drawing/2014/main" id="{EF9E67A7-ECAD-1A03-0701-78F8FBD5B560}"/>
              </a:ext>
            </a:extLst>
          </p:cNvPr>
          <p:cNvGrpSpPr/>
          <p:nvPr/>
        </p:nvGrpSpPr>
        <p:grpSpPr>
          <a:xfrm>
            <a:off x="7303992" y="2835809"/>
            <a:ext cx="3850755" cy="1700806"/>
            <a:chOff x="2132467" y="2501311"/>
            <a:chExt cx="3850754" cy="1700807"/>
          </a:xfrm>
        </p:grpSpPr>
        <p:grpSp>
          <p:nvGrpSpPr>
            <p:cNvPr id="17" name="Group 16">
              <a:extLst>
                <a:ext uri="{FF2B5EF4-FFF2-40B4-BE49-F238E27FC236}">
                  <a16:creationId xmlns:a16="http://schemas.microsoft.com/office/drawing/2014/main" id="{EC60920E-0444-DA0C-3147-5990F21F52CF}"/>
                </a:ext>
              </a:extLst>
            </p:cNvPr>
            <p:cNvGrpSpPr/>
            <p:nvPr/>
          </p:nvGrpSpPr>
          <p:grpSpPr>
            <a:xfrm>
              <a:off x="2132467" y="2501311"/>
              <a:ext cx="3726918" cy="1700807"/>
              <a:chOff x="277034" y="1489257"/>
              <a:chExt cx="3726918" cy="1700807"/>
            </a:xfrm>
          </p:grpSpPr>
          <p:sp>
            <p:nvSpPr>
              <p:cNvPr id="19" name="Rectangle: Rounded Corners 18">
                <a:extLst>
                  <a:ext uri="{FF2B5EF4-FFF2-40B4-BE49-F238E27FC236}">
                    <a16:creationId xmlns:a16="http://schemas.microsoft.com/office/drawing/2014/main" id="{8C21CFAD-9EDB-5C4B-AE6E-98E4B3EE13BB}"/>
                  </a:ext>
                </a:extLst>
              </p:cNvPr>
              <p:cNvSpPr/>
              <p:nvPr/>
            </p:nvSpPr>
            <p:spPr>
              <a:xfrm>
                <a:off x="419090" y="1969192"/>
                <a:ext cx="3584862" cy="1220872"/>
              </a:xfrm>
              <a:custGeom>
                <a:avLst/>
                <a:gdLst>
                  <a:gd name="connsiteX0" fmla="*/ 0 w 3584862"/>
                  <a:gd name="connsiteY0" fmla="*/ 203483 h 1220872"/>
                  <a:gd name="connsiteX1" fmla="*/ 203483 w 3584862"/>
                  <a:gd name="connsiteY1" fmla="*/ 0 h 1220872"/>
                  <a:gd name="connsiteX2" fmla="*/ 764911 w 3584862"/>
                  <a:gd name="connsiteY2" fmla="*/ 0 h 1220872"/>
                  <a:gd name="connsiteX3" fmla="*/ 1231003 w 3584862"/>
                  <a:gd name="connsiteY3" fmla="*/ 0 h 1220872"/>
                  <a:gd name="connsiteX4" fmla="*/ 1792431 w 3584862"/>
                  <a:gd name="connsiteY4" fmla="*/ 0 h 1220872"/>
                  <a:gd name="connsiteX5" fmla="*/ 2290301 w 3584862"/>
                  <a:gd name="connsiteY5" fmla="*/ 0 h 1220872"/>
                  <a:gd name="connsiteX6" fmla="*/ 2883509 w 3584862"/>
                  <a:gd name="connsiteY6" fmla="*/ 0 h 1220872"/>
                  <a:gd name="connsiteX7" fmla="*/ 3381379 w 3584862"/>
                  <a:gd name="connsiteY7" fmla="*/ 0 h 1220872"/>
                  <a:gd name="connsiteX8" fmla="*/ 3584862 w 3584862"/>
                  <a:gd name="connsiteY8" fmla="*/ 203483 h 1220872"/>
                  <a:gd name="connsiteX9" fmla="*/ 3584862 w 3584862"/>
                  <a:gd name="connsiteY9" fmla="*/ 618575 h 1220872"/>
                  <a:gd name="connsiteX10" fmla="*/ 3584862 w 3584862"/>
                  <a:gd name="connsiteY10" fmla="*/ 1017389 h 1220872"/>
                  <a:gd name="connsiteX11" fmla="*/ 3381379 w 3584862"/>
                  <a:gd name="connsiteY11" fmla="*/ 1220872 h 1220872"/>
                  <a:gd name="connsiteX12" fmla="*/ 2819951 w 3584862"/>
                  <a:gd name="connsiteY12" fmla="*/ 1220872 h 1220872"/>
                  <a:gd name="connsiteX13" fmla="*/ 2353859 w 3584862"/>
                  <a:gd name="connsiteY13" fmla="*/ 1220872 h 1220872"/>
                  <a:gd name="connsiteX14" fmla="*/ 1792431 w 3584862"/>
                  <a:gd name="connsiteY14" fmla="*/ 1220872 h 1220872"/>
                  <a:gd name="connsiteX15" fmla="*/ 1326340 w 3584862"/>
                  <a:gd name="connsiteY15" fmla="*/ 1220872 h 1220872"/>
                  <a:gd name="connsiteX16" fmla="*/ 828469 w 3584862"/>
                  <a:gd name="connsiteY16" fmla="*/ 1220872 h 1220872"/>
                  <a:gd name="connsiteX17" fmla="*/ 203483 w 3584862"/>
                  <a:gd name="connsiteY17" fmla="*/ 1220872 h 1220872"/>
                  <a:gd name="connsiteX18" fmla="*/ 0 w 3584862"/>
                  <a:gd name="connsiteY18" fmla="*/ 1017389 h 1220872"/>
                  <a:gd name="connsiteX19" fmla="*/ 0 w 3584862"/>
                  <a:gd name="connsiteY19" fmla="*/ 602297 h 1220872"/>
                  <a:gd name="connsiteX20" fmla="*/ 0 w 3584862"/>
                  <a:gd name="connsiteY20" fmla="*/ 203483 h 122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84862" h="1220872" fill="none" extrusionOk="0">
                    <a:moveTo>
                      <a:pt x="0" y="203483"/>
                    </a:moveTo>
                    <a:cubicBezTo>
                      <a:pt x="26333" y="76473"/>
                      <a:pt x="105754" y="-4579"/>
                      <a:pt x="203483" y="0"/>
                    </a:cubicBezTo>
                    <a:cubicBezTo>
                      <a:pt x="409810" y="-24765"/>
                      <a:pt x="603646" y="26782"/>
                      <a:pt x="764911" y="0"/>
                    </a:cubicBezTo>
                    <a:cubicBezTo>
                      <a:pt x="926176" y="-26782"/>
                      <a:pt x="1108776" y="11201"/>
                      <a:pt x="1231003" y="0"/>
                    </a:cubicBezTo>
                    <a:cubicBezTo>
                      <a:pt x="1353230" y="-11201"/>
                      <a:pt x="1661501" y="57179"/>
                      <a:pt x="1792431" y="0"/>
                    </a:cubicBezTo>
                    <a:cubicBezTo>
                      <a:pt x="1923361" y="-57179"/>
                      <a:pt x="2101008" y="19989"/>
                      <a:pt x="2290301" y="0"/>
                    </a:cubicBezTo>
                    <a:cubicBezTo>
                      <a:pt x="2479594" y="-19989"/>
                      <a:pt x="2756789" y="48596"/>
                      <a:pt x="2883509" y="0"/>
                    </a:cubicBezTo>
                    <a:cubicBezTo>
                      <a:pt x="3010229" y="-48596"/>
                      <a:pt x="3154738" y="53127"/>
                      <a:pt x="3381379" y="0"/>
                    </a:cubicBezTo>
                    <a:cubicBezTo>
                      <a:pt x="3488600" y="-27187"/>
                      <a:pt x="3569700" y="75874"/>
                      <a:pt x="3584862" y="203483"/>
                    </a:cubicBezTo>
                    <a:cubicBezTo>
                      <a:pt x="3595920" y="360450"/>
                      <a:pt x="3557493" y="450001"/>
                      <a:pt x="3584862" y="618575"/>
                    </a:cubicBezTo>
                    <a:cubicBezTo>
                      <a:pt x="3612231" y="787149"/>
                      <a:pt x="3562369" y="891879"/>
                      <a:pt x="3584862" y="1017389"/>
                    </a:cubicBezTo>
                    <a:cubicBezTo>
                      <a:pt x="3582534" y="1130284"/>
                      <a:pt x="3514240" y="1234030"/>
                      <a:pt x="3381379" y="1220872"/>
                    </a:cubicBezTo>
                    <a:cubicBezTo>
                      <a:pt x="3123814" y="1243961"/>
                      <a:pt x="2957217" y="1154763"/>
                      <a:pt x="2819951" y="1220872"/>
                    </a:cubicBezTo>
                    <a:cubicBezTo>
                      <a:pt x="2682685" y="1286981"/>
                      <a:pt x="2537822" y="1174902"/>
                      <a:pt x="2353859" y="1220872"/>
                    </a:cubicBezTo>
                    <a:cubicBezTo>
                      <a:pt x="2169896" y="1266842"/>
                      <a:pt x="1920757" y="1212486"/>
                      <a:pt x="1792431" y="1220872"/>
                    </a:cubicBezTo>
                    <a:cubicBezTo>
                      <a:pt x="1664105" y="1229258"/>
                      <a:pt x="1421304" y="1173635"/>
                      <a:pt x="1326340" y="1220872"/>
                    </a:cubicBezTo>
                    <a:cubicBezTo>
                      <a:pt x="1231376" y="1268109"/>
                      <a:pt x="970399" y="1215279"/>
                      <a:pt x="828469" y="1220872"/>
                    </a:cubicBezTo>
                    <a:cubicBezTo>
                      <a:pt x="686539" y="1226465"/>
                      <a:pt x="465243" y="1160860"/>
                      <a:pt x="203483" y="1220872"/>
                    </a:cubicBezTo>
                    <a:cubicBezTo>
                      <a:pt x="87470" y="1234401"/>
                      <a:pt x="27850" y="1137001"/>
                      <a:pt x="0" y="1017389"/>
                    </a:cubicBezTo>
                    <a:cubicBezTo>
                      <a:pt x="-1351" y="925069"/>
                      <a:pt x="48587" y="783856"/>
                      <a:pt x="0" y="602297"/>
                    </a:cubicBezTo>
                    <a:cubicBezTo>
                      <a:pt x="-48587" y="420738"/>
                      <a:pt x="16368" y="377581"/>
                      <a:pt x="0" y="203483"/>
                    </a:cubicBezTo>
                    <a:close/>
                  </a:path>
                  <a:path w="3584862" h="1220872" stroke="0" extrusionOk="0">
                    <a:moveTo>
                      <a:pt x="0" y="203483"/>
                    </a:moveTo>
                    <a:cubicBezTo>
                      <a:pt x="11429" y="68293"/>
                      <a:pt x="95472" y="11844"/>
                      <a:pt x="203483" y="0"/>
                    </a:cubicBezTo>
                    <a:cubicBezTo>
                      <a:pt x="373832" y="-24415"/>
                      <a:pt x="670020" y="17911"/>
                      <a:pt x="796690" y="0"/>
                    </a:cubicBezTo>
                    <a:cubicBezTo>
                      <a:pt x="923360" y="-17911"/>
                      <a:pt x="1113276" y="23803"/>
                      <a:pt x="1294561" y="0"/>
                    </a:cubicBezTo>
                    <a:cubicBezTo>
                      <a:pt x="1475846" y="-23803"/>
                      <a:pt x="1674631" y="39185"/>
                      <a:pt x="1855989" y="0"/>
                    </a:cubicBezTo>
                    <a:cubicBezTo>
                      <a:pt x="2037347" y="-39185"/>
                      <a:pt x="2165874" y="45006"/>
                      <a:pt x="2417417" y="0"/>
                    </a:cubicBezTo>
                    <a:cubicBezTo>
                      <a:pt x="2668960" y="-45006"/>
                      <a:pt x="3007654" y="70823"/>
                      <a:pt x="3381379" y="0"/>
                    </a:cubicBezTo>
                    <a:cubicBezTo>
                      <a:pt x="3491822" y="1690"/>
                      <a:pt x="3613706" y="78395"/>
                      <a:pt x="3584862" y="203483"/>
                    </a:cubicBezTo>
                    <a:cubicBezTo>
                      <a:pt x="3588212" y="293807"/>
                      <a:pt x="3547759" y="506698"/>
                      <a:pt x="3584862" y="586019"/>
                    </a:cubicBezTo>
                    <a:cubicBezTo>
                      <a:pt x="3621965" y="665340"/>
                      <a:pt x="3546592" y="830753"/>
                      <a:pt x="3584862" y="1017389"/>
                    </a:cubicBezTo>
                    <a:cubicBezTo>
                      <a:pt x="3572195" y="1123384"/>
                      <a:pt x="3495691" y="1244410"/>
                      <a:pt x="3381379" y="1220872"/>
                    </a:cubicBezTo>
                    <a:cubicBezTo>
                      <a:pt x="3276284" y="1242701"/>
                      <a:pt x="3125487" y="1200098"/>
                      <a:pt x="2915288" y="1220872"/>
                    </a:cubicBezTo>
                    <a:cubicBezTo>
                      <a:pt x="2705089" y="1241646"/>
                      <a:pt x="2544793" y="1172405"/>
                      <a:pt x="2417417" y="1220872"/>
                    </a:cubicBezTo>
                    <a:cubicBezTo>
                      <a:pt x="2290041" y="1269339"/>
                      <a:pt x="2130944" y="1186807"/>
                      <a:pt x="1919547" y="1220872"/>
                    </a:cubicBezTo>
                    <a:cubicBezTo>
                      <a:pt x="1708150" y="1254937"/>
                      <a:pt x="1629908" y="1182623"/>
                      <a:pt x="1358119" y="1220872"/>
                    </a:cubicBezTo>
                    <a:cubicBezTo>
                      <a:pt x="1086330" y="1259121"/>
                      <a:pt x="1029985" y="1196730"/>
                      <a:pt x="923806" y="1220872"/>
                    </a:cubicBezTo>
                    <a:cubicBezTo>
                      <a:pt x="817627" y="1245014"/>
                      <a:pt x="474197" y="1149132"/>
                      <a:pt x="203483" y="1220872"/>
                    </a:cubicBezTo>
                    <a:cubicBezTo>
                      <a:pt x="94781" y="1209838"/>
                      <a:pt x="2010" y="1160372"/>
                      <a:pt x="0" y="1017389"/>
                    </a:cubicBezTo>
                    <a:cubicBezTo>
                      <a:pt x="-13515" y="861893"/>
                      <a:pt x="30803" y="734701"/>
                      <a:pt x="0" y="610436"/>
                    </a:cubicBezTo>
                    <a:cubicBezTo>
                      <a:pt x="-30803" y="486171"/>
                      <a:pt x="46896" y="341330"/>
                      <a:pt x="0" y="203483"/>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400" kern="0" dirty="0">
                  <a:solidFill>
                    <a:srgbClr val="17253A"/>
                  </a:solidFill>
                  <a:effectLst>
                    <a:outerShdw blurRad="38100" dist="38100" dir="2700000" algn="tl">
                      <a:srgbClr val="000000">
                        <a:alpha val="43137"/>
                      </a:srgbClr>
                    </a:outerShdw>
                  </a:effectLst>
                  <a:latin typeface="Arial"/>
                  <a:sym typeface="Arial"/>
                </a:endParaRPr>
              </a:p>
            </p:txBody>
          </p:sp>
          <p:pic>
            <p:nvPicPr>
              <p:cNvPr id="20" name="Picture 19">
                <a:extLst>
                  <a:ext uri="{FF2B5EF4-FFF2-40B4-BE49-F238E27FC236}">
                    <a16:creationId xmlns:a16="http://schemas.microsoft.com/office/drawing/2014/main" id="{2AB80626-BE42-A200-4FAA-9222BDEA1F36}"/>
                  </a:ext>
                </a:extLst>
              </p:cNvPr>
              <p:cNvPicPr>
                <a:picLocks noChangeAspect="1"/>
              </p:cNvPicPr>
              <p:nvPr/>
            </p:nvPicPr>
            <p:blipFill>
              <a:blip r:embed="rId4"/>
              <a:stretch>
                <a:fillRect/>
              </a:stretch>
            </p:blipFill>
            <p:spPr>
              <a:xfrm rot="737208" flipH="1">
                <a:off x="277034" y="1489257"/>
                <a:ext cx="919996" cy="919996"/>
              </a:xfrm>
              <a:prstGeom prst="rect">
                <a:avLst/>
              </a:prstGeom>
            </p:spPr>
          </p:pic>
        </p:grpSp>
        <p:sp>
          <p:nvSpPr>
            <p:cNvPr id="18" name="TextBox 34">
              <a:extLst>
                <a:ext uri="{FF2B5EF4-FFF2-40B4-BE49-F238E27FC236}">
                  <a16:creationId xmlns:a16="http://schemas.microsoft.com/office/drawing/2014/main" id="{816B12D1-DB21-484B-832C-967779519E3F}"/>
                </a:ext>
              </a:extLst>
            </p:cNvPr>
            <p:cNvSpPr txBox="1"/>
            <p:nvPr/>
          </p:nvSpPr>
          <p:spPr>
            <a:xfrm>
              <a:off x="2494060" y="3146916"/>
              <a:ext cx="3489161"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lnSpc>
                  <a:spcPct val="150000"/>
                </a:lnSpc>
                <a:buClr>
                  <a:srgbClr val="000000"/>
                </a:buClr>
              </a:pPr>
              <a:r>
                <a:rPr lang="en-US" sz="3200" dirty="0">
                  <a:solidFill>
                    <a:srgbClr val="17253A"/>
                  </a:solidFill>
                  <a:latin typeface="Calibri" panose="020F0502020204030204" pitchFamily="34" charset="0"/>
                  <a:cs typeface="Calibri" panose="020F0502020204030204" pitchFamily="34" charset="0"/>
                  <a:sym typeface="Arial"/>
                </a:rPr>
                <a:t>GV ĐIỀN VÀO ĐÂY</a:t>
              </a:r>
            </a:p>
          </p:txBody>
        </p:sp>
      </p:grpSp>
      <p:grpSp>
        <p:nvGrpSpPr>
          <p:cNvPr id="21" name="Group 20">
            <a:extLst>
              <a:ext uri="{FF2B5EF4-FFF2-40B4-BE49-F238E27FC236}">
                <a16:creationId xmlns:a16="http://schemas.microsoft.com/office/drawing/2014/main" id="{8EFB8249-5384-1C92-3082-E1EC0F31A3F3}"/>
              </a:ext>
            </a:extLst>
          </p:cNvPr>
          <p:cNvGrpSpPr/>
          <p:nvPr/>
        </p:nvGrpSpPr>
        <p:grpSpPr>
          <a:xfrm>
            <a:off x="7303992" y="4662405"/>
            <a:ext cx="3850755" cy="1700806"/>
            <a:chOff x="2132467" y="2501311"/>
            <a:chExt cx="3850754" cy="1700807"/>
          </a:xfrm>
        </p:grpSpPr>
        <p:grpSp>
          <p:nvGrpSpPr>
            <p:cNvPr id="22" name="Group 21">
              <a:extLst>
                <a:ext uri="{FF2B5EF4-FFF2-40B4-BE49-F238E27FC236}">
                  <a16:creationId xmlns:a16="http://schemas.microsoft.com/office/drawing/2014/main" id="{7763B31A-B664-FE1D-820C-3AB4E5A8A7CE}"/>
                </a:ext>
              </a:extLst>
            </p:cNvPr>
            <p:cNvGrpSpPr/>
            <p:nvPr/>
          </p:nvGrpSpPr>
          <p:grpSpPr>
            <a:xfrm>
              <a:off x="2132467" y="2501311"/>
              <a:ext cx="3726918" cy="1700807"/>
              <a:chOff x="277034" y="1489257"/>
              <a:chExt cx="3726918" cy="1700807"/>
            </a:xfrm>
          </p:grpSpPr>
          <p:sp>
            <p:nvSpPr>
              <p:cNvPr id="24" name="Rectangle: Rounded Corners 23">
                <a:extLst>
                  <a:ext uri="{FF2B5EF4-FFF2-40B4-BE49-F238E27FC236}">
                    <a16:creationId xmlns:a16="http://schemas.microsoft.com/office/drawing/2014/main" id="{B6FB7D14-6151-C3F0-AA4E-BC7026B18107}"/>
                  </a:ext>
                </a:extLst>
              </p:cNvPr>
              <p:cNvSpPr/>
              <p:nvPr/>
            </p:nvSpPr>
            <p:spPr>
              <a:xfrm>
                <a:off x="419090" y="1969192"/>
                <a:ext cx="3584862" cy="1220872"/>
              </a:xfrm>
              <a:custGeom>
                <a:avLst/>
                <a:gdLst>
                  <a:gd name="connsiteX0" fmla="*/ 0 w 3584862"/>
                  <a:gd name="connsiteY0" fmla="*/ 203483 h 1220872"/>
                  <a:gd name="connsiteX1" fmla="*/ 203483 w 3584862"/>
                  <a:gd name="connsiteY1" fmla="*/ 0 h 1220872"/>
                  <a:gd name="connsiteX2" fmla="*/ 764911 w 3584862"/>
                  <a:gd name="connsiteY2" fmla="*/ 0 h 1220872"/>
                  <a:gd name="connsiteX3" fmla="*/ 1231003 w 3584862"/>
                  <a:gd name="connsiteY3" fmla="*/ 0 h 1220872"/>
                  <a:gd name="connsiteX4" fmla="*/ 1792431 w 3584862"/>
                  <a:gd name="connsiteY4" fmla="*/ 0 h 1220872"/>
                  <a:gd name="connsiteX5" fmla="*/ 2290301 w 3584862"/>
                  <a:gd name="connsiteY5" fmla="*/ 0 h 1220872"/>
                  <a:gd name="connsiteX6" fmla="*/ 2883509 w 3584862"/>
                  <a:gd name="connsiteY6" fmla="*/ 0 h 1220872"/>
                  <a:gd name="connsiteX7" fmla="*/ 3381379 w 3584862"/>
                  <a:gd name="connsiteY7" fmla="*/ 0 h 1220872"/>
                  <a:gd name="connsiteX8" fmla="*/ 3584862 w 3584862"/>
                  <a:gd name="connsiteY8" fmla="*/ 203483 h 1220872"/>
                  <a:gd name="connsiteX9" fmla="*/ 3584862 w 3584862"/>
                  <a:gd name="connsiteY9" fmla="*/ 618575 h 1220872"/>
                  <a:gd name="connsiteX10" fmla="*/ 3584862 w 3584862"/>
                  <a:gd name="connsiteY10" fmla="*/ 1017389 h 1220872"/>
                  <a:gd name="connsiteX11" fmla="*/ 3381379 w 3584862"/>
                  <a:gd name="connsiteY11" fmla="*/ 1220872 h 1220872"/>
                  <a:gd name="connsiteX12" fmla="*/ 2819951 w 3584862"/>
                  <a:gd name="connsiteY12" fmla="*/ 1220872 h 1220872"/>
                  <a:gd name="connsiteX13" fmla="*/ 2353859 w 3584862"/>
                  <a:gd name="connsiteY13" fmla="*/ 1220872 h 1220872"/>
                  <a:gd name="connsiteX14" fmla="*/ 1792431 w 3584862"/>
                  <a:gd name="connsiteY14" fmla="*/ 1220872 h 1220872"/>
                  <a:gd name="connsiteX15" fmla="*/ 1326340 w 3584862"/>
                  <a:gd name="connsiteY15" fmla="*/ 1220872 h 1220872"/>
                  <a:gd name="connsiteX16" fmla="*/ 828469 w 3584862"/>
                  <a:gd name="connsiteY16" fmla="*/ 1220872 h 1220872"/>
                  <a:gd name="connsiteX17" fmla="*/ 203483 w 3584862"/>
                  <a:gd name="connsiteY17" fmla="*/ 1220872 h 1220872"/>
                  <a:gd name="connsiteX18" fmla="*/ 0 w 3584862"/>
                  <a:gd name="connsiteY18" fmla="*/ 1017389 h 1220872"/>
                  <a:gd name="connsiteX19" fmla="*/ 0 w 3584862"/>
                  <a:gd name="connsiteY19" fmla="*/ 602297 h 1220872"/>
                  <a:gd name="connsiteX20" fmla="*/ 0 w 3584862"/>
                  <a:gd name="connsiteY20" fmla="*/ 203483 h 122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84862" h="1220872" fill="none" extrusionOk="0">
                    <a:moveTo>
                      <a:pt x="0" y="203483"/>
                    </a:moveTo>
                    <a:cubicBezTo>
                      <a:pt x="26333" y="76473"/>
                      <a:pt x="105754" y="-4579"/>
                      <a:pt x="203483" y="0"/>
                    </a:cubicBezTo>
                    <a:cubicBezTo>
                      <a:pt x="409810" y="-24765"/>
                      <a:pt x="603646" y="26782"/>
                      <a:pt x="764911" y="0"/>
                    </a:cubicBezTo>
                    <a:cubicBezTo>
                      <a:pt x="926176" y="-26782"/>
                      <a:pt x="1108776" y="11201"/>
                      <a:pt x="1231003" y="0"/>
                    </a:cubicBezTo>
                    <a:cubicBezTo>
                      <a:pt x="1353230" y="-11201"/>
                      <a:pt x="1661501" y="57179"/>
                      <a:pt x="1792431" y="0"/>
                    </a:cubicBezTo>
                    <a:cubicBezTo>
                      <a:pt x="1923361" y="-57179"/>
                      <a:pt x="2101008" y="19989"/>
                      <a:pt x="2290301" y="0"/>
                    </a:cubicBezTo>
                    <a:cubicBezTo>
                      <a:pt x="2479594" y="-19989"/>
                      <a:pt x="2756789" y="48596"/>
                      <a:pt x="2883509" y="0"/>
                    </a:cubicBezTo>
                    <a:cubicBezTo>
                      <a:pt x="3010229" y="-48596"/>
                      <a:pt x="3154738" y="53127"/>
                      <a:pt x="3381379" y="0"/>
                    </a:cubicBezTo>
                    <a:cubicBezTo>
                      <a:pt x="3488600" y="-27187"/>
                      <a:pt x="3569700" y="75874"/>
                      <a:pt x="3584862" y="203483"/>
                    </a:cubicBezTo>
                    <a:cubicBezTo>
                      <a:pt x="3595920" y="360450"/>
                      <a:pt x="3557493" y="450001"/>
                      <a:pt x="3584862" y="618575"/>
                    </a:cubicBezTo>
                    <a:cubicBezTo>
                      <a:pt x="3612231" y="787149"/>
                      <a:pt x="3562369" y="891879"/>
                      <a:pt x="3584862" y="1017389"/>
                    </a:cubicBezTo>
                    <a:cubicBezTo>
                      <a:pt x="3582534" y="1130284"/>
                      <a:pt x="3514240" y="1234030"/>
                      <a:pt x="3381379" y="1220872"/>
                    </a:cubicBezTo>
                    <a:cubicBezTo>
                      <a:pt x="3123814" y="1243961"/>
                      <a:pt x="2957217" y="1154763"/>
                      <a:pt x="2819951" y="1220872"/>
                    </a:cubicBezTo>
                    <a:cubicBezTo>
                      <a:pt x="2682685" y="1286981"/>
                      <a:pt x="2537822" y="1174902"/>
                      <a:pt x="2353859" y="1220872"/>
                    </a:cubicBezTo>
                    <a:cubicBezTo>
                      <a:pt x="2169896" y="1266842"/>
                      <a:pt x="1920757" y="1212486"/>
                      <a:pt x="1792431" y="1220872"/>
                    </a:cubicBezTo>
                    <a:cubicBezTo>
                      <a:pt x="1664105" y="1229258"/>
                      <a:pt x="1421304" y="1173635"/>
                      <a:pt x="1326340" y="1220872"/>
                    </a:cubicBezTo>
                    <a:cubicBezTo>
                      <a:pt x="1231376" y="1268109"/>
                      <a:pt x="970399" y="1215279"/>
                      <a:pt x="828469" y="1220872"/>
                    </a:cubicBezTo>
                    <a:cubicBezTo>
                      <a:pt x="686539" y="1226465"/>
                      <a:pt x="465243" y="1160860"/>
                      <a:pt x="203483" y="1220872"/>
                    </a:cubicBezTo>
                    <a:cubicBezTo>
                      <a:pt x="87470" y="1234401"/>
                      <a:pt x="27850" y="1137001"/>
                      <a:pt x="0" y="1017389"/>
                    </a:cubicBezTo>
                    <a:cubicBezTo>
                      <a:pt x="-1351" y="925069"/>
                      <a:pt x="48587" y="783856"/>
                      <a:pt x="0" y="602297"/>
                    </a:cubicBezTo>
                    <a:cubicBezTo>
                      <a:pt x="-48587" y="420738"/>
                      <a:pt x="16368" y="377581"/>
                      <a:pt x="0" y="203483"/>
                    </a:cubicBezTo>
                    <a:close/>
                  </a:path>
                  <a:path w="3584862" h="1220872" stroke="0" extrusionOk="0">
                    <a:moveTo>
                      <a:pt x="0" y="203483"/>
                    </a:moveTo>
                    <a:cubicBezTo>
                      <a:pt x="11429" y="68293"/>
                      <a:pt x="95472" y="11844"/>
                      <a:pt x="203483" y="0"/>
                    </a:cubicBezTo>
                    <a:cubicBezTo>
                      <a:pt x="373832" y="-24415"/>
                      <a:pt x="670020" y="17911"/>
                      <a:pt x="796690" y="0"/>
                    </a:cubicBezTo>
                    <a:cubicBezTo>
                      <a:pt x="923360" y="-17911"/>
                      <a:pt x="1113276" y="23803"/>
                      <a:pt x="1294561" y="0"/>
                    </a:cubicBezTo>
                    <a:cubicBezTo>
                      <a:pt x="1475846" y="-23803"/>
                      <a:pt x="1674631" y="39185"/>
                      <a:pt x="1855989" y="0"/>
                    </a:cubicBezTo>
                    <a:cubicBezTo>
                      <a:pt x="2037347" y="-39185"/>
                      <a:pt x="2165874" y="45006"/>
                      <a:pt x="2417417" y="0"/>
                    </a:cubicBezTo>
                    <a:cubicBezTo>
                      <a:pt x="2668960" y="-45006"/>
                      <a:pt x="3007654" y="70823"/>
                      <a:pt x="3381379" y="0"/>
                    </a:cubicBezTo>
                    <a:cubicBezTo>
                      <a:pt x="3491822" y="1690"/>
                      <a:pt x="3613706" y="78395"/>
                      <a:pt x="3584862" y="203483"/>
                    </a:cubicBezTo>
                    <a:cubicBezTo>
                      <a:pt x="3588212" y="293807"/>
                      <a:pt x="3547759" y="506698"/>
                      <a:pt x="3584862" y="586019"/>
                    </a:cubicBezTo>
                    <a:cubicBezTo>
                      <a:pt x="3621965" y="665340"/>
                      <a:pt x="3546592" y="830753"/>
                      <a:pt x="3584862" y="1017389"/>
                    </a:cubicBezTo>
                    <a:cubicBezTo>
                      <a:pt x="3572195" y="1123384"/>
                      <a:pt x="3495691" y="1244410"/>
                      <a:pt x="3381379" y="1220872"/>
                    </a:cubicBezTo>
                    <a:cubicBezTo>
                      <a:pt x="3276284" y="1242701"/>
                      <a:pt x="3125487" y="1200098"/>
                      <a:pt x="2915288" y="1220872"/>
                    </a:cubicBezTo>
                    <a:cubicBezTo>
                      <a:pt x="2705089" y="1241646"/>
                      <a:pt x="2544793" y="1172405"/>
                      <a:pt x="2417417" y="1220872"/>
                    </a:cubicBezTo>
                    <a:cubicBezTo>
                      <a:pt x="2290041" y="1269339"/>
                      <a:pt x="2130944" y="1186807"/>
                      <a:pt x="1919547" y="1220872"/>
                    </a:cubicBezTo>
                    <a:cubicBezTo>
                      <a:pt x="1708150" y="1254937"/>
                      <a:pt x="1629908" y="1182623"/>
                      <a:pt x="1358119" y="1220872"/>
                    </a:cubicBezTo>
                    <a:cubicBezTo>
                      <a:pt x="1086330" y="1259121"/>
                      <a:pt x="1029985" y="1196730"/>
                      <a:pt x="923806" y="1220872"/>
                    </a:cubicBezTo>
                    <a:cubicBezTo>
                      <a:pt x="817627" y="1245014"/>
                      <a:pt x="474197" y="1149132"/>
                      <a:pt x="203483" y="1220872"/>
                    </a:cubicBezTo>
                    <a:cubicBezTo>
                      <a:pt x="94781" y="1209838"/>
                      <a:pt x="2010" y="1160372"/>
                      <a:pt x="0" y="1017389"/>
                    </a:cubicBezTo>
                    <a:cubicBezTo>
                      <a:pt x="-13515" y="861893"/>
                      <a:pt x="30803" y="734701"/>
                      <a:pt x="0" y="610436"/>
                    </a:cubicBezTo>
                    <a:cubicBezTo>
                      <a:pt x="-30803" y="486171"/>
                      <a:pt x="46896" y="341330"/>
                      <a:pt x="0" y="203483"/>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400" kern="0" dirty="0">
                  <a:solidFill>
                    <a:srgbClr val="17253A"/>
                  </a:solidFill>
                  <a:effectLst>
                    <a:outerShdw blurRad="38100" dist="38100" dir="2700000" algn="tl">
                      <a:srgbClr val="000000">
                        <a:alpha val="43137"/>
                      </a:srgbClr>
                    </a:outerShdw>
                  </a:effectLst>
                  <a:latin typeface="Arial"/>
                  <a:sym typeface="Arial"/>
                </a:endParaRPr>
              </a:p>
            </p:txBody>
          </p:sp>
          <p:pic>
            <p:nvPicPr>
              <p:cNvPr id="25" name="Picture 24">
                <a:extLst>
                  <a:ext uri="{FF2B5EF4-FFF2-40B4-BE49-F238E27FC236}">
                    <a16:creationId xmlns:a16="http://schemas.microsoft.com/office/drawing/2014/main" id="{93918F1A-EDB9-41D7-95B7-8D41EAF9B09B}"/>
                  </a:ext>
                </a:extLst>
              </p:cNvPr>
              <p:cNvPicPr>
                <a:picLocks noChangeAspect="1"/>
              </p:cNvPicPr>
              <p:nvPr/>
            </p:nvPicPr>
            <p:blipFill>
              <a:blip r:embed="rId4"/>
              <a:stretch>
                <a:fillRect/>
              </a:stretch>
            </p:blipFill>
            <p:spPr>
              <a:xfrm rot="737208" flipH="1">
                <a:off x="277034" y="1489257"/>
                <a:ext cx="919996" cy="919996"/>
              </a:xfrm>
              <a:prstGeom prst="rect">
                <a:avLst/>
              </a:prstGeom>
            </p:spPr>
          </p:pic>
        </p:grpSp>
        <p:sp>
          <p:nvSpPr>
            <p:cNvPr id="23" name="TextBox 34">
              <a:extLst>
                <a:ext uri="{FF2B5EF4-FFF2-40B4-BE49-F238E27FC236}">
                  <a16:creationId xmlns:a16="http://schemas.microsoft.com/office/drawing/2014/main" id="{D5DDDCC8-C2A2-0FF5-FCC8-7D219F6AE0C8}"/>
                </a:ext>
              </a:extLst>
            </p:cNvPr>
            <p:cNvSpPr txBox="1"/>
            <p:nvPr/>
          </p:nvSpPr>
          <p:spPr>
            <a:xfrm>
              <a:off x="2494060" y="3146916"/>
              <a:ext cx="3489161"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1219170">
                <a:lnSpc>
                  <a:spcPct val="150000"/>
                </a:lnSpc>
                <a:buClr>
                  <a:srgbClr val="000000"/>
                </a:buClr>
              </a:pPr>
              <a:r>
                <a:rPr lang="en-US" sz="3200" dirty="0">
                  <a:solidFill>
                    <a:srgbClr val="17253A"/>
                  </a:solidFill>
                  <a:latin typeface="Calibri" panose="020F0502020204030204" pitchFamily="34" charset="0"/>
                  <a:cs typeface="Calibri" panose="020F0502020204030204" pitchFamily="34" charset="0"/>
                  <a:sym typeface="Arial"/>
                </a:rPr>
                <a:t>GV ĐIỀN VÀO ĐÂY</a:t>
              </a:r>
            </a:p>
          </p:txBody>
        </p:sp>
      </p:grpSp>
      <p:pic>
        <p:nvPicPr>
          <p:cNvPr id="2" name="Picture 1">
            <a:extLst>
              <a:ext uri="{FF2B5EF4-FFF2-40B4-BE49-F238E27FC236}">
                <a16:creationId xmlns:a16="http://schemas.microsoft.com/office/drawing/2014/main" id="{6F774805-27FB-AF75-2576-705DC246CCF5}"/>
              </a:ext>
            </a:extLst>
          </p:cNvPr>
          <p:cNvPicPr>
            <a:picLocks noChangeAspect="1"/>
          </p:cNvPicPr>
          <p:nvPr/>
        </p:nvPicPr>
        <p:blipFill>
          <a:blip r:embed="rId5"/>
          <a:stretch>
            <a:fillRect/>
          </a:stretch>
        </p:blipFill>
        <p:spPr>
          <a:xfrm>
            <a:off x="2995406" y="568762"/>
            <a:ext cx="6498899" cy="1828959"/>
          </a:xfrm>
          <a:prstGeom prst="rect">
            <a:avLst/>
          </a:prstGeom>
        </p:spPr>
      </p:pic>
    </p:spTree>
    <p:extLst>
      <p:ext uri="{BB962C8B-B14F-4D97-AF65-F5344CB8AC3E}">
        <p14:creationId xmlns:p14="http://schemas.microsoft.com/office/powerpoint/2010/main" val="1577525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4" name="Google Shape;644;p39"/>
          <p:cNvSpPr/>
          <p:nvPr/>
        </p:nvSpPr>
        <p:spPr>
          <a:xfrm>
            <a:off x="1679833" y="6006600"/>
            <a:ext cx="2412400" cy="2628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 name="Picture 2" descr="A cartoon of a person wearing goggles and a lab coat holding a flask&#10;&#10;Description automatically generated">
            <a:extLst>
              <a:ext uri="{FF2B5EF4-FFF2-40B4-BE49-F238E27FC236}">
                <a16:creationId xmlns:a16="http://schemas.microsoft.com/office/drawing/2014/main" id="{40C85789-D876-4AD1-D3DC-44B6069DB9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390651"/>
            <a:ext cx="3145806" cy="4882554"/>
          </a:xfrm>
          <a:prstGeom prst="rect">
            <a:avLst/>
          </a:prstGeom>
        </p:spPr>
      </p:pic>
      <p:pic>
        <p:nvPicPr>
          <p:cNvPr id="4" name="Picture 3">
            <a:extLst>
              <a:ext uri="{FF2B5EF4-FFF2-40B4-BE49-F238E27FC236}">
                <a16:creationId xmlns:a16="http://schemas.microsoft.com/office/drawing/2014/main" id="{2EE5AC2A-8F3B-8034-0155-73E21CCFFBD1}"/>
              </a:ext>
            </a:extLst>
          </p:cNvPr>
          <p:cNvPicPr>
            <a:picLocks noChangeAspect="1"/>
          </p:cNvPicPr>
          <p:nvPr/>
        </p:nvPicPr>
        <p:blipFill>
          <a:blip r:embed="rId4"/>
          <a:stretch>
            <a:fillRect/>
          </a:stretch>
        </p:blipFill>
        <p:spPr>
          <a:xfrm>
            <a:off x="4160266" y="898800"/>
            <a:ext cx="7486537" cy="3359187"/>
          </a:xfrm>
          <a:prstGeom prst="rect">
            <a:avLst/>
          </a:prstGeom>
        </p:spPr>
      </p:pic>
    </p:spTree>
    <p:extLst>
      <p:ext uri="{BB962C8B-B14F-4D97-AF65-F5344CB8AC3E}">
        <p14:creationId xmlns:p14="http://schemas.microsoft.com/office/powerpoint/2010/main" val="28295365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34" y="101296"/>
            <a:ext cx="11312648" cy="2566008"/>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190625" y="2400515"/>
            <a:ext cx="9944100"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Liên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hệ</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7E14EC30-9C2F-2CF3-A4FC-DD3563B74B0D}"/>
              </a:ext>
            </a:extLst>
          </p:cNvPr>
          <p:cNvPicPr>
            <a:picLocks noChangeAspect="1"/>
          </p:cNvPicPr>
          <p:nvPr/>
        </p:nvPicPr>
        <p:blipFill>
          <a:blip r:embed="rId5"/>
          <a:stretch>
            <a:fillRect/>
          </a:stretch>
        </p:blipFill>
        <p:spPr>
          <a:xfrm>
            <a:off x="1917151" y="110773"/>
            <a:ext cx="8503200" cy="1983548"/>
          </a:xfrm>
          <a:prstGeom prst="rect">
            <a:avLst/>
          </a:prstGeom>
        </p:spPr>
      </p:pic>
      <p:pic>
        <p:nvPicPr>
          <p:cNvPr id="7" name="Picture 6" descr="Logo, company name&#10;&#10;Description automatically generated">
            <a:extLst>
              <a:ext uri="{FF2B5EF4-FFF2-40B4-BE49-F238E27FC236}">
                <a16:creationId xmlns:a16="http://schemas.microsoft.com/office/drawing/2014/main" id="{F0C1CCA4-F917-3D5D-8761-971EC051E3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380" y="-228480"/>
            <a:ext cx="1923810" cy="1923810"/>
          </a:xfrm>
          <a:prstGeom prst="rect">
            <a:avLst/>
          </a:prstGeom>
        </p:spPr>
      </p:pic>
      <p:pic>
        <p:nvPicPr>
          <p:cNvPr id="8" name="Picture 7">
            <a:extLst>
              <a:ext uri="{FF2B5EF4-FFF2-40B4-BE49-F238E27FC236}">
                <a16:creationId xmlns:a16="http://schemas.microsoft.com/office/drawing/2014/main" id="{8E18A5BD-4EB2-FC54-3F9C-6CFAF96B25E1}"/>
              </a:ext>
            </a:extLst>
          </p:cNvPr>
          <p:cNvPicPr>
            <a:picLocks noChangeAspect="1"/>
          </p:cNvPicPr>
          <p:nvPr/>
        </p:nvPicPr>
        <p:blipFill>
          <a:blip r:embed="rId7"/>
          <a:stretch>
            <a:fillRect/>
          </a:stretch>
        </p:blipFill>
        <p:spPr>
          <a:xfrm>
            <a:off x="405545" y="3616637"/>
            <a:ext cx="10998137" cy="3090940"/>
          </a:xfrm>
          <a:prstGeom prst="rect">
            <a:avLst/>
          </a:prstGeom>
        </p:spPr>
      </p:pic>
    </p:spTree>
    <p:extLst>
      <p:ext uri="{BB962C8B-B14F-4D97-AF65-F5344CB8AC3E}">
        <p14:creationId xmlns:p14="http://schemas.microsoft.com/office/powerpoint/2010/main" val="336066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711242" y="3372602"/>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49243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Callout 2"/>
          <p:cNvSpPr/>
          <p:nvPr/>
        </p:nvSpPr>
        <p:spPr>
          <a:xfrm>
            <a:off x="1918520" y="838200"/>
            <a:ext cx="6387280" cy="3124200"/>
          </a:xfrm>
          <a:prstGeom prst="cloudCallout">
            <a:avLst>
              <a:gd name="adj1" fmla="val -32767"/>
              <a:gd name="adj2" fmla="val 620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Đề</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bài</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văn</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của</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bạn</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nhỏ</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trong</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bài</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Tập</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làm</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văn</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là</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gì</a:t>
            </a:r>
            <a:r>
              <a:rPr lang="en-US" sz="3600" dirty="0">
                <a:solidFill>
                  <a:prstClr val="white"/>
                </a:solidFill>
                <a:latin typeface="Times New Roman" pitchFamily="18" charset="0"/>
                <a:cs typeface="Times New Roman" pitchFamily="18" charset="0"/>
              </a:rPr>
              <a:t>?</a:t>
            </a:r>
          </a:p>
        </p:txBody>
      </p:sp>
      <p:sp>
        <p:nvSpPr>
          <p:cNvPr id="9" name="Cloud Callout 8"/>
          <p:cNvSpPr/>
          <p:nvPr/>
        </p:nvSpPr>
        <p:spPr>
          <a:xfrm>
            <a:off x="4648199" y="4191000"/>
            <a:ext cx="3657601" cy="1981200"/>
          </a:xfrm>
          <a:prstGeom prst="cloudCallout">
            <a:avLst>
              <a:gd name="adj1" fmla="val 69128"/>
              <a:gd name="adj2" fmla="val -4244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Tả</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cây</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hoa</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nhà</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em</a:t>
            </a:r>
            <a:endParaRPr lang="en-US" sz="3600" dirty="0">
              <a:solidFill>
                <a:prstClr val="white"/>
              </a:solidFill>
              <a:latin typeface="Times New Roman" pitchFamily="18" charset="0"/>
              <a:cs typeface="Times New Roman" pitchFamily="18" charset="0"/>
            </a:endParaRPr>
          </a:p>
        </p:txBody>
      </p:sp>
      <p:sp>
        <p:nvSpPr>
          <p:cNvPr id="10" name="Right Arrow 9">
            <a:hlinkClick r:id="rId8" action="ppaction://hlinksldjump"/>
          </p:cNvPr>
          <p:cNvSpPr/>
          <p:nvPr/>
        </p:nvSpPr>
        <p:spPr>
          <a:xfrm>
            <a:off x="8077201" y="606241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itchFamily="18" charset="0"/>
                <a:cs typeface="Times New Roman" pitchFamily="18" charset="0"/>
              </a:rPr>
              <a:t>Trở</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endParaRPr lang="en-US"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420623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5" name="Picture 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077200" y="3475876"/>
            <a:ext cx="1820332" cy="330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371601" y="2971801"/>
            <a:ext cx="2126443" cy="338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loud Callout 8"/>
          <p:cNvSpPr/>
          <p:nvPr/>
        </p:nvSpPr>
        <p:spPr>
          <a:xfrm>
            <a:off x="2026515" y="304800"/>
            <a:ext cx="7165110" cy="3124200"/>
          </a:xfrm>
          <a:prstGeom prst="cloudCallout">
            <a:avLst>
              <a:gd name="adj1" fmla="val -32767"/>
              <a:gd name="adj2" fmla="val 620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Từ</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mô</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phỏng</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tiếng</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như</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tiếng</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lá</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cây</a:t>
            </a:r>
            <a:r>
              <a:rPr lang="en-US" sz="3600" dirty="0">
                <a:solidFill>
                  <a:prstClr val="white"/>
                </a:solidFill>
                <a:latin typeface="Times New Roman" pitchFamily="18" charset="0"/>
                <a:cs typeface="Times New Roman" pitchFamily="18" charset="0"/>
              </a:rPr>
              <a:t> lay </a:t>
            </a:r>
            <a:r>
              <a:rPr lang="en-US" sz="3600" dirty="0" err="1">
                <a:solidFill>
                  <a:prstClr val="white"/>
                </a:solidFill>
                <a:latin typeface="Times New Roman" pitchFamily="18" charset="0"/>
                <a:cs typeface="Times New Roman" pitchFamily="18" charset="0"/>
              </a:rPr>
              <a:t>động</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và</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chạm</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nhẹ</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vào</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nhau</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là</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nghĩa</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từ</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nào</a:t>
            </a:r>
            <a:r>
              <a:rPr lang="en-US" sz="3600" dirty="0">
                <a:solidFill>
                  <a:prstClr val="white"/>
                </a:solidFill>
                <a:latin typeface="Times New Roman" pitchFamily="18" charset="0"/>
                <a:cs typeface="Times New Roman" pitchFamily="18" charset="0"/>
              </a:rPr>
              <a:t>?</a:t>
            </a:r>
          </a:p>
        </p:txBody>
      </p:sp>
      <p:sp>
        <p:nvSpPr>
          <p:cNvPr id="10" name="Cloud Callout 9"/>
          <p:cNvSpPr/>
          <p:nvPr/>
        </p:nvSpPr>
        <p:spPr>
          <a:xfrm>
            <a:off x="4191001" y="4250765"/>
            <a:ext cx="3657601" cy="1981200"/>
          </a:xfrm>
          <a:prstGeom prst="cloudCallout">
            <a:avLst>
              <a:gd name="adj1" fmla="val 68618"/>
              <a:gd name="adj2" fmla="val -1701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Xào</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xạc</a:t>
            </a:r>
            <a:endParaRPr lang="en-US" sz="3600" dirty="0">
              <a:solidFill>
                <a:prstClr val="white"/>
              </a:solidFill>
              <a:latin typeface="Times New Roman" pitchFamily="18" charset="0"/>
              <a:cs typeface="Times New Roman" pitchFamily="18" charset="0"/>
            </a:endParaRPr>
          </a:p>
        </p:txBody>
      </p:sp>
      <p:sp>
        <p:nvSpPr>
          <p:cNvPr id="11" name="Right Arrow 10">
            <a:hlinkClick r:id="rId7" action="ppaction://hlinksldjump"/>
          </p:cNvPr>
          <p:cNvSpPr/>
          <p:nvPr/>
        </p:nvSpPr>
        <p:spPr>
          <a:xfrm>
            <a:off x="9375857" y="6011379"/>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itchFamily="18" charset="0"/>
                <a:cs typeface="Times New Roman" pitchFamily="18" charset="0"/>
              </a:rPr>
              <a:t>Trở</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endParaRPr lang="en-US"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318251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9144000" y="3261238"/>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49243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Callout 2"/>
          <p:cNvSpPr/>
          <p:nvPr/>
        </p:nvSpPr>
        <p:spPr>
          <a:xfrm>
            <a:off x="1918520" y="838200"/>
            <a:ext cx="6387280" cy="3124200"/>
          </a:xfrm>
          <a:prstGeom prst="cloudCallout">
            <a:avLst>
              <a:gd name="adj1" fmla="val -32767"/>
              <a:gd name="adj2" fmla="val 620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Bạn</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nhỏ</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trong</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bài</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Tập</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làm</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văn</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đã</a:t>
            </a:r>
            <a:r>
              <a:rPr lang="en-US" sz="3600" dirty="0">
                <a:solidFill>
                  <a:prstClr val="white"/>
                </a:solidFill>
                <a:latin typeface="Times New Roman" pitchFamily="18" charset="0"/>
                <a:cs typeface="Times New Roman" pitchFamily="18" charset="0"/>
              </a:rPr>
              <a:t> so </a:t>
            </a:r>
            <a:r>
              <a:rPr lang="en-US" sz="3600" dirty="0" err="1">
                <a:solidFill>
                  <a:prstClr val="white"/>
                </a:solidFill>
                <a:latin typeface="Times New Roman" pitchFamily="18" charset="0"/>
                <a:cs typeface="Times New Roman" pitchFamily="18" charset="0"/>
              </a:rPr>
              <a:t>sánh</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cái</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bình</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tưới</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nước</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với</a:t>
            </a:r>
            <a:r>
              <a:rPr lang="en-US" sz="3600" dirty="0">
                <a:solidFill>
                  <a:prstClr val="white"/>
                </a:solidFill>
                <a:latin typeface="Times New Roman" pitchFamily="18" charset="0"/>
                <a:cs typeface="Times New Roman" pitchFamily="18" charset="0"/>
              </a:rPr>
              <a:t> con </a:t>
            </a:r>
            <a:r>
              <a:rPr lang="en-US" sz="3600" dirty="0" err="1">
                <a:solidFill>
                  <a:prstClr val="white"/>
                </a:solidFill>
                <a:latin typeface="Times New Roman" pitchFamily="18" charset="0"/>
                <a:cs typeface="Times New Roman" pitchFamily="18" charset="0"/>
              </a:rPr>
              <a:t>vật</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gì</a:t>
            </a:r>
            <a:r>
              <a:rPr lang="en-US" sz="3600" dirty="0">
                <a:solidFill>
                  <a:prstClr val="white"/>
                </a:solidFill>
                <a:latin typeface="Times New Roman" pitchFamily="18" charset="0"/>
                <a:cs typeface="Times New Roman" pitchFamily="18" charset="0"/>
              </a:rPr>
              <a:t>?</a:t>
            </a:r>
          </a:p>
        </p:txBody>
      </p:sp>
      <p:sp>
        <p:nvSpPr>
          <p:cNvPr id="9" name="Cloud Callout 8"/>
          <p:cNvSpPr/>
          <p:nvPr/>
        </p:nvSpPr>
        <p:spPr>
          <a:xfrm>
            <a:off x="4648199" y="4191000"/>
            <a:ext cx="3657601" cy="1981200"/>
          </a:xfrm>
          <a:prstGeom prst="cloudCallout">
            <a:avLst>
              <a:gd name="adj1" fmla="val 69128"/>
              <a:gd name="adj2" fmla="val -4244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Chú</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voi</a:t>
            </a:r>
            <a:r>
              <a:rPr lang="en-US" sz="3600" dirty="0">
                <a:solidFill>
                  <a:prstClr val="white"/>
                </a:solidFill>
                <a:latin typeface="Times New Roman" pitchFamily="18" charset="0"/>
                <a:cs typeface="Times New Roman" pitchFamily="18" charset="0"/>
              </a:rPr>
              <a:t> con</a:t>
            </a:r>
          </a:p>
        </p:txBody>
      </p:sp>
      <p:sp>
        <p:nvSpPr>
          <p:cNvPr id="8" name="Right Arrow 7">
            <a:hlinkClick r:id="rId8" action="ppaction://hlinksldjump"/>
          </p:cNvPr>
          <p:cNvSpPr/>
          <p:nvPr/>
        </p:nvSpPr>
        <p:spPr>
          <a:xfrm>
            <a:off x="8100650" y="5953394"/>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itchFamily="18" charset="0"/>
                <a:cs typeface="Times New Roman" pitchFamily="18" charset="0"/>
              </a:rPr>
              <a:t>Trở</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endParaRPr lang="en-US"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341790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5" name="Picture 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077200" y="3510087"/>
            <a:ext cx="1820332" cy="330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371601" y="2971801"/>
            <a:ext cx="2126443" cy="338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loud Callout 8"/>
          <p:cNvSpPr/>
          <p:nvPr/>
        </p:nvSpPr>
        <p:spPr>
          <a:xfrm>
            <a:off x="2026515" y="304800"/>
            <a:ext cx="6387280" cy="3124200"/>
          </a:xfrm>
          <a:prstGeom prst="cloudCallout">
            <a:avLst>
              <a:gd name="adj1" fmla="val -32767"/>
              <a:gd name="adj2" fmla="val 620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prstClr val="white"/>
                </a:solidFill>
                <a:latin typeface="Times New Roman" pitchFamily="18" charset="0"/>
                <a:cs typeface="Times New Roman" pitchFamily="18" charset="0"/>
              </a:rPr>
              <a:t>Hãy</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kể</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tên</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một</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nhà</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bác</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học</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mà</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em</a:t>
            </a:r>
            <a:r>
              <a:rPr lang="en-US" sz="3600" dirty="0">
                <a:solidFill>
                  <a:prstClr val="white"/>
                </a:solidFill>
                <a:latin typeface="Times New Roman" pitchFamily="18" charset="0"/>
                <a:cs typeface="Times New Roman" pitchFamily="18" charset="0"/>
              </a:rPr>
              <a:t> </a:t>
            </a:r>
            <a:r>
              <a:rPr lang="en-US" sz="3600" dirty="0" err="1">
                <a:solidFill>
                  <a:prstClr val="white"/>
                </a:solidFill>
                <a:latin typeface="Times New Roman" pitchFamily="18" charset="0"/>
                <a:cs typeface="Times New Roman" pitchFamily="18" charset="0"/>
              </a:rPr>
              <a:t>biết</a:t>
            </a:r>
            <a:r>
              <a:rPr lang="en-US" sz="3600" dirty="0">
                <a:solidFill>
                  <a:prstClr val="white"/>
                </a:solidFill>
                <a:latin typeface="Times New Roman" pitchFamily="18" charset="0"/>
                <a:cs typeface="Times New Roman" pitchFamily="18" charset="0"/>
              </a:rPr>
              <a:t>?</a:t>
            </a:r>
          </a:p>
        </p:txBody>
      </p:sp>
      <p:sp>
        <p:nvSpPr>
          <p:cNvPr id="10" name="Cloud Callout 9"/>
          <p:cNvSpPr/>
          <p:nvPr/>
        </p:nvSpPr>
        <p:spPr>
          <a:xfrm>
            <a:off x="4191001" y="4250765"/>
            <a:ext cx="3657601" cy="1981200"/>
          </a:xfrm>
          <a:prstGeom prst="cloudCallout">
            <a:avLst>
              <a:gd name="adj1" fmla="val 68618"/>
              <a:gd name="adj2" fmla="val -1701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prstClr val="white"/>
                </a:solidFill>
                <a:latin typeface="Times New Roman" pitchFamily="18" charset="0"/>
                <a:cs typeface="Times New Roman" pitchFamily="18" charset="0"/>
              </a:rPr>
              <a:t>……</a:t>
            </a:r>
          </a:p>
        </p:txBody>
      </p:sp>
      <p:sp>
        <p:nvSpPr>
          <p:cNvPr id="7" name="Right Arrow 6">
            <a:hlinkClick r:id="rId7" action="ppaction://hlinksldjump"/>
          </p:cNvPr>
          <p:cNvSpPr/>
          <p:nvPr/>
        </p:nvSpPr>
        <p:spPr>
          <a:xfrm>
            <a:off x="9375857" y="5999888"/>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itchFamily="18" charset="0"/>
                <a:cs typeface="Times New Roman" pitchFamily="18" charset="0"/>
              </a:rPr>
              <a:t>Trở</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endParaRPr lang="en-US"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2302585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6;p36">
            <a:extLst>
              <a:ext uri="{FF2B5EF4-FFF2-40B4-BE49-F238E27FC236}">
                <a16:creationId xmlns:a16="http://schemas.microsoft.com/office/drawing/2014/main" id="{8CA979FC-ABFB-A267-BCCC-5C0ED1E2E0F7}"/>
              </a:ext>
            </a:extLst>
          </p:cNvPr>
          <p:cNvSpPr txBox="1">
            <a:spLocks/>
          </p:cNvSpPr>
          <p:nvPr/>
        </p:nvSpPr>
        <p:spPr>
          <a:xfrm>
            <a:off x="2558868" y="905766"/>
            <a:ext cx="10046459" cy="10456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vo"/>
              <a:buNone/>
              <a:defRPr sz="2800" b="1" i="0" u="none" strike="noStrike" cap="none">
                <a:solidFill>
                  <a:schemeClr val="dk1"/>
                </a:solidFill>
                <a:latin typeface="Arvo"/>
                <a:ea typeface="Arvo"/>
                <a:cs typeface="Arvo"/>
                <a:sym typeface="Arvo"/>
              </a:defRPr>
            </a:lvl1pPr>
            <a:lvl2pPr marR="0" lvl="1" algn="l" rtl="0">
              <a:lnSpc>
                <a:spcPct val="100000"/>
              </a:lnSpc>
              <a:spcBef>
                <a:spcPts val="0"/>
              </a:spcBef>
              <a:spcAft>
                <a:spcPts val="0"/>
              </a:spcAft>
              <a:buClr>
                <a:schemeClr val="dk1"/>
              </a:buClr>
              <a:buSzPts val="2800"/>
              <a:buFont typeface="Arvo"/>
              <a:buNone/>
              <a:defRPr sz="2800" b="1" i="0" u="none" strike="noStrike" cap="none">
                <a:solidFill>
                  <a:schemeClr val="dk1"/>
                </a:solidFill>
                <a:latin typeface="Arvo"/>
                <a:ea typeface="Arvo"/>
                <a:cs typeface="Arvo"/>
                <a:sym typeface="Arvo"/>
              </a:defRPr>
            </a:lvl2pPr>
            <a:lvl3pPr marR="0" lvl="2" algn="l" rtl="0">
              <a:lnSpc>
                <a:spcPct val="100000"/>
              </a:lnSpc>
              <a:spcBef>
                <a:spcPts val="0"/>
              </a:spcBef>
              <a:spcAft>
                <a:spcPts val="0"/>
              </a:spcAft>
              <a:buClr>
                <a:schemeClr val="dk1"/>
              </a:buClr>
              <a:buSzPts val="2800"/>
              <a:buFont typeface="Arvo"/>
              <a:buNone/>
              <a:defRPr sz="2800" b="1" i="0" u="none" strike="noStrike" cap="none">
                <a:solidFill>
                  <a:schemeClr val="dk1"/>
                </a:solidFill>
                <a:latin typeface="Arvo"/>
                <a:ea typeface="Arvo"/>
                <a:cs typeface="Arvo"/>
                <a:sym typeface="Arvo"/>
              </a:defRPr>
            </a:lvl3pPr>
            <a:lvl4pPr marR="0" lvl="3" algn="l" rtl="0">
              <a:lnSpc>
                <a:spcPct val="100000"/>
              </a:lnSpc>
              <a:spcBef>
                <a:spcPts val="0"/>
              </a:spcBef>
              <a:spcAft>
                <a:spcPts val="0"/>
              </a:spcAft>
              <a:buClr>
                <a:schemeClr val="dk1"/>
              </a:buClr>
              <a:buSzPts val="2800"/>
              <a:buFont typeface="Arvo"/>
              <a:buNone/>
              <a:defRPr sz="2800" b="1" i="0" u="none" strike="noStrike" cap="none">
                <a:solidFill>
                  <a:schemeClr val="dk1"/>
                </a:solidFill>
                <a:latin typeface="Arvo"/>
                <a:ea typeface="Arvo"/>
                <a:cs typeface="Arvo"/>
                <a:sym typeface="Arvo"/>
              </a:defRPr>
            </a:lvl4pPr>
            <a:lvl5pPr marR="0" lvl="4" algn="l" rtl="0">
              <a:lnSpc>
                <a:spcPct val="100000"/>
              </a:lnSpc>
              <a:spcBef>
                <a:spcPts val="0"/>
              </a:spcBef>
              <a:spcAft>
                <a:spcPts val="0"/>
              </a:spcAft>
              <a:buClr>
                <a:schemeClr val="dk1"/>
              </a:buClr>
              <a:buSzPts val="2800"/>
              <a:buFont typeface="Arvo"/>
              <a:buNone/>
              <a:defRPr sz="2800" b="1" i="0" u="none" strike="noStrike" cap="none">
                <a:solidFill>
                  <a:schemeClr val="dk1"/>
                </a:solidFill>
                <a:latin typeface="Arvo"/>
                <a:ea typeface="Arvo"/>
                <a:cs typeface="Arvo"/>
                <a:sym typeface="Arvo"/>
              </a:defRPr>
            </a:lvl5pPr>
            <a:lvl6pPr marR="0" lvl="5" algn="l" rtl="0">
              <a:lnSpc>
                <a:spcPct val="100000"/>
              </a:lnSpc>
              <a:spcBef>
                <a:spcPts val="0"/>
              </a:spcBef>
              <a:spcAft>
                <a:spcPts val="0"/>
              </a:spcAft>
              <a:buClr>
                <a:schemeClr val="dk1"/>
              </a:buClr>
              <a:buSzPts val="2800"/>
              <a:buFont typeface="Arvo"/>
              <a:buNone/>
              <a:defRPr sz="2800" b="1" i="0" u="none" strike="noStrike" cap="none">
                <a:solidFill>
                  <a:schemeClr val="dk1"/>
                </a:solidFill>
                <a:latin typeface="Arvo"/>
                <a:ea typeface="Arvo"/>
                <a:cs typeface="Arvo"/>
                <a:sym typeface="Arvo"/>
              </a:defRPr>
            </a:lvl6pPr>
            <a:lvl7pPr marR="0" lvl="6" algn="l" rtl="0">
              <a:lnSpc>
                <a:spcPct val="100000"/>
              </a:lnSpc>
              <a:spcBef>
                <a:spcPts val="0"/>
              </a:spcBef>
              <a:spcAft>
                <a:spcPts val="0"/>
              </a:spcAft>
              <a:buClr>
                <a:schemeClr val="dk1"/>
              </a:buClr>
              <a:buSzPts val="2800"/>
              <a:buFont typeface="Arvo"/>
              <a:buNone/>
              <a:defRPr sz="2800" b="1" i="0" u="none" strike="noStrike" cap="none">
                <a:solidFill>
                  <a:schemeClr val="dk1"/>
                </a:solidFill>
                <a:latin typeface="Arvo"/>
                <a:ea typeface="Arvo"/>
                <a:cs typeface="Arvo"/>
                <a:sym typeface="Arvo"/>
              </a:defRPr>
            </a:lvl7pPr>
            <a:lvl8pPr marR="0" lvl="7" algn="l" rtl="0">
              <a:lnSpc>
                <a:spcPct val="100000"/>
              </a:lnSpc>
              <a:spcBef>
                <a:spcPts val="0"/>
              </a:spcBef>
              <a:spcAft>
                <a:spcPts val="0"/>
              </a:spcAft>
              <a:buClr>
                <a:schemeClr val="dk1"/>
              </a:buClr>
              <a:buSzPts val="2800"/>
              <a:buFont typeface="Arvo"/>
              <a:buNone/>
              <a:defRPr sz="2800" b="1" i="0" u="none" strike="noStrike" cap="none">
                <a:solidFill>
                  <a:schemeClr val="dk1"/>
                </a:solidFill>
                <a:latin typeface="Arvo"/>
                <a:ea typeface="Arvo"/>
                <a:cs typeface="Arvo"/>
                <a:sym typeface="Arvo"/>
              </a:defRPr>
            </a:lvl8pPr>
            <a:lvl9pPr marR="0" lvl="8" algn="l" rtl="0">
              <a:lnSpc>
                <a:spcPct val="100000"/>
              </a:lnSpc>
              <a:spcBef>
                <a:spcPts val="0"/>
              </a:spcBef>
              <a:spcAft>
                <a:spcPts val="0"/>
              </a:spcAft>
              <a:buClr>
                <a:schemeClr val="dk1"/>
              </a:buClr>
              <a:buSzPts val="2800"/>
              <a:buFont typeface="Arvo"/>
              <a:buNone/>
              <a:defRPr sz="2800" b="1" i="0" u="none" strike="noStrike" cap="none">
                <a:solidFill>
                  <a:schemeClr val="dk1"/>
                </a:solidFill>
                <a:latin typeface="Arvo"/>
                <a:ea typeface="Arvo"/>
                <a:cs typeface="Arvo"/>
                <a:sym typeface="Arvo"/>
              </a:defRPr>
            </a:lvl9pPr>
          </a:lstStyle>
          <a:p>
            <a:pPr algn="ctr"/>
            <a:r>
              <a:rPr lang="en-US" sz="4400" kern="0" dirty="0" err="1">
                <a:latin typeface="Calibri" panose="020F0502020204030204" pitchFamily="34" charset="0"/>
                <a:cs typeface="Calibri" panose="020F0502020204030204" pitchFamily="34" charset="0"/>
              </a:rPr>
              <a:t>Thứ</a:t>
            </a:r>
            <a:r>
              <a:rPr lang="en-US" sz="4400" kern="0" dirty="0">
                <a:latin typeface="Calibri" panose="020F0502020204030204" pitchFamily="34" charset="0"/>
                <a:cs typeface="Calibri" panose="020F0502020204030204" pitchFamily="34" charset="0"/>
              </a:rPr>
              <a:t>…</a:t>
            </a:r>
            <a:r>
              <a:rPr lang="en-US" sz="4400" kern="0" dirty="0" err="1">
                <a:latin typeface="Calibri" panose="020F0502020204030204" pitchFamily="34" charset="0"/>
                <a:cs typeface="Calibri" panose="020F0502020204030204" pitchFamily="34" charset="0"/>
              </a:rPr>
              <a:t>ngày</a:t>
            </a:r>
            <a:r>
              <a:rPr lang="en-US" sz="4400" kern="0" dirty="0">
                <a:latin typeface="Calibri" panose="020F0502020204030204" pitchFamily="34" charset="0"/>
                <a:cs typeface="Calibri" panose="020F0502020204030204" pitchFamily="34" charset="0"/>
              </a:rPr>
              <a:t>…</a:t>
            </a:r>
            <a:r>
              <a:rPr lang="en-US" sz="4400" kern="0" dirty="0" err="1">
                <a:latin typeface="Calibri" panose="020F0502020204030204" pitchFamily="34" charset="0"/>
                <a:cs typeface="Calibri" panose="020F0502020204030204" pitchFamily="34" charset="0"/>
              </a:rPr>
              <a:t>tháng</a:t>
            </a:r>
            <a:r>
              <a:rPr lang="en-US" sz="4400" kern="0" dirty="0">
                <a:latin typeface="Calibri" panose="020F0502020204030204" pitchFamily="34" charset="0"/>
                <a:cs typeface="Calibri" panose="020F0502020204030204" pitchFamily="34" charset="0"/>
              </a:rPr>
              <a:t>…</a:t>
            </a:r>
            <a:r>
              <a:rPr lang="en-US" sz="4400" kern="0" dirty="0" err="1">
                <a:latin typeface="Calibri" panose="020F0502020204030204" pitchFamily="34" charset="0"/>
                <a:cs typeface="Calibri" panose="020F0502020204030204" pitchFamily="34" charset="0"/>
              </a:rPr>
              <a:t>năm</a:t>
            </a:r>
            <a:r>
              <a:rPr lang="en-US" sz="4400" kern="0" dirty="0">
                <a:latin typeface="Calibri" panose="020F0502020204030204" pitchFamily="34" charset="0"/>
                <a:cs typeface="Calibri" panose="020F0502020204030204" pitchFamily="34" charset="0"/>
              </a:rPr>
              <a:t>…</a:t>
            </a:r>
            <a:endParaRPr lang="en-US" sz="4400" kern="0" dirty="0">
              <a:solidFill>
                <a:schemeClr val="accent1">
                  <a:lumMod val="60000"/>
                  <a:lumOff val="40000"/>
                </a:schemeClr>
              </a:solidFill>
              <a:latin typeface="Calibri" panose="020F0502020204030204" pitchFamily="34" charset="0"/>
              <a:cs typeface="Calibri" panose="020F0502020204030204" pitchFamily="34" charset="0"/>
            </a:endParaRPr>
          </a:p>
        </p:txBody>
      </p:sp>
      <p:sp>
        <p:nvSpPr>
          <p:cNvPr id="3" name="Google Shape;439;p36">
            <a:extLst>
              <a:ext uri="{FF2B5EF4-FFF2-40B4-BE49-F238E27FC236}">
                <a16:creationId xmlns:a16="http://schemas.microsoft.com/office/drawing/2014/main" id="{604BDA30-F7E1-831B-F24E-524AD31FDF90}"/>
              </a:ext>
            </a:extLst>
          </p:cNvPr>
          <p:cNvSpPr/>
          <p:nvPr/>
        </p:nvSpPr>
        <p:spPr>
          <a:xfrm>
            <a:off x="7394905" y="1988305"/>
            <a:ext cx="1695172" cy="876523"/>
          </a:xfrm>
          <a:custGeom>
            <a:avLst/>
            <a:gdLst/>
            <a:ahLst/>
            <a:cxnLst/>
            <a:rect l="l" t="t" r="r" b="b"/>
            <a:pathLst>
              <a:path w="16520" h="8542" extrusionOk="0">
                <a:moveTo>
                  <a:pt x="11075" y="0"/>
                </a:moveTo>
                <a:cubicBezTo>
                  <a:pt x="9259" y="0"/>
                  <a:pt x="7870" y="1567"/>
                  <a:pt x="6953" y="3177"/>
                </a:cubicBezTo>
                <a:cubicBezTo>
                  <a:pt x="6534" y="2712"/>
                  <a:pt x="5833" y="2159"/>
                  <a:pt x="5257" y="1853"/>
                </a:cubicBezTo>
                <a:cubicBezTo>
                  <a:pt x="4660" y="1533"/>
                  <a:pt x="3974" y="1355"/>
                  <a:pt x="3311" y="1355"/>
                </a:cubicBezTo>
                <a:cubicBezTo>
                  <a:pt x="2128" y="1355"/>
                  <a:pt x="1019" y="1922"/>
                  <a:pt x="620" y="3255"/>
                </a:cubicBezTo>
                <a:cubicBezTo>
                  <a:pt x="1" y="5265"/>
                  <a:pt x="1439" y="5818"/>
                  <a:pt x="2948" y="5818"/>
                </a:cubicBezTo>
                <a:cubicBezTo>
                  <a:pt x="3477" y="5818"/>
                  <a:pt x="4015" y="5750"/>
                  <a:pt x="4476" y="5653"/>
                </a:cubicBezTo>
                <a:lnTo>
                  <a:pt x="4476" y="5653"/>
                </a:lnTo>
                <a:cubicBezTo>
                  <a:pt x="3759" y="7491"/>
                  <a:pt x="5774" y="8319"/>
                  <a:pt x="7720" y="8319"/>
                </a:cubicBezTo>
                <a:cubicBezTo>
                  <a:pt x="8874" y="8319"/>
                  <a:pt x="10004" y="8028"/>
                  <a:pt x="10526" y="7485"/>
                </a:cubicBezTo>
                <a:cubicBezTo>
                  <a:pt x="11381" y="8053"/>
                  <a:pt x="12633" y="8542"/>
                  <a:pt x="13790" y="8542"/>
                </a:cubicBezTo>
                <a:cubicBezTo>
                  <a:pt x="14545" y="8542"/>
                  <a:pt x="15260" y="8333"/>
                  <a:pt x="15796" y="7801"/>
                </a:cubicBezTo>
                <a:cubicBezTo>
                  <a:pt x="16520" y="7168"/>
                  <a:pt x="16474" y="6128"/>
                  <a:pt x="15841" y="5449"/>
                </a:cubicBezTo>
                <a:cubicBezTo>
                  <a:pt x="15274" y="4874"/>
                  <a:pt x="14513" y="4749"/>
                  <a:pt x="13758" y="4749"/>
                </a:cubicBezTo>
                <a:cubicBezTo>
                  <a:pt x="13549" y="4749"/>
                  <a:pt x="13341" y="4758"/>
                  <a:pt x="13138" y="4771"/>
                </a:cubicBezTo>
                <a:cubicBezTo>
                  <a:pt x="14337" y="3154"/>
                  <a:pt x="14756" y="1277"/>
                  <a:pt x="12562" y="338"/>
                </a:cubicBezTo>
                <a:cubicBezTo>
                  <a:pt x="12038" y="104"/>
                  <a:pt x="11543" y="0"/>
                  <a:pt x="1107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 name="Google Shape;440;p36">
            <a:extLst>
              <a:ext uri="{FF2B5EF4-FFF2-40B4-BE49-F238E27FC236}">
                <a16:creationId xmlns:a16="http://schemas.microsoft.com/office/drawing/2014/main" id="{19869BA5-53AB-14FD-46FF-F25C045118EC}"/>
              </a:ext>
            </a:extLst>
          </p:cNvPr>
          <p:cNvSpPr/>
          <p:nvPr/>
        </p:nvSpPr>
        <p:spPr>
          <a:xfrm>
            <a:off x="9314900" y="4935567"/>
            <a:ext cx="1637600" cy="2628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 name="Google Shape;441;p36">
            <a:extLst>
              <a:ext uri="{FF2B5EF4-FFF2-40B4-BE49-F238E27FC236}">
                <a16:creationId xmlns:a16="http://schemas.microsoft.com/office/drawing/2014/main" id="{7D0505C2-98BF-B517-F540-B6819FB1AEE0}"/>
              </a:ext>
            </a:extLst>
          </p:cNvPr>
          <p:cNvSpPr/>
          <p:nvPr/>
        </p:nvSpPr>
        <p:spPr>
          <a:xfrm>
            <a:off x="7452467" y="5938200"/>
            <a:ext cx="1637600" cy="262800"/>
          </a:xfrm>
          <a:prstGeom prst="ellipse">
            <a:avLst/>
          </a:prstGeom>
          <a:solidFill>
            <a:srgbClr val="17253A">
              <a:alpha val="2411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8" name="Picture 7" descr="A cartoon of a child and a robot&#10;&#10;Description automatically generated">
            <a:extLst>
              <a:ext uri="{FF2B5EF4-FFF2-40B4-BE49-F238E27FC236}">
                <a16:creationId xmlns:a16="http://schemas.microsoft.com/office/drawing/2014/main" id="{7DD2DA5D-D8A9-4B0A-21E6-EE81801734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09950"/>
            <a:ext cx="5229130" cy="3924300"/>
          </a:xfrm>
          <a:prstGeom prst="rect">
            <a:avLst/>
          </a:prstGeom>
        </p:spPr>
      </p:pic>
      <p:pic>
        <p:nvPicPr>
          <p:cNvPr id="9" name="Picture 8">
            <a:extLst>
              <a:ext uri="{FF2B5EF4-FFF2-40B4-BE49-F238E27FC236}">
                <a16:creationId xmlns:a16="http://schemas.microsoft.com/office/drawing/2014/main" id="{CBEEBC2A-A2F7-BE87-1977-8BE9313451EE}"/>
              </a:ext>
            </a:extLst>
          </p:cNvPr>
          <p:cNvPicPr>
            <a:picLocks noChangeAspect="1"/>
          </p:cNvPicPr>
          <p:nvPr/>
        </p:nvPicPr>
        <p:blipFill>
          <a:blip r:embed="rId4"/>
          <a:stretch>
            <a:fillRect/>
          </a:stretch>
        </p:blipFill>
        <p:spPr>
          <a:xfrm>
            <a:off x="3394398" y="1600888"/>
            <a:ext cx="7193903" cy="1713124"/>
          </a:xfrm>
          <a:prstGeom prst="rect">
            <a:avLst/>
          </a:prstGeom>
        </p:spPr>
      </p:pic>
      <p:pic>
        <p:nvPicPr>
          <p:cNvPr id="10" name="Picture 9">
            <a:extLst>
              <a:ext uri="{FF2B5EF4-FFF2-40B4-BE49-F238E27FC236}">
                <a16:creationId xmlns:a16="http://schemas.microsoft.com/office/drawing/2014/main" id="{E5188F40-9E3D-B496-10E8-16C21E3B3798}"/>
              </a:ext>
            </a:extLst>
          </p:cNvPr>
          <p:cNvPicPr>
            <a:picLocks noChangeAspect="1"/>
          </p:cNvPicPr>
          <p:nvPr/>
        </p:nvPicPr>
        <p:blipFill>
          <a:blip r:embed="rId5"/>
          <a:stretch>
            <a:fillRect/>
          </a:stretch>
        </p:blipFill>
        <p:spPr>
          <a:xfrm>
            <a:off x="3793281" y="2139287"/>
            <a:ext cx="7748688" cy="4718713"/>
          </a:xfrm>
          <a:prstGeom prst="rect">
            <a:avLst/>
          </a:prstGeom>
        </p:spPr>
      </p:pic>
      <p:pic>
        <p:nvPicPr>
          <p:cNvPr id="12" name="Picture 11">
            <a:extLst>
              <a:ext uri="{FF2B5EF4-FFF2-40B4-BE49-F238E27FC236}">
                <a16:creationId xmlns:a16="http://schemas.microsoft.com/office/drawing/2014/main" id="{1693ECD1-2927-BBBE-CAE5-AA7951DDA5B2}"/>
              </a:ext>
            </a:extLst>
          </p:cNvPr>
          <p:cNvPicPr>
            <a:picLocks noChangeAspect="1"/>
          </p:cNvPicPr>
          <p:nvPr/>
        </p:nvPicPr>
        <p:blipFill>
          <a:blip r:embed="rId6"/>
          <a:stretch>
            <a:fillRect/>
          </a:stretch>
        </p:blipFill>
        <p:spPr>
          <a:xfrm rot="19797564">
            <a:off x="1834372" y="2195980"/>
            <a:ext cx="3322608" cy="2389839"/>
          </a:xfrm>
          <a:prstGeom prst="rect">
            <a:avLst/>
          </a:prstGeom>
        </p:spPr>
      </p:pic>
    </p:spTree>
    <p:extLst>
      <p:ext uri="{BB962C8B-B14F-4D97-AF65-F5344CB8AC3E}">
        <p14:creationId xmlns:p14="http://schemas.microsoft.com/office/powerpoint/2010/main" val="29115360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mmunity, Family &amp; Personal Services Major for College: Physical Education by Slidesgo">
  <a:themeElements>
    <a:clrScheme name="Simple Light">
      <a:dk1>
        <a:srgbClr val="17253A"/>
      </a:dk1>
      <a:lt1>
        <a:srgbClr val="FFFFFF"/>
      </a:lt1>
      <a:dk2>
        <a:srgbClr val="3B536E"/>
      </a:dk2>
      <a:lt2>
        <a:srgbClr val="A42C3D"/>
      </a:lt2>
      <a:accent1>
        <a:srgbClr val="D83F56"/>
      </a:accent1>
      <a:accent2>
        <a:srgbClr val="436D79"/>
      </a:accent2>
      <a:accent3>
        <a:srgbClr val="68A0A1"/>
      </a:accent3>
      <a:accent4>
        <a:srgbClr val="EDB95C"/>
      </a:accent4>
      <a:accent5>
        <a:srgbClr val="F3D26B"/>
      </a:accent5>
      <a:accent6>
        <a:srgbClr val="CD6857"/>
      </a:accent6>
      <a:hlink>
        <a:srgbClr val="1725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TotalTime>
  <Words>3209</Words>
  <Application>Microsoft Office PowerPoint</Application>
  <PresentationFormat>Widescreen</PresentationFormat>
  <Paragraphs>146</Paragraphs>
  <Slides>48</Slides>
  <Notes>36</Notes>
  <HiddenSlides>0</HiddenSlides>
  <MMClips>1</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48</vt:i4>
      </vt:variant>
    </vt:vector>
  </HeadingPairs>
  <TitlesOfParts>
    <vt:vector size="61" baseType="lpstr">
      <vt:lpstr>#9Slide05 SVNClementine</vt:lpstr>
      <vt:lpstr>#9Slide07 SVNBeachwood Sans</vt:lpstr>
      <vt:lpstr>Arial</vt:lpstr>
      <vt:lpstr>Arvo</vt:lpstr>
      <vt:lpstr>Calibri</vt:lpstr>
      <vt:lpstr>Encode Sans</vt:lpstr>
      <vt:lpstr>Segoe UI Historic</vt:lpstr>
      <vt:lpstr>Symbol</vt:lpstr>
      <vt:lpstr>Times New Roman</vt:lpstr>
      <vt:lpstr>Community, Family &amp; Personal Services Major for College: Physical Education by Slidesgo</vt:lpstr>
      <vt:lpstr>Office Theme</vt:lpstr>
      <vt:lpstr>1_Office Theme</vt:lpstr>
      <vt:lpstr>3_Office 主题</vt:lpstr>
      <vt:lpstr>PowerPoint Presentation</vt:lpstr>
      <vt:lpstr>MANG CON CHỮ LÊN VÙNG CAO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Yêu cầu cần đạt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TÌM HIỂU BÀI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Tin thể thao</vt:lpstr>
      <vt:lpstr>PowerPoint Presentation</vt:lpstr>
      <vt:lpstr>PowerPoint Presentation</vt:lpstr>
      <vt:lpstr>PowerPoint Presentation</vt:lpstr>
      <vt:lpstr>Tin thể thao</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Thứ…ngày…tháng…năm…</dc:title>
  <dc:creator>Thao Tran</dc:creator>
  <cp:lastModifiedBy>Administrator</cp:lastModifiedBy>
  <cp:revision>45</cp:revision>
  <dcterms:created xsi:type="dcterms:W3CDTF">2023-08-02T08:26:43Z</dcterms:created>
  <dcterms:modified xsi:type="dcterms:W3CDTF">2023-10-12T19:44:30Z</dcterms:modified>
</cp:coreProperties>
</file>