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85" r:id="rId2"/>
    <p:sldMasterId id="2147483697" r:id="rId3"/>
  </p:sldMasterIdLst>
  <p:notesMasterIdLst>
    <p:notesMasterId r:id="rId19"/>
  </p:notesMasterIdLst>
  <p:sldIdLst>
    <p:sldId id="286" r:id="rId4"/>
    <p:sldId id="259" r:id="rId5"/>
    <p:sldId id="287" r:id="rId6"/>
    <p:sldId id="256" r:id="rId7"/>
    <p:sldId id="258" r:id="rId8"/>
    <p:sldId id="261" r:id="rId9"/>
    <p:sldId id="266" r:id="rId10"/>
    <p:sldId id="284" r:id="rId11"/>
    <p:sldId id="285" r:id="rId12"/>
    <p:sldId id="288" r:id="rId13"/>
    <p:sldId id="263" r:id="rId14"/>
    <p:sldId id="262" r:id="rId15"/>
    <p:sldId id="260" r:id="rId16"/>
    <p:sldId id="282" r:id="rId17"/>
    <p:sldId id="289" r:id="rId18"/>
  </p:sldIdLst>
  <p:sldSz cx="12192000" cy="6858000"/>
  <p:notesSz cx="6858000" cy="9144000"/>
  <p:embeddedFontLst>
    <p:embeddedFont>
      <p:font typeface="Calibri Light" panose="020F0302020204030204" pitchFamily="34" charset="0"/>
      <p:regular r:id="rId20"/>
      <p:italic r:id="rId21"/>
    </p:embeddedFont>
    <p:embeddedFont>
      <p:font typeface="UTM Aquarelle" panose="02040603050506020204" pitchFamily="18" charset="0"/>
      <p:regular r:id="rId22"/>
    </p:embeddedFont>
    <p:embeddedFont>
      <p:font typeface="#9Slide07 HoneyCream" pitchFamily="2" charset="0"/>
      <p:regular r:id="rId23"/>
    </p:embeddedFont>
    <p:embeddedFont>
      <p:font typeface="SVN-Dancing Script" panose="02040603050506020204" pitchFamily="18" charset="0"/>
      <p:regular r:id="rId24"/>
    </p:embeddedFont>
    <p:embeddedFont>
      <p:font typeface="SVN-Newton" panose="02040603050506020204" pitchFamily="18" charset="0"/>
      <p:regular r:id="rId25"/>
    </p:embeddedFont>
    <p:embeddedFont>
      <p:font typeface="맑은 고딕" panose="020B0503020000020004" pitchFamily="34" charset="-127"/>
      <p:regular r:id="rId26"/>
      <p:bold r:id="rId27"/>
    </p:embeddedFont>
    <p:embeddedFont>
      <p:font typeface="UTM Avo" panose="02040603050506020204" pitchFamily="18" charset="0"/>
      <p:regular r:id="rId28"/>
      <p:bold r:id="rId29"/>
      <p:italic r:id="rId30"/>
      <p:boldItalic r:id="rId31"/>
    </p:embeddedFont>
    <p:embeddedFont>
      <p:font typeface="#9Slide05 Bodega Script" pitchFamily="2" charset="0"/>
      <p:regular r:id="rId32"/>
    </p:embeddedFont>
    <p:embeddedFont>
      <p:font typeface="#9Slide05 ViceroyJF" panose="02040603050506020204" pitchFamily="18" charset="0"/>
      <p:regular r:id="rId33"/>
    </p:embeddedFont>
    <p:embeddedFont>
      <p:font typeface="Calibri" panose="020F0502020204030204" pitchFamily="34" charset="0"/>
      <p:regular r:id="rId34"/>
      <p:bold r:id="rId35"/>
      <p:italic r:id="rId36"/>
      <p:boldItalic r:id="rId37"/>
    </p:embeddedFont>
    <p:embeddedFont>
      <p:font typeface="UTM Scriptina KT" panose="02000500000000000000" pitchFamily="2" charset="0"/>
      <p:regular r:id="rId38"/>
    </p:embeddedFont>
    <p:embeddedFont>
      <p:font typeface="微软雅黑" panose="020B0503020204020204" pitchFamily="34" charset="-122"/>
      <p:regular r:id="rId39"/>
      <p:bold r:id="rId40"/>
    </p:embeddedFont>
    <p:embeddedFont>
      <p:font typeface="UYa Respective" panose="02000000000000000000" pitchFamily="2" charset="0"/>
      <p:regular r:id="rId41"/>
    </p:embeddedFont>
    <p:embeddedFont>
      <p:font typeface="等线" panose="020B0604020202020204" charset="-122"/>
      <p:regular r:id="rId42"/>
      <p:bold r:id="rId43"/>
    </p:embeddedFont>
    <p:embeddedFont>
      <p:font typeface="Cambria" panose="02040503050406030204" pitchFamily="18" charset="0"/>
      <p:regular r:id="rId44"/>
      <p:bold r:id="rId45"/>
      <p:italic r:id="rId46"/>
      <p:boldItalic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966"/>
    <a:srgbClr val="E6358D"/>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85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7.fntdata"/><Relationship Id="rId39" Type="http://schemas.openxmlformats.org/officeDocument/2006/relationships/font" Target="fonts/font20.fntdata"/><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font" Target="fonts/font23.fntdata"/><Relationship Id="rId47" Type="http://schemas.openxmlformats.org/officeDocument/2006/relationships/font" Target="fonts/font28.fntdata"/><Relationship Id="rId50"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10.fntdata"/><Relationship Id="rId11" Type="http://schemas.openxmlformats.org/officeDocument/2006/relationships/slide" Target="slides/slide8.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font" Target="fonts/font21.fntdata"/><Relationship Id="rId45" Type="http://schemas.openxmlformats.org/officeDocument/2006/relationships/font" Target="fonts/font26.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notesMaster" Target="notesMasters/notesMaster1.xml"/><Relationship Id="rId31" Type="http://schemas.openxmlformats.org/officeDocument/2006/relationships/font" Target="fonts/font12.fntdata"/><Relationship Id="rId44" Type="http://schemas.openxmlformats.org/officeDocument/2006/relationships/font" Target="fonts/font25.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font" Target="fonts/font24.fntdata"/><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 Id="rId46" Type="http://schemas.openxmlformats.org/officeDocument/2006/relationships/font" Target="fonts/font27.fntdata"/><Relationship Id="rId20" Type="http://schemas.openxmlformats.org/officeDocument/2006/relationships/font" Target="fonts/font1.fntdata"/><Relationship Id="rId41" Type="http://schemas.openxmlformats.org/officeDocument/2006/relationships/font" Target="fonts/font22.fntdata"/><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9D611D-43DF-4539-A069-FA8FEAA969F2}" type="datetimeFigureOut">
              <a:rPr lang="en-US" smtClean="0"/>
              <a:t>11/10/2022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981FB6-4901-497E-8EF7-6C23B63B1CEE}" type="slidenum">
              <a:rPr lang="en-US" smtClean="0"/>
              <a:t>‹#›</a:t>
            </a:fld>
            <a:endParaRPr lang="en-US"/>
          </a:p>
        </p:txBody>
      </p:sp>
    </p:spTree>
    <p:extLst>
      <p:ext uri="{BB962C8B-B14F-4D97-AF65-F5344CB8AC3E}">
        <p14:creationId xmlns:p14="http://schemas.microsoft.com/office/powerpoint/2010/main" val="396167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hyperlink" Target="https://www.facebook.com/groups/629898828017053" TargetMode="Externa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hyperlink" Target="https://www.facebook.com/groups/629898828017053"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hyperlink" Target="https://www.facebook.com/groups/629898828017053" TargetMode="Externa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hyperlink" Target="https://www.facebook.com/groups/629898828017053" TargetMode="Externa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hyperlink" Target="https://www.facebook.com/groups/629898828017053" TargetMode="Externa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hyperlink" Target="https://www.facebook.com/groups/629898828017053" TargetMode="Externa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hyperlink" Target="https://www.facebook.com/groups/629898828017053" TargetMode="Externa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hyperlink" Target="https://www.facebook.com/groups/629898828017053"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EC07F3-7A62-4A36-AF1E-463C2CAB859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E80AE27-ABB2-4537-BC73-1047AD0A078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344DCF8-128C-4422-B551-359A16016D3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96686E-8605-497C-B4EC-320C366A7063}"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D7C9E605-BF44-4AF6-B10C-7D1AC21024B2}"/>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5CDC8318-2B98-42FA-BE24-15A05E211C9D}"/>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64B840-99B7-49AE-9C1F-2B18683381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447343063"/>
      </p:ext>
    </p:extLst>
  </p:cSld>
  <p:clrMapOvr>
    <a:masterClrMapping/>
  </p:clrMapOvr>
  <p:transition spd="slow">
    <p:strips dir="l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E1705F-11DF-4D13-B64B-AEABB8CD7B7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A915FCAD-3A58-4CF8-A87A-968B7C6C2E48}"/>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F342A60-95B6-4932-B3EE-65AD36EC50B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96686E-8605-497C-B4EC-320C366A7063}"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0E4876B5-B377-4AFE-89EF-44953BEBA7C7}"/>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5CB0103B-D6A9-4238-8105-FE8E2AC77D9D}"/>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64B840-99B7-49AE-9C1F-2B18683381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pic>
        <p:nvPicPr>
          <p:cNvPr id="7" name="Picture 6">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10154380" y="-69483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1"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2" name="Title 1">
            <a:extLst>
              <a:ext uri="{FF2B5EF4-FFF2-40B4-BE49-F238E27FC236}">
                <a16:creationId xmlns:a16="http://schemas.microsoft.com/office/drawing/2014/main" id="{67CE625A-7EB5-37D6-AA98-E6F10E173EFB}"/>
              </a:ext>
            </a:extLst>
          </p:cNvPr>
          <p:cNvSpPr txBox="1">
            <a:spLocks/>
          </p:cNvSpPr>
          <p:nvPr userDrawn="1"/>
        </p:nvSpPr>
        <p:spPr>
          <a:xfrm>
            <a:off x="-627714" y="5626427"/>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3" name="TextBox 12">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5" name="TextBox 14"/>
          <p:cNvSpPr txBox="1"/>
          <p:nvPr userDrawn="1"/>
        </p:nvSpPr>
        <p:spPr>
          <a:xfrm>
            <a:off x="9306272" y="6858000"/>
            <a:ext cx="2885728" cy="523220"/>
          </a:xfrm>
          <a:prstGeom prst="rect">
            <a:avLst/>
          </a:prstGeom>
          <a:noFill/>
        </p:spPr>
        <p:txBody>
          <a:bodyPr wrap="square" rtlCol="0">
            <a:spAutoFit/>
          </a:bodyPr>
          <a:lstStyle/>
          <a:p>
            <a:pPr algn="ctr"/>
            <a:r>
              <a:rPr lang="en-US" sz="2800" dirty="0" smtClean="0">
                <a:latin typeface="UTM Aquarelle" panose="02040603050506020204" pitchFamily="18" charset="0"/>
              </a:rPr>
              <a:t>By </a:t>
            </a:r>
            <a:r>
              <a:rPr lang="en-US" sz="2800" dirty="0" err="1" smtClean="0">
                <a:latin typeface="UTM Aquarelle" panose="02040603050506020204" pitchFamily="18" charset="0"/>
              </a:rPr>
              <a:t>Phước</a:t>
            </a:r>
            <a:r>
              <a:rPr lang="en-US" sz="2800" baseline="0" dirty="0" smtClean="0">
                <a:latin typeface="UTM Aquarelle" panose="02040603050506020204" pitchFamily="18" charset="0"/>
              </a:rPr>
              <a:t> </a:t>
            </a:r>
            <a:r>
              <a:rPr lang="en-US" sz="2800" baseline="0" dirty="0" err="1" smtClean="0">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883003859"/>
      </p:ext>
    </p:extLst>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44D66DA-C850-48CC-B18B-31565F6739F3}"/>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7BD31B9E-9E02-4828-8807-92BC34319B6B}"/>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BAB86E7-4464-4531-AB6E-164CBF6DF56F}"/>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96686E-8605-497C-B4EC-320C366A7063}"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C5339E00-C157-4DFE-9607-CDF0FA746052}"/>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F57F3CB1-4C31-4B89-BAF2-DB201988D7CF}"/>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64B840-99B7-49AE-9C1F-2B18683381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981791149"/>
      </p:ext>
    </p:extLst>
  </p:cSld>
  <p:clrMapOvr>
    <a:masterClrMapping/>
  </p:clrMapOvr>
  <p:transition spd="slow">
    <p:strips dir="l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2136188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2883117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pic>
        <p:nvPicPr>
          <p:cNvPr id="7" name="Picture 6">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10154380" y="-69483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1"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2" name="Title 1">
            <a:extLst>
              <a:ext uri="{FF2B5EF4-FFF2-40B4-BE49-F238E27FC236}">
                <a16:creationId xmlns:a16="http://schemas.microsoft.com/office/drawing/2014/main" id="{67CE625A-7EB5-37D6-AA98-E6F10E173EFB}"/>
              </a:ext>
            </a:extLst>
          </p:cNvPr>
          <p:cNvSpPr txBox="1">
            <a:spLocks/>
          </p:cNvSpPr>
          <p:nvPr userDrawn="1"/>
        </p:nvSpPr>
        <p:spPr>
          <a:xfrm>
            <a:off x="-627714" y="5626427"/>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3" name="TextBox 12">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5" name="TextBox 14"/>
          <p:cNvSpPr txBox="1"/>
          <p:nvPr userDrawn="1"/>
        </p:nvSpPr>
        <p:spPr>
          <a:xfrm>
            <a:off x="9306272" y="6858000"/>
            <a:ext cx="2885728" cy="523220"/>
          </a:xfrm>
          <a:prstGeom prst="rect">
            <a:avLst/>
          </a:prstGeom>
          <a:noFill/>
        </p:spPr>
        <p:txBody>
          <a:bodyPr wrap="square" rtlCol="0">
            <a:spAutoFit/>
          </a:bodyPr>
          <a:lstStyle/>
          <a:p>
            <a:pPr algn="ctr"/>
            <a:r>
              <a:rPr lang="en-US" sz="2800" dirty="0" smtClean="0">
                <a:latin typeface="UTM Aquarelle" panose="02040603050506020204" pitchFamily="18" charset="0"/>
              </a:rPr>
              <a:t>By </a:t>
            </a:r>
            <a:r>
              <a:rPr lang="en-US" sz="2800" dirty="0" err="1" smtClean="0">
                <a:latin typeface="UTM Aquarelle" panose="02040603050506020204" pitchFamily="18" charset="0"/>
              </a:rPr>
              <a:t>Phước</a:t>
            </a:r>
            <a:r>
              <a:rPr lang="en-US" sz="2800" baseline="0" dirty="0" smtClean="0">
                <a:latin typeface="UTM Aquarelle" panose="02040603050506020204" pitchFamily="18" charset="0"/>
              </a:rPr>
              <a:t> </a:t>
            </a:r>
            <a:r>
              <a:rPr lang="en-US" sz="2800" baseline="0" dirty="0" err="1" smtClean="0">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104137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162958283"/>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77283312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9943194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pic>
        <p:nvPicPr>
          <p:cNvPr id="5" name="Picture 4">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6" name="Picture 5">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7"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839CB496-B064-1976-8A73-F5C96C8179F1}"/>
              </a:ext>
            </a:extLst>
          </p:cNvPr>
          <p:cNvSpPr txBox="1">
            <a:spLocks/>
          </p:cNvSpPr>
          <p:nvPr userDrawn="1"/>
        </p:nvSpPr>
        <p:spPr>
          <a:xfrm>
            <a:off x="10154380" y="-69483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9"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0" name="Title 1">
            <a:extLst>
              <a:ext uri="{FF2B5EF4-FFF2-40B4-BE49-F238E27FC236}">
                <a16:creationId xmlns:a16="http://schemas.microsoft.com/office/drawing/2014/main" id="{67CE625A-7EB5-37D6-AA98-E6F10E173EFB}"/>
              </a:ext>
            </a:extLst>
          </p:cNvPr>
          <p:cNvSpPr txBox="1">
            <a:spLocks/>
          </p:cNvSpPr>
          <p:nvPr userDrawn="1"/>
        </p:nvSpPr>
        <p:spPr>
          <a:xfrm>
            <a:off x="-627714" y="5626427"/>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1" name="TextBox 10">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2" name="TextBox 11">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3" name="TextBox 12"/>
          <p:cNvSpPr txBox="1"/>
          <p:nvPr userDrawn="1"/>
        </p:nvSpPr>
        <p:spPr>
          <a:xfrm>
            <a:off x="9306272" y="6858000"/>
            <a:ext cx="2885728" cy="523220"/>
          </a:xfrm>
          <a:prstGeom prst="rect">
            <a:avLst/>
          </a:prstGeom>
          <a:noFill/>
        </p:spPr>
        <p:txBody>
          <a:bodyPr wrap="square" rtlCol="0">
            <a:spAutoFit/>
          </a:bodyPr>
          <a:lstStyle/>
          <a:p>
            <a:pPr algn="ctr"/>
            <a:r>
              <a:rPr lang="en-US" sz="2800" dirty="0" smtClean="0">
                <a:latin typeface="UTM Aquarelle" panose="02040603050506020204" pitchFamily="18" charset="0"/>
              </a:rPr>
              <a:t>By </a:t>
            </a:r>
            <a:r>
              <a:rPr lang="en-US" sz="2800" dirty="0" err="1" smtClean="0">
                <a:latin typeface="UTM Aquarelle" panose="02040603050506020204" pitchFamily="18" charset="0"/>
              </a:rPr>
              <a:t>Phước</a:t>
            </a:r>
            <a:r>
              <a:rPr lang="en-US" sz="2800" baseline="0" dirty="0" smtClean="0">
                <a:latin typeface="UTM Aquarelle" panose="02040603050506020204" pitchFamily="18" charset="0"/>
              </a:rPr>
              <a:t> </a:t>
            </a:r>
            <a:r>
              <a:rPr lang="en-US" sz="2800" baseline="0" dirty="0" err="1" smtClean="0">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427828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750" fill="hold"/>
                                        <p:tgtEl>
                                          <p:spTgt spid="11"/>
                                        </p:tgtEl>
                                        <p:attrNameLst>
                                          <p:attrName>ppt_w</p:attrName>
                                        </p:attrNameLst>
                                      </p:cBhvr>
                                      <p:tavLst>
                                        <p:tav tm="0">
                                          <p:val>
                                            <p:fltVal val="0"/>
                                          </p:val>
                                        </p:tav>
                                        <p:tav tm="100000">
                                          <p:val>
                                            <p:strVal val="#ppt_w"/>
                                          </p:val>
                                        </p:tav>
                                      </p:tavLst>
                                    </p:anim>
                                    <p:anim calcmode="lin" valueType="num">
                                      <p:cBhvr>
                                        <p:cTn id="8" dur="1750" fill="hold"/>
                                        <p:tgtEl>
                                          <p:spTgt spid="11"/>
                                        </p:tgtEl>
                                        <p:attrNameLst>
                                          <p:attrName>ppt_h</p:attrName>
                                        </p:attrNameLst>
                                      </p:cBhvr>
                                      <p:tavLst>
                                        <p:tav tm="0">
                                          <p:val>
                                            <p:fltVal val="0"/>
                                          </p:val>
                                        </p:tav>
                                        <p:tav tm="100000">
                                          <p:val>
                                            <p:strVal val="#ppt_h"/>
                                          </p:val>
                                        </p:tav>
                                      </p:tavLst>
                                    </p:anim>
                                    <p:animEffect transition="in" filter="fade">
                                      <p:cBhvr>
                                        <p:cTn id="9" dur="1750"/>
                                        <p:tgtEl>
                                          <p:spTgt spid="11"/>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685261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6BFB04C-8FD6-425E-835C-481D9C41344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28F991B-BA6E-4C3C-9115-28421B6E362A}"/>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1BA3D95-591D-4D01-8FAE-CFBF30A20F0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96686E-8605-497C-B4EC-320C366A7063}"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4A22DF4C-944F-489B-BE44-C4F40DB0B8E0}"/>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27218D58-6C0D-4426-80B2-DAED48733677}"/>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64B840-99B7-49AE-9C1F-2B18683381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pic>
        <p:nvPicPr>
          <p:cNvPr id="7" name="Picture 6">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10154380" y="-69483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1"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2" name="Title 1">
            <a:extLst>
              <a:ext uri="{FF2B5EF4-FFF2-40B4-BE49-F238E27FC236}">
                <a16:creationId xmlns:a16="http://schemas.microsoft.com/office/drawing/2014/main" id="{67CE625A-7EB5-37D6-AA98-E6F10E173EFB}"/>
              </a:ext>
            </a:extLst>
          </p:cNvPr>
          <p:cNvSpPr txBox="1">
            <a:spLocks/>
          </p:cNvSpPr>
          <p:nvPr userDrawn="1"/>
        </p:nvSpPr>
        <p:spPr>
          <a:xfrm>
            <a:off x="-627714" y="5626427"/>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3" name="TextBox 12">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5" name="TextBox 14"/>
          <p:cNvSpPr txBox="1"/>
          <p:nvPr userDrawn="1"/>
        </p:nvSpPr>
        <p:spPr>
          <a:xfrm>
            <a:off x="9306272" y="6858000"/>
            <a:ext cx="2885728" cy="523220"/>
          </a:xfrm>
          <a:prstGeom prst="rect">
            <a:avLst/>
          </a:prstGeom>
          <a:noFill/>
        </p:spPr>
        <p:txBody>
          <a:bodyPr wrap="square" rtlCol="0">
            <a:spAutoFit/>
          </a:bodyPr>
          <a:lstStyle/>
          <a:p>
            <a:pPr algn="ctr"/>
            <a:r>
              <a:rPr lang="en-US" sz="2800" dirty="0" smtClean="0">
                <a:latin typeface="UTM Aquarelle" panose="02040603050506020204" pitchFamily="18" charset="0"/>
              </a:rPr>
              <a:t>By </a:t>
            </a:r>
            <a:r>
              <a:rPr lang="en-US" sz="2800" dirty="0" err="1" smtClean="0">
                <a:latin typeface="UTM Aquarelle" panose="02040603050506020204" pitchFamily="18" charset="0"/>
              </a:rPr>
              <a:t>Phước</a:t>
            </a:r>
            <a:r>
              <a:rPr lang="en-US" sz="2800" baseline="0" dirty="0" smtClean="0">
                <a:latin typeface="UTM Aquarelle" panose="02040603050506020204" pitchFamily="18" charset="0"/>
              </a:rPr>
              <a:t> </a:t>
            </a:r>
            <a:r>
              <a:rPr lang="en-US" sz="2800" baseline="0" dirty="0" err="1" smtClean="0">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2704311191"/>
      </p:ext>
    </p:extLst>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9625069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733201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92049399"/>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9396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30567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9577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9325"/>
          <a:stretch/>
        </p:blipFill>
        <p:spPr>
          <a:xfrm>
            <a:off x="-2675989" y="-950207"/>
            <a:ext cx="3167916" cy="3268627"/>
          </a:xfrm>
          <a:prstGeom prst="rect">
            <a:avLst/>
          </a:prstGeom>
        </p:spPr>
      </p:pic>
      <p:sp>
        <p:nvSpPr>
          <p:cNvPr id="5" name="Title 1">
            <a:extLst>
              <a:ext uri="{FF2B5EF4-FFF2-40B4-BE49-F238E27FC236}">
                <a16:creationId xmlns:a16="http://schemas.microsoft.com/office/drawing/2014/main" id="{134C9EFF-C59B-47AD-BC67-24488957F3EB}"/>
              </a:ext>
            </a:extLst>
          </p:cNvPr>
          <p:cNvSpPr txBox="1">
            <a:spLocks/>
          </p:cNvSpPr>
          <p:nvPr userDrawn="1"/>
        </p:nvSpPr>
        <p:spPr>
          <a:xfrm>
            <a:off x="-2549530" y="2138504"/>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107F92">
                    <a:lumMod val="75000"/>
                  </a:srgbClr>
                </a:solidFill>
                <a:effectLst/>
                <a:uLnTx/>
                <a:uFillTx/>
                <a:latin typeface="#9Slide07 HoneyCream" pitchFamily="2" charset="0"/>
                <a:ea typeface="+mj-ea"/>
                <a:cs typeface="+mj-cs"/>
              </a:rPr>
              <a:t>Măng</a:t>
            </a:r>
            <a:r>
              <a:rPr kumimoji="0" lang="en-US" sz="4267" b="0" i="0" u="none" strike="noStrike" kern="1200" cap="none" spc="0" normalizeH="0" baseline="0" noProof="0" dirty="0">
                <a:ln>
                  <a:noFill/>
                </a:ln>
                <a:solidFill>
                  <a:srgbClr val="107F92">
                    <a:lumMod val="75000"/>
                  </a:srgbClr>
                </a:solidFill>
                <a:effectLst/>
                <a:uLnTx/>
                <a:uFillTx/>
                <a:latin typeface="#9Slide07 HoneyCream" pitchFamily="2" charset="0"/>
                <a:ea typeface="+mj-ea"/>
                <a:cs typeface="+mj-cs"/>
              </a:rPr>
              <a:t> Non</a:t>
            </a:r>
          </a:p>
        </p:txBody>
      </p:sp>
      <p:sp>
        <p:nvSpPr>
          <p:cNvPr id="6" name="Title 1">
            <a:extLst>
              <a:ext uri="{FF2B5EF4-FFF2-40B4-BE49-F238E27FC236}">
                <a16:creationId xmlns:a16="http://schemas.microsoft.com/office/drawing/2014/main" id="{6108D78E-8090-455C-81F2-F57D8860EAC5}"/>
              </a:ext>
            </a:extLst>
          </p:cNvPr>
          <p:cNvSpPr txBox="1">
            <a:spLocks/>
          </p:cNvSpPr>
          <p:nvPr userDrawn="1"/>
        </p:nvSpPr>
        <p:spPr>
          <a:xfrm>
            <a:off x="8382000" y="-1049868"/>
            <a:ext cx="4690962"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rgbClr val="107F92">
                    <a:lumMod val="50000"/>
                  </a:srgbClr>
                </a:solidFill>
                <a:effectLst/>
                <a:uLnTx/>
                <a:uFillTx/>
                <a:latin typeface="UYa Respective" panose="02000000000000000000" pitchFamily="2" charset="0"/>
                <a:ea typeface="+mj-ea"/>
                <a:cs typeface="+mj-cs"/>
              </a:rPr>
              <a:t>By </a:t>
            </a:r>
            <a:r>
              <a:rPr kumimoji="0" lang="en-US" sz="3600" b="0" i="0" u="none" strike="noStrike" kern="1200" cap="none" spc="0" normalizeH="0" baseline="0" noProof="0" dirty="0" err="1" smtClean="0">
                <a:ln>
                  <a:noFill/>
                </a:ln>
                <a:solidFill>
                  <a:srgbClr val="107F92">
                    <a:lumMod val="50000"/>
                  </a:srgbClr>
                </a:solidFill>
                <a:effectLst/>
                <a:uLnTx/>
                <a:uFillTx/>
                <a:latin typeface="UYa Respective" panose="02000000000000000000" pitchFamily="2" charset="0"/>
                <a:ea typeface="+mj-ea"/>
                <a:cs typeface="+mj-cs"/>
              </a:rPr>
              <a:t>Phước</a:t>
            </a:r>
            <a:r>
              <a:rPr kumimoji="0" lang="en-US" sz="3600" b="0" i="0" u="none" strike="noStrike" kern="1200" cap="none" spc="0" normalizeH="0" baseline="0" noProof="0" dirty="0" smtClean="0">
                <a:ln>
                  <a:noFill/>
                </a:ln>
                <a:solidFill>
                  <a:srgbClr val="107F92">
                    <a:lumMod val="50000"/>
                  </a:srgbClr>
                </a:solidFill>
                <a:effectLst/>
                <a:uLnTx/>
                <a:uFillTx/>
                <a:latin typeface="UYa Respective" panose="02000000000000000000" pitchFamily="2" charset="0"/>
                <a:ea typeface="+mj-ea"/>
                <a:cs typeface="+mj-cs"/>
              </a:rPr>
              <a:t> </a:t>
            </a:r>
            <a:r>
              <a:rPr kumimoji="0" lang="en-US" sz="3600" b="0" i="0" u="none" strike="noStrike" kern="1200" cap="none" spc="0" normalizeH="0" baseline="0" noProof="0" dirty="0" err="1" smtClean="0">
                <a:ln>
                  <a:noFill/>
                </a:ln>
                <a:solidFill>
                  <a:srgbClr val="107F92">
                    <a:lumMod val="50000"/>
                  </a:srgbClr>
                </a:solidFill>
                <a:effectLst/>
                <a:uLnTx/>
                <a:uFillTx/>
                <a:latin typeface="UYa Respective" panose="02000000000000000000" pitchFamily="2" charset="0"/>
                <a:ea typeface="+mj-ea"/>
                <a:cs typeface="+mj-cs"/>
              </a:rPr>
              <a:t>Trang</a:t>
            </a:r>
            <a:endParaRPr kumimoji="0" lang="en-US" sz="3600" b="0" i="0" u="none" strike="noStrike" kern="1200" cap="none" spc="0" normalizeH="0" baseline="0" noProof="0" dirty="0">
              <a:ln>
                <a:noFill/>
              </a:ln>
              <a:solidFill>
                <a:srgbClr val="107F92">
                  <a:lumMod val="50000"/>
                </a:srgbClr>
              </a:solidFill>
              <a:effectLst/>
              <a:uLnTx/>
              <a:uFillTx/>
              <a:latin typeface="UYa Respective" panose="02000000000000000000" pitchFamily="2" charset="0"/>
              <a:ea typeface="+mj-ea"/>
              <a:cs typeface="+mj-cs"/>
            </a:endParaRPr>
          </a:p>
        </p:txBody>
      </p:sp>
      <p:sp>
        <p:nvSpPr>
          <p:cNvPr id="7" name="Title 1">
            <a:extLst>
              <a:ext uri="{FF2B5EF4-FFF2-40B4-BE49-F238E27FC236}">
                <a16:creationId xmlns:a16="http://schemas.microsoft.com/office/drawing/2014/main" id="{134C9EFF-C59B-47AD-BC67-24488957F3EB}"/>
              </a:ext>
            </a:extLst>
          </p:cNvPr>
          <p:cNvSpPr txBox="1">
            <a:spLocks/>
          </p:cNvSpPr>
          <p:nvPr userDrawn="1"/>
        </p:nvSpPr>
        <p:spPr>
          <a:xfrm>
            <a:off x="-396240" y="5634047"/>
            <a:ext cx="2406471"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FEF8EA"/>
                </a:solidFill>
                <a:effectLst/>
                <a:uLnTx/>
                <a:uFillTx/>
                <a:latin typeface="#9Slide05 ViceroyJF" panose="02040603050506020204" pitchFamily="18" charset="0"/>
                <a:ea typeface="+mj-ea"/>
                <a:cs typeface="+mj-cs"/>
              </a:rPr>
              <a:t>Măng</a:t>
            </a:r>
            <a:r>
              <a:rPr kumimoji="0" lang="en-US" sz="1800" b="0" i="0" u="none" strike="noStrike" kern="1200" cap="none" spc="0" normalizeH="0" baseline="0" noProof="0" dirty="0">
                <a:ln>
                  <a:noFill/>
                </a:ln>
                <a:solidFill>
                  <a:srgbClr val="FEF8EA"/>
                </a:solidFill>
                <a:effectLst/>
                <a:uLnTx/>
                <a:uFillTx/>
                <a:latin typeface="#9Slide05 ViceroyJF" panose="02040603050506020204" pitchFamily="18" charset="0"/>
                <a:ea typeface="+mj-ea"/>
                <a:cs typeface="+mj-cs"/>
              </a:rPr>
              <a:t> Non</a:t>
            </a:r>
          </a:p>
        </p:txBody>
      </p:sp>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E1E1C"/>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srgbClr val="1E1E1C"/>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srgbClr val="1E1E1C"/>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1E1E1C"/>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srgbClr val="1E1E1C"/>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5">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C2819393-8A5D-E722-6425-C1F457F21F4D}"/>
              </a:ext>
            </a:extLst>
          </p:cNvPr>
          <p:cNvSpPr txBox="1">
            <a:spLocks/>
          </p:cNvSpPr>
          <p:nvPr userDrawn="1"/>
        </p:nvSpPr>
        <p:spPr>
          <a:xfrm>
            <a:off x="1576273" y="881105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12" name="Picture 11">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13"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14"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5"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6"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7" name="TextBox 16">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18" name="TextBox 17">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
        <p:nvSpPr>
          <p:cNvPr id="19" name="TextBox 18"/>
          <p:cNvSpPr txBox="1"/>
          <p:nvPr userDrawn="1"/>
        </p:nvSpPr>
        <p:spPr>
          <a:xfrm>
            <a:off x="9306272" y="6858000"/>
            <a:ext cx="28857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By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Phước</a:t>
            </a: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Trang</a:t>
            </a:r>
            <a:endParaRPr kumimoji="0" lang="en-US" sz="2800" b="0" i="0" u="none" strike="noStrike" kern="1200" cap="none" spc="0" normalizeH="0" baseline="0" noProof="0" dirty="0">
              <a:ln>
                <a:noFill/>
              </a:ln>
              <a:solidFill>
                <a:prstClr val="black"/>
              </a:solidFill>
              <a:effectLst/>
              <a:uLnTx/>
              <a:uFillTx/>
              <a:latin typeface="UTM Aquarelle" panose="02040603050506020204" pitchFamily="18" charset="0"/>
              <a:cs typeface="+mn-cs"/>
            </a:endParaRPr>
          </a:p>
        </p:txBody>
      </p:sp>
    </p:spTree>
    <p:extLst>
      <p:ext uri="{BB962C8B-B14F-4D97-AF65-F5344CB8AC3E}">
        <p14:creationId xmlns:p14="http://schemas.microsoft.com/office/powerpoint/2010/main" val="474892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750" fill="hold"/>
                                        <p:tgtEl>
                                          <p:spTgt spid="17"/>
                                        </p:tgtEl>
                                        <p:attrNameLst>
                                          <p:attrName>ppt_w</p:attrName>
                                        </p:attrNameLst>
                                      </p:cBhvr>
                                      <p:tavLst>
                                        <p:tav tm="0">
                                          <p:val>
                                            <p:fltVal val="0"/>
                                          </p:val>
                                        </p:tav>
                                        <p:tav tm="100000">
                                          <p:val>
                                            <p:strVal val="#ppt_w"/>
                                          </p:val>
                                        </p:tav>
                                      </p:tavLst>
                                    </p:anim>
                                    <p:anim calcmode="lin" valueType="num">
                                      <p:cBhvr>
                                        <p:cTn id="8" dur="1750" fill="hold"/>
                                        <p:tgtEl>
                                          <p:spTgt spid="17"/>
                                        </p:tgtEl>
                                        <p:attrNameLst>
                                          <p:attrName>ppt_h</p:attrName>
                                        </p:attrNameLst>
                                      </p:cBhvr>
                                      <p:tavLst>
                                        <p:tav tm="0">
                                          <p:val>
                                            <p:fltVal val="0"/>
                                          </p:val>
                                        </p:tav>
                                        <p:tav tm="100000">
                                          <p:val>
                                            <p:strVal val="#ppt_h"/>
                                          </p:val>
                                        </p:tav>
                                      </p:tavLst>
                                    </p:anim>
                                    <p:animEffect transition="in" filter="fade">
                                      <p:cBhvr>
                                        <p:cTn id="9" dur="1750"/>
                                        <p:tgtEl>
                                          <p:spTgt spid="17"/>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7"/>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幻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30389331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4" name="幻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pic>
        <p:nvPicPr>
          <p:cNvPr id="5" name="Picture 4">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6" name="Picture 5">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7"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9"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0"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1" name="TextBox 10">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12" name="TextBox 11">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
        <p:nvSpPr>
          <p:cNvPr id="13" name="TextBox 12"/>
          <p:cNvSpPr txBox="1"/>
          <p:nvPr userDrawn="1"/>
        </p:nvSpPr>
        <p:spPr>
          <a:xfrm>
            <a:off x="9306272" y="6858000"/>
            <a:ext cx="28857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By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Phước</a:t>
            </a: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Trang</a:t>
            </a:r>
            <a:endParaRPr kumimoji="0" lang="en-US" sz="2800" b="0" i="0" u="none" strike="noStrike" kern="1200" cap="none" spc="0" normalizeH="0" baseline="0" noProof="0" dirty="0">
              <a:ln>
                <a:noFill/>
              </a:ln>
              <a:solidFill>
                <a:prstClr val="black"/>
              </a:solidFill>
              <a:effectLst/>
              <a:uLnTx/>
              <a:uFillTx/>
              <a:latin typeface="UTM Aquarelle" panose="02040603050506020204" pitchFamily="18" charset="0"/>
              <a:cs typeface="+mn-cs"/>
            </a:endParaRPr>
          </a:p>
        </p:txBody>
      </p:sp>
    </p:spTree>
    <p:extLst>
      <p:ext uri="{BB962C8B-B14F-4D97-AF65-F5344CB8AC3E}">
        <p14:creationId xmlns:p14="http://schemas.microsoft.com/office/powerpoint/2010/main" val="42108401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750" fill="hold"/>
                                        <p:tgtEl>
                                          <p:spTgt spid="11"/>
                                        </p:tgtEl>
                                        <p:attrNameLst>
                                          <p:attrName>ppt_w</p:attrName>
                                        </p:attrNameLst>
                                      </p:cBhvr>
                                      <p:tavLst>
                                        <p:tav tm="0">
                                          <p:val>
                                            <p:fltVal val="0"/>
                                          </p:val>
                                        </p:tav>
                                        <p:tav tm="100000">
                                          <p:val>
                                            <p:strVal val="#ppt_w"/>
                                          </p:val>
                                        </p:tav>
                                      </p:tavLst>
                                    </p:anim>
                                    <p:anim calcmode="lin" valueType="num">
                                      <p:cBhvr>
                                        <p:cTn id="8" dur="1750" fill="hold"/>
                                        <p:tgtEl>
                                          <p:spTgt spid="11"/>
                                        </p:tgtEl>
                                        <p:attrNameLst>
                                          <p:attrName>ppt_h</p:attrName>
                                        </p:attrNameLst>
                                      </p:cBhvr>
                                      <p:tavLst>
                                        <p:tav tm="0">
                                          <p:val>
                                            <p:fltVal val="0"/>
                                          </p:val>
                                        </p:tav>
                                        <p:tav tm="100000">
                                          <p:val>
                                            <p:strVal val="#ppt_h"/>
                                          </p:val>
                                        </p:tav>
                                      </p:tavLst>
                                    </p:anim>
                                    <p:animEffect transition="in" filter="fade">
                                      <p:cBhvr>
                                        <p:cTn id="9" dur="1750"/>
                                        <p:tgtEl>
                                          <p:spTgt spid="11"/>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7" name="幻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36355698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672F7B-9A80-4474-B731-38DE6A4E42C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AB2FAA76-E91A-4774-8822-56D7BEE99EB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95419FF1-F40F-4449-B311-4434D4AD3C5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96686E-8605-497C-B4EC-320C366A7063}"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DC672594-43EC-4EED-B5FF-76A2882720D9}"/>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ABF2FFC1-CF02-4729-BA0E-2B7685617EE1}"/>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64B840-99B7-49AE-9C1F-2B18683381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514689001"/>
      </p:ext>
    </p:extLst>
  </p:cSld>
  <p:clrMapOvr>
    <a:masterClrMapping/>
  </p:clrMapOvr>
  <p:transition spd="slow">
    <p:strips dir="ld"/>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7" name="幻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42566829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竖排文本占位符 2"/>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幻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28181878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本占位符 2"/>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幻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pic>
        <p:nvPicPr>
          <p:cNvPr id="7" name="Picture 6">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1"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2"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3" name="TextBox 12">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
        <p:nvSpPr>
          <p:cNvPr id="15" name="TextBox 14"/>
          <p:cNvSpPr txBox="1"/>
          <p:nvPr userDrawn="1"/>
        </p:nvSpPr>
        <p:spPr>
          <a:xfrm>
            <a:off x="9306272" y="6858000"/>
            <a:ext cx="28857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By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Phước</a:t>
            </a: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Trang</a:t>
            </a:r>
            <a:endParaRPr kumimoji="0" lang="en-US" sz="2800" b="0" i="0" u="none" strike="noStrike" kern="1200" cap="none" spc="0" normalizeH="0" baseline="0" noProof="0" dirty="0">
              <a:ln>
                <a:noFill/>
              </a:ln>
              <a:solidFill>
                <a:prstClr val="black"/>
              </a:solidFill>
              <a:effectLst/>
              <a:uLnTx/>
              <a:uFillTx/>
              <a:latin typeface="UTM Aquarelle" panose="02040603050506020204" pitchFamily="18" charset="0"/>
              <a:cs typeface="+mn-cs"/>
            </a:endParaRPr>
          </a:p>
        </p:txBody>
      </p:sp>
    </p:spTree>
    <p:extLst>
      <p:ext uri="{BB962C8B-B14F-4D97-AF65-F5344CB8AC3E}">
        <p14:creationId xmlns:p14="http://schemas.microsoft.com/office/powerpoint/2010/main" val="18245388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8428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
        <p:nvSpPr>
          <p:cNvPr id="985" name="Google Shape;985;p14"/>
          <p:cNvSpPr/>
          <p:nvPr/>
        </p:nvSpPr>
        <p:spPr>
          <a:xfrm>
            <a:off x="586919"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
        <p:nvSpPr>
          <p:cNvPr id="987" name="Google Shape;987;p14"/>
          <p:cNvSpPr/>
          <p:nvPr/>
        </p:nvSpPr>
        <p:spPr>
          <a:xfrm>
            <a:off x="11432701"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Tree>
    <p:extLst>
      <p:ext uri="{BB962C8B-B14F-4D97-AF65-F5344CB8AC3E}">
        <p14:creationId xmlns:p14="http://schemas.microsoft.com/office/powerpoint/2010/main" val="3900217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72BE619-097B-4C68-8529-52D41C2551C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F6D68DC-503D-4D46-B460-A868A4FC02D5}"/>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4A501345-6D44-4DDA-AA8B-C93159949055}"/>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B7380B1A-26E5-4DA1-9A76-337D366AD40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96686E-8605-497C-B4EC-320C366A7063}"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519980E6-9873-4BEE-ACF7-094B1B68FBE3}"/>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AADB7B5B-466B-48E3-9A1D-8DA20B61EB41}"/>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64B840-99B7-49AE-9C1F-2B18683381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871247451"/>
      </p:ext>
    </p:extLst>
  </p:cSld>
  <p:clrMapOvr>
    <a:masterClrMapping/>
  </p:clrMapOvr>
  <p:transition spd="slow">
    <p:strips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3628B9-339A-4CCC-B3E9-49B7D61A349D}"/>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53A3186-7F09-4329-BA05-CF99ACBA50E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96F52E30-8608-4FE1-BFEA-0DB64DA0A80C}"/>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0E520348-5BF0-4A32-924F-39D8F1E2CBD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2FDA9925-1AD5-4319-8784-0F124CDB328F}"/>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C48E6F6-DB35-4F85-9862-8DBD407CE90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96686E-8605-497C-B4EC-320C366A7063}"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8" name="页脚占位符 7">
            <a:extLst>
              <a:ext uri="{FF2B5EF4-FFF2-40B4-BE49-F238E27FC236}">
                <a16:creationId xmlns:a16="http://schemas.microsoft.com/office/drawing/2014/main" id="{25615B59-18C2-4813-BFBD-B8694678F6EC}"/>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9" name="灯片编号占位符 8">
            <a:extLst>
              <a:ext uri="{FF2B5EF4-FFF2-40B4-BE49-F238E27FC236}">
                <a16:creationId xmlns:a16="http://schemas.microsoft.com/office/drawing/2014/main" id="{7291ADAB-77C5-4E3D-9574-ACFAA37FC5C5}"/>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64B840-99B7-49AE-9C1F-2B18683381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554354487"/>
      </p:ext>
    </p:extLst>
  </p:cSld>
  <p:clrMapOvr>
    <a:masterClrMapping/>
  </p:clrMapOvr>
  <p:transition spd="slow">
    <p:strips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1C5556-9360-4048-87D5-1FEBB588697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0213BD3A-62AA-4106-92BE-6AD5BA16AEF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96686E-8605-497C-B4EC-320C366A7063}"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4" name="页脚占位符 3">
            <a:extLst>
              <a:ext uri="{FF2B5EF4-FFF2-40B4-BE49-F238E27FC236}">
                <a16:creationId xmlns:a16="http://schemas.microsoft.com/office/drawing/2014/main" id="{84E7BA2F-E5EB-4BD2-AC3B-CBF429271C21}"/>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5" name="灯片编号占位符 4">
            <a:extLst>
              <a:ext uri="{FF2B5EF4-FFF2-40B4-BE49-F238E27FC236}">
                <a16:creationId xmlns:a16="http://schemas.microsoft.com/office/drawing/2014/main" id="{63510A16-856D-4370-91A8-DE938AC41165}"/>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64B840-99B7-49AE-9C1F-2B18683381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pic>
        <p:nvPicPr>
          <p:cNvPr id="6" name="Picture 5">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8"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839CB496-B064-1976-8A73-F5C96C8179F1}"/>
              </a:ext>
            </a:extLst>
          </p:cNvPr>
          <p:cNvSpPr txBox="1">
            <a:spLocks/>
          </p:cNvSpPr>
          <p:nvPr userDrawn="1"/>
        </p:nvSpPr>
        <p:spPr>
          <a:xfrm>
            <a:off x="10154380" y="-69483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0"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1" name="Title 1">
            <a:extLst>
              <a:ext uri="{FF2B5EF4-FFF2-40B4-BE49-F238E27FC236}">
                <a16:creationId xmlns:a16="http://schemas.microsoft.com/office/drawing/2014/main" id="{67CE625A-7EB5-37D6-AA98-E6F10E173EFB}"/>
              </a:ext>
            </a:extLst>
          </p:cNvPr>
          <p:cNvSpPr txBox="1">
            <a:spLocks/>
          </p:cNvSpPr>
          <p:nvPr userDrawn="1"/>
        </p:nvSpPr>
        <p:spPr>
          <a:xfrm>
            <a:off x="-627714" y="5626427"/>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2" name="TextBox 11">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3" name="TextBox 12">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4" name="TextBox 13"/>
          <p:cNvSpPr txBox="1"/>
          <p:nvPr userDrawn="1"/>
        </p:nvSpPr>
        <p:spPr>
          <a:xfrm>
            <a:off x="9306272" y="6858000"/>
            <a:ext cx="2885728" cy="523220"/>
          </a:xfrm>
          <a:prstGeom prst="rect">
            <a:avLst/>
          </a:prstGeom>
          <a:noFill/>
        </p:spPr>
        <p:txBody>
          <a:bodyPr wrap="square" rtlCol="0">
            <a:spAutoFit/>
          </a:bodyPr>
          <a:lstStyle/>
          <a:p>
            <a:pPr algn="ctr"/>
            <a:r>
              <a:rPr lang="en-US" sz="2800" dirty="0" smtClean="0">
                <a:latin typeface="UTM Aquarelle" panose="02040603050506020204" pitchFamily="18" charset="0"/>
              </a:rPr>
              <a:t>By </a:t>
            </a:r>
            <a:r>
              <a:rPr lang="en-US" sz="2800" dirty="0" err="1" smtClean="0">
                <a:latin typeface="UTM Aquarelle" panose="02040603050506020204" pitchFamily="18" charset="0"/>
              </a:rPr>
              <a:t>Phước</a:t>
            </a:r>
            <a:r>
              <a:rPr lang="en-US" sz="2800" baseline="0" dirty="0" smtClean="0">
                <a:latin typeface="UTM Aquarelle" panose="02040603050506020204" pitchFamily="18" charset="0"/>
              </a:rPr>
              <a:t> </a:t>
            </a:r>
            <a:r>
              <a:rPr lang="en-US" sz="2800" baseline="0" dirty="0" err="1" smtClean="0">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2655481039"/>
      </p:ext>
    </p:extLst>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750" fill="hold"/>
                                        <p:tgtEl>
                                          <p:spTgt spid="12"/>
                                        </p:tgtEl>
                                        <p:attrNameLst>
                                          <p:attrName>ppt_w</p:attrName>
                                        </p:attrNameLst>
                                      </p:cBhvr>
                                      <p:tavLst>
                                        <p:tav tm="0">
                                          <p:val>
                                            <p:fltVal val="0"/>
                                          </p:val>
                                        </p:tav>
                                        <p:tav tm="100000">
                                          <p:val>
                                            <p:strVal val="#ppt_w"/>
                                          </p:val>
                                        </p:tav>
                                      </p:tavLst>
                                    </p:anim>
                                    <p:anim calcmode="lin" valueType="num">
                                      <p:cBhvr>
                                        <p:cTn id="8" dur="1750" fill="hold"/>
                                        <p:tgtEl>
                                          <p:spTgt spid="12"/>
                                        </p:tgtEl>
                                        <p:attrNameLst>
                                          <p:attrName>ppt_h</p:attrName>
                                        </p:attrNameLst>
                                      </p:cBhvr>
                                      <p:tavLst>
                                        <p:tav tm="0">
                                          <p:val>
                                            <p:fltVal val="0"/>
                                          </p:val>
                                        </p:tav>
                                        <p:tav tm="100000">
                                          <p:val>
                                            <p:strVal val="#ppt_h"/>
                                          </p:val>
                                        </p:tav>
                                      </p:tavLst>
                                    </p:anim>
                                    <p:animEffect transition="in" filter="fade">
                                      <p:cBhvr>
                                        <p:cTn id="9" dur="1750"/>
                                        <p:tgtEl>
                                          <p:spTgt spid="12"/>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2"/>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D18ECC0-8694-4B2C-85DE-72355A4C592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96686E-8605-497C-B4EC-320C366A7063}"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2383C3F2-1BC1-437F-AFFB-3CB7402445B0}"/>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738B1650-BBDD-4D31-A5C5-313CB676D677}"/>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64B840-99B7-49AE-9C1F-2B18683381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590695592"/>
      </p:ext>
    </p:extLst>
  </p:cSld>
  <p:clrMapOvr>
    <a:masterClrMapping/>
  </p:clrMapOvr>
  <p:transition spd="slow">
    <p:strips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3EFFAB-918F-48CC-B787-B80ACDEE83B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5E3ABBC-A5B3-4A3C-A1D9-9C5ECE4453B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F201BB9-D7B5-4FBC-82A3-D6466890317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DB21951-02A8-4623-94C8-92A353C7373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96686E-8605-497C-B4EC-320C366A7063}"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6DD9F7AE-619A-41CD-B0D7-1DD02DD3C467}"/>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AC917EE9-183C-4BE7-804E-678EA154D718}"/>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64B840-99B7-49AE-9C1F-2B18683381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761064434"/>
      </p:ext>
    </p:extLst>
  </p:cSld>
  <p:clrMapOvr>
    <a:masterClrMapping/>
  </p:clrMapOvr>
  <p:transition spd="slow">
    <p:strips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EA4A37-585A-4877-BAC8-06874B2536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A1314D9-5240-4ACA-A097-C68DA0E8C4F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D1A8D34-4ADB-4497-A7F0-856DADF6E07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9B12115-8CF7-4918-B8DC-774D1069EC3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96686E-8605-497C-B4EC-320C366A7063}"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A062CF34-E4A8-4FDE-A994-66F280B0762A}"/>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E6360672-528D-4FF9-9404-EF492BB08CF7}"/>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64B840-99B7-49AE-9C1F-2B18683381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9506442"/>
      </p:ext>
    </p:extLst>
  </p:cSld>
  <p:clrMapOvr>
    <a:masterClrMapping/>
  </p:clrMapOvr>
  <p:transition spd="slow">
    <p:strips dir="l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hyperlink" Target="https://www.facebook.com/groups/629898828017053"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6.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FDA47"/>
        </a:solidFill>
        <a:effectLst/>
      </p:bgPr>
    </p:bg>
    <p:spTree>
      <p:nvGrpSpPr>
        <p:cNvPr id="1" name=""/>
        <p:cNvGrpSpPr/>
        <p:nvPr/>
      </p:nvGrpSpPr>
      <p:grpSpPr>
        <a:xfrm>
          <a:off x="0" y="0"/>
          <a:ext cx="0" cy="0"/>
          <a:chOff x="0" y="0"/>
          <a:chExt cx="0" cy="0"/>
        </a:xfrm>
      </p:grpSpPr>
      <p:grpSp>
        <p:nvGrpSpPr>
          <p:cNvPr id="4" name="组合 3"/>
          <p:cNvGrpSpPr/>
          <p:nvPr userDrawn="1"/>
        </p:nvGrpSpPr>
        <p:grpSpPr>
          <a:xfrm>
            <a:off x="0" y="0"/>
            <a:ext cx="12192000" cy="6858000"/>
            <a:chOff x="0" y="0"/>
            <a:chExt cx="12192000" cy="6858000"/>
          </a:xfrm>
        </p:grpSpPr>
        <p:sp>
          <p:nvSpPr>
            <p:cNvPr id="5" name="矩形 4"/>
            <p:cNvSpPr/>
            <p:nvPr/>
          </p:nvSpPr>
          <p:spPr>
            <a:xfrm>
              <a:off x="0" y="0"/>
              <a:ext cx="12192000" cy="736600"/>
            </a:xfrm>
            <a:prstGeom prst="rect">
              <a:avLst/>
            </a:prstGeom>
            <a:solidFill>
              <a:srgbClr val="EDCF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8" name="矩形 7"/>
            <p:cNvSpPr/>
            <p:nvPr/>
          </p:nvSpPr>
          <p:spPr>
            <a:xfrm>
              <a:off x="0" y="1346200"/>
              <a:ext cx="12192000" cy="736600"/>
            </a:xfrm>
            <a:prstGeom prst="rect">
              <a:avLst/>
            </a:prstGeom>
            <a:solidFill>
              <a:srgbClr val="EDCF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9" name="矩形 8"/>
            <p:cNvSpPr/>
            <p:nvPr/>
          </p:nvSpPr>
          <p:spPr>
            <a:xfrm>
              <a:off x="0" y="2692400"/>
              <a:ext cx="12192000" cy="736600"/>
            </a:xfrm>
            <a:prstGeom prst="rect">
              <a:avLst/>
            </a:prstGeom>
            <a:solidFill>
              <a:srgbClr val="EDCF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0" name="矩形 9"/>
            <p:cNvSpPr/>
            <p:nvPr/>
          </p:nvSpPr>
          <p:spPr>
            <a:xfrm>
              <a:off x="0" y="4038600"/>
              <a:ext cx="12192000" cy="736600"/>
            </a:xfrm>
            <a:prstGeom prst="rect">
              <a:avLst/>
            </a:prstGeom>
            <a:solidFill>
              <a:srgbClr val="EDCF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1" name="矩形 10"/>
            <p:cNvSpPr/>
            <p:nvPr/>
          </p:nvSpPr>
          <p:spPr>
            <a:xfrm>
              <a:off x="0" y="5384800"/>
              <a:ext cx="12192000" cy="736600"/>
            </a:xfrm>
            <a:prstGeom prst="rect">
              <a:avLst/>
            </a:prstGeom>
            <a:solidFill>
              <a:srgbClr val="EDCF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2" name="矩形 11"/>
            <p:cNvSpPr/>
            <p:nvPr/>
          </p:nvSpPr>
          <p:spPr>
            <a:xfrm>
              <a:off x="0" y="6731000"/>
              <a:ext cx="12192000" cy="127000"/>
            </a:xfrm>
            <a:prstGeom prst="rect">
              <a:avLst/>
            </a:prstGeom>
            <a:solidFill>
              <a:srgbClr val="EDCF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7" name="图片 6">
            <a:extLst>
              <a:ext uri="{FF2B5EF4-FFF2-40B4-BE49-F238E27FC236}">
                <a16:creationId xmlns:a16="http://schemas.microsoft.com/office/drawing/2014/main" id="{1BD88694-9232-4890-BD8B-1C4CD93BCC94}"/>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73245" t="3869" r="2190" b="43725"/>
          <a:stretch/>
        </p:blipFill>
        <p:spPr>
          <a:xfrm rot="18000000">
            <a:off x="10610260" y="5202322"/>
            <a:ext cx="1802321" cy="1934980"/>
          </a:xfrm>
          <a:prstGeom prst="rect">
            <a:avLst/>
          </a:prstGeom>
          <a:effectLst>
            <a:outerShdw blurRad="50800" dist="38100" dir="8100000" algn="tr" rotWithShape="0">
              <a:prstClr val="black">
                <a:alpha val="40000"/>
              </a:prstClr>
            </a:outerShdw>
          </a:effectLst>
        </p:spPr>
      </p:pic>
      <p:pic>
        <p:nvPicPr>
          <p:cNvPr id="13" name="图片 12"/>
          <p:cNvPicPr>
            <a:picLocks noChangeAspect="1"/>
          </p:cNvPicPr>
          <p:nvPr userDrawn="1"/>
        </p:nvPicPr>
        <p:blipFill rotWithShape="1">
          <a:blip r:embed="rId14" cstate="print">
            <a:extLst>
              <a:ext uri="{28A0092B-C50C-407E-A947-70E740481C1C}">
                <a14:useLocalDpi xmlns:a14="http://schemas.microsoft.com/office/drawing/2010/main" val="0"/>
              </a:ext>
            </a:extLst>
          </a:blip>
          <a:srcRect l="70522" t="2037" r="6132" b="86667"/>
          <a:stretch/>
        </p:blipFill>
        <p:spPr>
          <a:xfrm>
            <a:off x="10548512" y="-177800"/>
            <a:ext cx="1550891" cy="1125109"/>
          </a:xfrm>
          <a:prstGeom prst="rect">
            <a:avLst/>
          </a:prstGeom>
        </p:spPr>
      </p:pic>
      <p:pic>
        <p:nvPicPr>
          <p:cNvPr id="14" name="图片 13"/>
          <p:cNvPicPr>
            <a:picLocks noChangeAspect="1"/>
          </p:cNvPicPr>
          <p:nvPr userDrawn="1"/>
        </p:nvPicPr>
        <p:blipFill rotWithShape="1">
          <a:blip r:embed="rId15" cstate="print">
            <a:extLst>
              <a:ext uri="{28A0092B-C50C-407E-A947-70E740481C1C}">
                <a14:useLocalDpi xmlns:a14="http://schemas.microsoft.com/office/drawing/2010/main" val="0"/>
              </a:ext>
            </a:extLst>
          </a:blip>
          <a:srcRect l="13604" t="46665" r="74735" b="43983"/>
          <a:stretch/>
        </p:blipFill>
        <p:spPr>
          <a:xfrm>
            <a:off x="11708630" y="1136274"/>
            <a:ext cx="533400" cy="641350"/>
          </a:xfrm>
          <a:prstGeom prst="rect">
            <a:avLst/>
          </a:prstGeom>
        </p:spPr>
      </p:pic>
      <p:pic>
        <p:nvPicPr>
          <p:cNvPr id="15" name="图片 14"/>
          <p:cNvPicPr>
            <a:picLocks noChangeAspect="1"/>
          </p:cNvPicPr>
          <p:nvPr userDrawn="1"/>
        </p:nvPicPr>
        <p:blipFill rotWithShape="1">
          <a:blip r:embed="rId16" cstate="print">
            <a:extLst>
              <a:ext uri="{28A0092B-C50C-407E-A947-70E740481C1C}">
                <a14:useLocalDpi xmlns:a14="http://schemas.microsoft.com/office/drawing/2010/main" val="0"/>
              </a:ext>
            </a:extLst>
          </a:blip>
          <a:srcRect l="21347" t="67222" r="64462" b="20186"/>
          <a:stretch/>
        </p:blipFill>
        <p:spPr>
          <a:xfrm>
            <a:off x="11323958" y="383814"/>
            <a:ext cx="586239" cy="779968"/>
          </a:xfrm>
          <a:prstGeom prst="rect">
            <a:avLst/>
          </a:prstGeom>
        </p:spPr>
      </p:pic>
      <p:pic>
        <p:nvPicPr>
          <p:cNvPr id="16" name="Picture 15">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17"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17" name="Picture 1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18"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19">
                  <a:extLst>
                    <a:ext uri="{A12FA001-AC4F-418D-AE19-62706E023703}">
                      <ahyp:hlinkClr xmlns=""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9" name="Title 1">
            <a:extLst>
              <a:ext uri="{FF2B5EF4-FFF2-40B4-BE49-F238E27FC236}">
                <a16:creationId xmlns:a16="http://schemas.microsoft.com/office/drawing/2014/main" id="{839CB496-B064-1976-8A73-F5C96C8179F1}"/>
              </a:ext>
            </a:extLst>
          </p:cNvPr>
          <p:cNvSpPr txBox="1">
            <a:spLocks/>
          </p:cNvSpPr>
          <p:nvPr userDrawn="1"/>
        </p:nvSpPr>
        <p:spPr>
          <a:xfrm>
            <a:off x="10154380" y="-69483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20"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21" name="Title 1">
            <a:extLst>
              <a:ext uri="{FF2B5EF4-FFF2-40B4-BE49-F238E27FC236}">
                <a16:creationId xmlns:a16="http://schemas.microsoft.com/office/drawing/2014/main" id="{67CE625A-7EB5-37D6-AA98-E6F10E173EFB}"/>
              </a:ext>
            </a:extLst>
          </p:cNvPr>
          <p:cNvSpPr txBox="1">
            <a:spLocks/>
          </p:cNvSpPr>
          <p:nvPr userDrawn="1"/>
        </p:nvSpPr>
        <p:spPr>
          <a:xfrm>
            <a:off x="-627714" y="5626427"/>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22" name="TextBox 21">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23" name="TextBox 22">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24" name="TextBox 23"/>
          <p:cNvSpPr txBox="1"/>
          <p:nvPr userDrawn="1"/>
        </p:nvSpPr>
        <p:spPr>
          <a:xfrm>
            <a:off x="9306272" y="6858000"/>
            <a:ext cx="2885728" cy="523220"/>
          </a:xfrm>
          <a:prstGeom prst="rect">
            <a:avLst/>
          </a:prstGeom>
          <a:noFill/>
        </p:spPr>
        <p:txBody>
          <a:bodyPr wrap="square" rtlCol="0">
            <a:spAutoFit/>
          </a:bodyPr>
          <a:lstStyle/>
          <a:p>
            <a:pPr algn="ctr"/>
            <a:r>
              <a:rPr lang="en-US" sz="2800" dirty="0" smtClean="0">
                <a:latin typeface="UTM Aquarelle" panose="02040603050506020204" pitchFamily="18" charset="0"/>
              </a:rPr>
              <a:t>By </a:t>
            </a:r>
            <a:r>
              <a:rPr lang="en-US" sz="2800" dirty="0" err="1" smtClean="0">
                <a:latin typeface="UTM Aquarelle" panose="02040603050506020204" pitchFamily="18" charset="0"/>
              </a:rPr>
              <a:t>Phước</a:t>
            </a:r>
            <a:r>
              <a:rPr lang="en-US" sz="2800" baseline="0" dirty="0" smtClean="0">
                <a:latin typeface="UTM Aquarelle" panose="02040603050506020204" pitchFamily="18" charset="0"/>
              </a:rPr>
              <a:t> </a:t>
            </a:r>
            <a:r>
              <a:rPr lang="en-US" sz="2800" baseline="0" dirty="0" err="1" smtClean="0">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31017055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750" fill="hold"/>
                                        <p:tgtEl>
                                          <p:spTgt spid="22"/>
                                        </p:tgtEl>
                                        <p:attrNameLst>
                                          <p:attrName>ppt_w</p:attrName>
                                        </p:attrNameLst>
                                      </p:cBhvr>
                                      <p:tavLst>
                                        <p:tav tm="0">
                                          <p:val>
                                            <p:fltVal val="0"/>
                                          </p:val>
                                        </p:tav>
                                        <p:tav tm="100000">
                                          <p:val>
                                            <p:strVal val="#ppt_w"/>
                                          </p:val>
                                        </p:tav>
                                      </p:tavLst>
                                    </p:anim>
                                    <p:anim calcmode="lin" valueType="num">
                                      <p:cBhvr>
                                        <p:cTn id="8" dur="1750" fill="hold"/>
                                        <p:tgtEl>
                                          <p:spTgt spid="22"/>
                                        </p:tgtEl>
                                        <p:attrNameLst>
                                          <p:attrName>ppt_h</p:attrName>
                                        </p:attrNameLst>
                                      </p:cBhvr>
                                      <p:tavLst>
                                        <p:tav tm="0">
                                          <p:val>
                                            <p:fltVal val="0"/>
                                          </p:val>
                                        </p:tav>
                                        <p:tav tm="100000">
                                          <p:val>
                                            <p:strVal val="#ppt_h"/>
                                          </p:val>
                                        </p:tav>
                                      </p:tavLst>
                                    </p:anim>
                                    <p:animEffect transition="in" filter="fade">
                                      <p:cBhvr>
                                        <p:cTn id="9" dur="1750"/>
                                        <p:tgtEl>
                                          <p:spTgt spid="22"/>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22"/>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2" grpId="1"/>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CEDFAA-DE51-4603-9CBD-EEBB4C6110E5}" type="datetimeFigureOut">
              <a:rPr lang="en-US" smtClean="0"/>
              <a:t>11/10/2022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06D4CB-DBEE-4CAA-82AA-4C0AE76E6B3C}" type="slidenum">
              <a:rPr lang="en-US" smtClean="0"/>
              <a:t>‹#›</a:t>
            </a:fld>
            <a:endParaRPr lang="en-US"/>
          </a:p>
        </p:txBody>
      </p:sp>
      <p:pic>
        <p:nvPicPr>
          <p:cNvPr id="7" name="Picture 6">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13"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15">
                  <a:extLst>
                    <a:ext uri="{A12FA001-AC4F-418D-AE19-62706E023703}">
                      <ahyp:hlinkClr xmlns=""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10154380" y="-69483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1"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2" name="Title 1">
            <a:extLst>
              <a:ext uri="{FF2B5EF4-FFF2-40B4-BE49-F238E27FC236}">
                <a16:creationId xmlns:a16="http://schemas.microsoft.com/office/drawing/2014/main" id="{67CE625A-7EB5-37D6-AA98-E6F10E173EFB}"/>
              </a:ext>
            </a:extLst>
          </p:cNvPr>
          <p:cNvSpPr txBox="1">
            <a:spLocks/>
          </p:cNvSpPr>
          <p:nvPr userDrawn="1"/>
        </p:nvSpPr>
        <p:spPr>
          <a:xfrm>
            <a:off x="-627714" y="5626427"/>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3" name="TextBox 12">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5" name="TextBox 14"/>
          <p:cNvSpPr txBox="1"/>
          <p:nvPr userDrawn="1"/>
        </p:nvSpPr>
        <p:spPr>
          <a:xfrm>
            <a:off x="9306272" y="6858000"/>
            <a:ext cx="2885728" cy="523220"/>
          </a:xfrm>
          <a:prstGeom prst="rect">
            <a:avLst/>
          </a:prstGeom>
          <a:noFill/>
        </p:spPr>
        <p:txBody>
          <a:bodyPr wrap="square" rtlCol="0">
            <a:spAutoFit/>
          </a:bodyPr>
          <a:lstStyle/>
          <a:p>
            <a:pPr algn="ctr"/>
            <a:r>
              <a:rPr lang="en-US" sz="2800" dirty="0" smtClean="0">
                <a:latin typeface="UTM Aquarelle" panose="02040603050506020204" pitchFamily="18" charset="0"/>
              </a:rPr>
              <a:t>By </a:t>
            </a:r>
            <a:r>
              <a:rPr lang="en-US" sz="2800" dirty="0" err="1" smtClean="0">
                <a:latin typeface="UTM Aquarelle" panose="02040603050506020204" pitchFamily="18" charset="0"/>
              </a:rPr>
              <a:t>Phước</a:t>
            </a:r>
            <a:r>
              <a:rPr lang="en-US" sz="2800" baseline="0" dirty="0" smtClean="0">
                <a:latin typeface="UTM Aquarelle" panose="02040603050506020204" pitchFamily="18" charset="0"/>
              </a:rPr>
              <a:t> </a:t>
            </a:r>
            <a:r>
              <a:rPr lang="en-US" sz="2800" baseline="0" dirty="0" err="1" smtClean="0">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26783555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ransition spd="slow">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2022/11/10</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幻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pic>
        <p:nvPicPr>
          <p:cNvPr id="14" name="Picture 13">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15" name="Picture 14">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16"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16">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17"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8"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9"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20" name="TextBox 19">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21" name="TextBox 20">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Tree>
    <p:extLst>
      <p:ext uri="{BB962C8B-B14F-4D97-AF65-F5344CB8AC3E}">
        <p14:creationId xmlns:p14="http://schemas.microsoft.com/office/powerpoint/2010/main" val="142319883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750" fill="hold"/>
                                        <p:tgtEl>
                                          <p:spTgt spid="20"/>
                                        </p:tgtEl>
                                        <p:attrNameLst>
                                          <p:attrName>ppt_w</p:attrName>
                                        </p:attrNameLst>
                                      </p:cBhvr>
                                      <p:tavLst>
                                        <p:tav tm="0">
                                          <p:val>
                                            <p:fltVal val="0"/>
                                          </p:val>
                                        </p:tav>
                                        <p:tav tm="100000">
                                          <p:val>
                                            <p:strVal val="#ppt_w"/>
                                          </p:val>
                                        </p:tav>
                                      </p:tavLst>
                                    </p:anim>
                                    <p:anim calcmode="lin" valueType="num">
                                      <p:cBhvr>
                                        <p:cTn id="8" dur="1750" fill="hold"/>
                                        <p:tgtEl>
                                          <p:spTgt spid="20"/>
                                        </p:tgtEl>
                                        <p:attrNameLst>
                                          <p:attrName>ppt_h</p:attrName>
                                        </p:attrNameLst>
                                      </p:cBhvr>
                                      <p:tavLst>
                                        <p:tav tm="0">
                                          <p:val>
                                            <p:fltVal val="0"/>
                                          </p:val>
                                        </p:tav>
                                        <p:tav tm="100000">
                                          <p:val>
                                            <p:strVal val="#ppt_h"/>
                                          </p:val>
                                        </p:tav>
                                      </p:tavLst>
                                    </p:anim>
                                    <p:animEffect transition="in" filter="fade">
                                      <p:cBhvr>
                                        <p:cTn id="9" dur="1750"/>
                                        <p:tgtEl>
                                          <p:spTgt spid="20"/>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2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1.png"/><Relationship Id="rId1" Type="http://schemas.openxmlformats.org/officeDocument/2006/relationships/slideLayout" Target="../slideLayouts/slideLayout18.xml"/><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1.png"/><Relationship Id="rId1" Type="http://schemas.openxmlformats.org/officeDocument/2006/relationships/slideLayout" Target="../slideLayouts/slideLayout18.xml"/><Relationship Id="rId5" Type="http://schemas.openxmlformats.org/officeDocument/2006/relationships/image" Target="../media/image18.sv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5.png"/><Relationship Id="rId7" Type="http://schemas.openxmlformats.org/officeDocument/2006/relationships/image" Target="../media/image24.png"/><Relationship Id="rId2" Type="http://schemas.openxmlformats.org/officeDocument/2006/relationships/image" Target="../media/image11.png"/><Relationship Id="rId1" Type="http://schemas.openxmlformats.org/officeDocument/2006/relationships/slideLayout" Target="../slideLayouts/slideLayout1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42.png"/><Relationship Id="rId1" Type="http://schemas.openxmlformats.org/officeDocument/2006/relationships/slideLayout" Target="../slideLayouts/slideLayout34.xml"/><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3.wdp"/><Relationship Id="rId3" Type="http://schemas.openxmlformats.org/officeDocument/2006/relationships/image" Target="../media/image12.png"/><Relationship Id="rId7" Type="http://schemas.openxmlformats.org/officeDocument/2006/relationships/image" Target="../media/image20.png"/><Relationship Id="rId12" Type="http://schemas.openxmlformats.org/officeDocument/2006/relationships/image" Target="../media/image23.png"/><Relationship Id="rId2" Type="http://schemas.openxmlformats.org/officeDocument/2006/relationships/image" Target="../media/image11.png"/><Relationship Id="rId1" Type="http://schemas.openxmlformats.org/officeDocument/2006/relationships/slideLayout" Target="../slideLayouts/slideLayout18.xml"/><Relationship Id="rId6" Type="http://schemas.openxmlformats.org/officeDocument/2006/relationships/image" Target="../media/image19.png"/><Relationship Id="rId11" Type="http://schemas.microsoft.com/office/2007/relationships/hdphoto" Target="../media/hdphoto2.wdp"/><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 Id="rId1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1.png"/><Relationship Id="rId1" Type="http://schemas.openxmlformats.org/officeDocument/2006/relationships/slideLayout" Target="../slideLayouts/slideLayout18.xml"/><Relationship Id="rId6" Type="http://schemas.openxmlformats.org/officeDocument/2006/relationships/image" Target="../media/image29.png"/><Relationship Id="rId5" Type="http://schemas.openxmlformats.org/officeDocument/2006/relationships/image" Target="../media/image13.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7"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18.xml"/><Relationship Id="rId6" Type="http://schemas.openxmlformats.org/officeDocument/2006/relationships/image" Target="../media/image31.png"/><Relationship Id="rId5" Type="http://schemas.openxmlformats.org/officeDocument/2006/relationships/image" Target="../media/image13.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1.png"/><Relationship Id="rId1" Type="http://schemas.openxmlformats.org/officeDocument/2006/relationships/slideLayout" Target="../slideLayouts/slideLayout18.xml"/><Relationship Id="rId6" Type="http://schemas.openxmlformats.org/officeDocument/2006/relationships/image" Target="../media/image33.png"/><Relationship Id="rId5" Type="http://schemas.openxmlformats.org/officeDocument/2006/relationships/image" Target="../media/image13.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1.png"/><Relationship Id="rId1" Type="http://schemas.openxmlformats.org/officeDocument/2006/relationships/slideLayout" Target="../slideLayouts/slideLayout18.xml"/><Relationship Id="rId6" Type="http://schemas.microsoft.com/office/2007/relationships/hdphoto" Target="../media/hdphoto5.wdp"/><Relationship Id="rId5" Type="http://schemas.openxmlformats.org/officeDocument/2006/relationships/image" Target="../media/image3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4660" y="0"/>
            <a:ext cx="12644200" cy="7181710"/>
          </a:xfrm>
          <a:prstGeom prst="rect">
            <a:avLst/>
          </a:prstGeom>
        </p:spPr>
      </p:pic>
    </p:spTree>
    <p:extLst>
      <p:ext uri="{BB962C8B-B14F-4D97-AF65-F5344CB8AC3E}">
        <p14:creationId xmlns:p14="http://schemas.microsoft.com/office/powerpoint/2010/main" val="20314041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7">
            <a:extLst>
              <a:ext uri="{FF2B5EF4-FFF2-40B4-BE49-F238E27FC236}">
                <a16:creationId xmlns:a16="http://schemas.microsoft.com/office/drawing/2014/main" id="{1166B5E2-DC94-43AF-8C56-DC89A3E838B6}"/>
              </a:ext>
            </a:extLst>
          </p:cNvPr>
          <p:cNvPicPr>
            <a:picLocks noChangeAspect="1"/>
          </p:cNvPicPr>
          <p:nvPr/>
        </p:nvPicPr>
        <p:blipFill>
          <a:blip r:embed="rId2"/>
          <a:stretch>
            <a:fillRect/>
          </a:stretch>
        </p:blipFill>
        <p:spPr>
          <a:xfrm>
            <a:off x="-14154" y="11575"/>
            <a:ext cx="12192000" cy="6857999"/>
          </a:xfrm>
          <a:prstGeom prst="rect">
            <a:avLst/>
          </a:prstGeom>
        </p:spPr>
      </p:pic>
      <p:pic>
        <p:nvPicPr>
          <p:cNvPr id="3" name="图片 2">
            <a:extLst>
              <a:ext uri="{FF2B5EF4-FFF2-40B4-BE49-F238E27FC236}">
                <a16:creationId xmlns:a16="http://schemas.microsoft.com/office/drawing/2014/main" id="{814EF62F-1D83-4EAA-A2B7-A72F2B4504AA}"/>
              </a:ext>
            </a:extLst>
          </p:cNvPr>
          <p:cNvPicPr>
            <a:picLocks noChangeAspect="1"/>
          </p:cNvPicPr>
          <p:nvPr/>
        </p:nvPicPr>
        <p:blipFill>
          <a:blip r:embed="rId3"/>
          <a:stretch>
            <a:fillRect/>
          </a:stretch>
        </p:blipFill>
        <p:spPr>
          <a:xfrm>
            <a:off x="0" y="3797808"/>
            <a:ext cx="12192000" cy="3060192"/>
          </a:xfrm>
          <a:prstGeom prst="rect">
            <a:avLst/>
          </a:prstGeom>
        </p:spPr>
      </p:pic>
      <p:pic>
        <p:nvPicPr>
          <p:cNvPr id="6" name="图片 30">
            <a:extLst>
              <a:ext uri="{FF2B5EF4-FFF2-40B4-BE49-F238E27FC236}">
                <a16:creationId xmlns:a16="http://schemas.microsoft.com/office/drawing/2014/main" id="{AEB90AC0-1AEA-4C15-8ED6-166E4CCDAE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02272"/>
            <a:ext cx="3078876" cy="3078876"/>
          </a:xfrm>
          <a:prstGeom prst="rect">
            <a:avLst/>
          </a:prstGeom>
        </p:spPr>
      </p:pic>
      <p:pic>
        <p:nvPicPr>
          <p:cNvPr id="2" name="Picture 1"/>
          <p:cNvPicPr>
            <a:picLocks noChangeAspect="1"/>
          </p:cNvPicPr>
          <p:nvPr/>
        </p:nvPicPr>
        <p:blipFill>
          <a:blip r:embed="rId5"/>
          <a:stretch>
            <a:fillRect/>
          </a:stretch>
        </p:blipFill>
        <p:spPr>
          <a:xfrm>
            <a:off x="1539438" y="1314072"/>
            <a:ext cx="9242337" cy="2725148"/>
          </a:xfrm>
          <a:prstGeom prst="rect">
            <a:avLst/>
          </a:prstGeom>
        </p:spPr>
      </p:pic>
    </p:spTree>
    <p:extLst>
      <p:ext uri="{BB962C8B-B14F-4D97-AF65-F5344CB8AC3E}">
        <p14:creationId xmlns:p14="http://schemas.microsoft.com/office/powerpoint/2010/main" val="32915400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1000" fill="hold"/>
                                        <p:tgtEl>
                                          <p:spTgt spid="18"/>
                                        </p:tgtEl>
                                        <p:attrNameLst>
                                          <p:attrName>ppt_w</p:attrName>
                                        </p:attrNameLst>
                                      </p:cBhvr>
                                      <p:tavLst>
                                        <p:tav tm="0">
                                          <p:val>
                                            <p:strVal val="#ppt_w+.3"/>
                                          </p:val>
                                        </p:tav>
                                        <p:tav tm="100000">
                                          <p:val>
                                            <p:strVal val="#ppt_w"/>
                                          </p:val>
                                        </p:tav>
                                      </p:tavLst>
                                    </p:anim>
                                    <p:anim calcmode="lin" valueType="num">
                                      <p:cBhvr>
                                        <p:cTn id="13" dur="1000" fill="hold"/>
                                        <p:tgtEl>
                                          <p:spTgt spid="18"/>
                                        </p:tgtEl>
                                        <p:attrNameLst>
                                          <p:attrName>ppt_h</p:attrName>
                                        </p:attrNameLst>
                                      </p:cBhvr>
                                      <p:tavLst>
                                        <p:tav tm="0">
                                          <p:val>
                                            <p:strVal val="#ppt_h"/>
                                          </p:val>
                                        </p:tav>
                                        <p:tav tm="100000">
                                          <p:val>
                                            <p:strVal val="#ppt_h"/>
                                          </p:val>
                                        </p:tav>
                                      </p:tavLst>
                                    </p:anim>
                                    <p:animEffect transition="in" filter="fade">
                                      <p:cBhvr>
                                        <p:cTn id="14" dur="1000"/>
                                        <p:tgtEl>
                                          <p:spTgt spid="18"/>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strVal val="#ppt_w+.3"/>
                                          </p:val>
                                        </p:tav>
                                        <p:tav tm="100000">
                                          <p:val>
                                            <p:strVal val="#ppt_w"/>
                                          </p:val>
                                        </p:tav>
                                      </p:tavLst>
                                    </p:anim>
                                    <p:anim calcmode="lin" valueType="num">
                                      <p:cBhvr>
                                        <p:cTn id="18" dur="1000" fill="hold"/>
                                        <p:tgtEl>
                                          <p:spTgt spid="3"/>
                                        </p:tgtEl>
                                        <p:attrNameLst>
                                          <p:attrName>ppt_h</p:attrName>
                                        </p:attrNameLst>
                                      </p:cBhvr>
                                      <p:tavLst>
                                        <p:tav tm="0">
                                          <p:val>
                                            <p:strVal val="#ppt_h"/>
                                          </p:val>
                                        </p:tav>
                                        <p:tav tm="100000">
                                          <p:val>
                                            <p:strVal val="#ppt_h"/>
                                          </p:val>
                                        </p:tav>
                                      </p:tavLst>
                                    </p:anim>
                                    <p:animEffect transition="in" filter="fade">
                                      <p:cBhvr>
                                        <p:cTn id="19" dur="1000"/>
                                        <p:tgtEl>
                                          <p:spTgt spid="3"/>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1000" fill="hold"/>
                                        <p:tgtEl>
                                          <p:spTgt spid="2"/>
                                        </p:tgtEl>
                                        <p:attrNameLst>
                                          <p:attrName>ppt_w</p:attrName>
                                        </p:attrNameLst>
                                      </p:cBhvr>
                                      <p:tavLst>
                                        <p:tav tm="0">
                                          <p:val>
                                            <p:strVal val="#ppt_w+.3"/>
                                          </p:val>
                                        </p:tav>
                                        <p:tav tm="100000">
                                          <p:val>
                                            <p:strVal val="#ppt_w"/>
                                          </p:val>
                                        </p:tav>
                                      </p:tavLst>
                                    </p:anim>
                                    <p:anim calcmode="lin" valueType="num">
                                      <p:cBhvr>
                                        <p:cTn id="23" dur="1000" fill="hold"/>
                                        <p:tgtEl>
                                          <p:spTgt spid="2"/>
                                        </p:tgtEl>
                                        <p:attrNameLst>
                                          <p:attrName>ppt_h</p:attrName>
                                        </p:attrNameLst>
                                      </p:cBhvr>
                                      <p:tavLst>
                                        <p:tav tm="0">
                                          <p:val>
                                            <p:strVal val="#ppt_h"/>
                                          </p:val>
                                        </p:tav>
                                        <p:tav tm="100000">
                                          <p:val>
                                            <p:strVal val="#ppt_h"/>
                                          </p:val>
                                        </p:tav>
                                      </p:tavLst>
                                    </p:anim>
                                    <p:animEffect transition="in" filter="fade">
                                      <p:cBhvr>
                                        <p:cTn id="2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C4F8DDF-A278-4C01-9353-2A25F48C3D62}"/>
              </a:ext>
            </a:extLst>
          </p:cNvPr>
          <p:cNvPicPr>
            <a:picLocks noChangeAspect="1"/>
          </p:cNvPicPr>
          <p:nvPr/>
        </p:nvPicPr>
        <p:blipFill>
          <a:blip r:embed="rId2"/>
          <a:stretch>
            <a:fillRect/>
          </a:stretch>
        </p:blipFill>
        <p:spPr>
          <a:xfrm>
            <a:off x="0" y="0"/>
            <a:ext cx="12192000" cy="6857999"/>
          </a:xfrm>
          <a:prstGeom prst="rect">
            <a:avLst/>
          </a:prstGeom>
        </p:spPr>
      </p:pic>
      <p:sp>
        <p:nvSpPr>
          <p:cNvPr id="6" name="矩形 5">
            <a:extLst>
              <a:ext uri="{FF2B5EF4-FFF2-40B4-BE49-F238E27FC236}">
                <a16:creationId xmlns:a16="http://schemas.microsoft.com/office/drawing/2014/main" id="{F1EFB486-808A-4B9A-BCE0-48113DA05147}"/>
              </a:ext>
            </a:extLst>
          </p:cNvPr>
          <p:cNvSpPr/>
          <p:nvPr/>
        </p:nvSpPr>
        <p:spPr>
          <a:xfrm>
            <a:off x="305457" y="389966"/>
            <a:ext cx="11581086" cy="6078068"/>
          </a:xfrm>
          <a:prstGeom prst="rect">
            <a:avLst/>
          </a:prstGeom>
          <a:solidFill>
            <a:schemeClr val="bg1"/>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10" name="사각형: 둥근 모서리 4">
            <a:extLst>
              <a:ext uri="{FF2B5EF4-FFF2-40B4-BE49-F238E27FC236}">
                <a16:creationId xmlns:a16="http://schemas.microsoft.com/office/drawing/2014/main" id="{FC1E0434-E4F9-46A1-A939-DCDCAFA2684D}"/>
              </a:ext>
            </a:extLst>
          </p:cNvPr>
          <p:cNvSpPr/>
          <p:nvPr/>
        </p:nvSpPr>
        <p:spPr>
          <a:xfrm>
            <a:off x="395468" y="526935"/>
            <a:ext cx="11401063" cy="1078256"/>
          </a:xfrm>
          <a:prstGeom prst="round2DiagRect">
            <a:avLst/>
          </a:prstGeom>
          <a:solidFill>
            <a:srgbClr val="FFD966"/>
          </a:solidFill>
          <a:ln w="19050" cap="flat">
            <a:solidFill>
              <a:schemeClr val="accent2">
                <a:lumMod val="75000"/>
              </a:schemeClr>
            </a:solidFill>
            <a:prstDash val="dashDot"/>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3200" b="0" i="0" u="none" strike="noStrike" kern="1200" cap="none" spc="0" normalizeH="0" baseline="0" noProof="0" dirty="0" smtClean="0">
                <a:ln>
                  <a:noFill/>
                </a:ln>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3200" b="0" i="0" u="none" strike="noStrike" kern="1200" cap="none" spc="0" normalizeH="0" baseline="0" noProof="0" dirty="0" err="1" smtClean="0">
                <a:ln>
                  <a:noFill/>
                </a:ln>
                <a:effectLst/>
                <a:uLnTx/>
                <a:uFillTx/>
                <a:latin typeface="Cambria" panose="02040503050406030204" pitchFamily="18" charset="0"/>
                <a:ea typeface="Cambria" panose="02040503050406030204" pitchFamily="18" charset="0"/>
                <a:cs typeface="Arial" panose="020B0604020202020204" pitchFamily="34" charset="0"/>
              </a:rPr>
              <a:t>Tìm</a:t>
            </a:r>
            <a:r>
              <a:rPr kumimoji="0" lang="en-US" altLang="ko-KR" sz="3200" b="0" i="0" u="none" strike="noStrike" kern="1200" cap="none" spc="0" normalizeH="0" noProof="0" dirty="0" smtClean="0">
                <a:ln>
                  <a:noFill/>
                </a:ln>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3200" b="0" i="0" u="none" strike="noStrike" kern="1200" cap="none" spc="0" normalizeH="0" noProof="0" dirty="0" err="1" smtClean="0">
                <a:ln>
                  <a:noFill/>
                </a:ln>
                <a:effectLst/>
                <a:uLnTx/>
                <a:uFillTx/>
                <a:latin typeface="Cambria" panose="02040503050406030204" pitchFamily="18" charset="0"/>
                <a:ea typeface="Cambria" panose="02040503050406030204" pitchFamily="18" charset="0"/>
                <a:cs typeface="Arial" panose="020B0604020202020204" pitchFamily="34" charset="0"/>
              </a:rPr>
              <a:t>đọc</a:t>
            </a:r>
            <a:r>
              <a:rPr kumimoji="0" lang="en-US" altLang="ko-KR" sz="3200" b="0" i="0" u="none" strike="noStrike" kern="1200" cap="none" spc="0" normalizeH="0" noProof="0" dirty="0" smtClean="0">
                <a:ln>
                  <a:noFill/>
                </a:ln>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3200" b="0" i="0" u="none" strike="noStrike" kern="1200" cap="none" spc="0" normalizeH="0" noProof="0" dirty="0" err="1" smtClean="0">
                <a:ln>
                  <a:noFill/>
                </a:ln>
                <a:effectLst/>
                <a:uLnTx/>
                <a:uFillTx/>
                <a:latin typeface="Cambria" panose="02040503050406030204" pitchFamily="18" charset="0"/>
                <a:ea typeface="Cambria" panose="02040503050406030204" pitchFamily="18" charset="0"/>
                <a:cs typeface="Arial" panose="020B0604020202020204" pitchFamily="34" charset="0"/>
              </a:rPr>
              <a:t>những</a:t>
            </a:r>
            <a:r>
              <a:rPr kumimoji="0" lang="en-US" altLang="ko-KR" sz="3200" b="0" i="0" u="none" strike="noStrike" kern="1200" cap="none" spc="0" normalizeH="0" noProof="0" dirty="0" smtClean="0">
                <a:ln>
                  <a:noFill/>
                </a:ln>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3200" b="0" i="0" u="none" strike="noStrike" kern="1200" cap="none" spc="0" normalizeH="0" noProof="0" dirty="0" err="1" smtClean="0">
                <a:ln>
                  <a:noFill/>
                </a:ln>
                <a:effectLst/>
                <a:uLnTx/>
                <a:uFillTx/>
                <a:latin typeface="Cambria" panose="02040503050406030204" pitchFamily="18" charset="0"/>
                <a:ea typeface="Cambria" panose="02040503050406030204" pitchFamily="18" charset="0"/>
                <a:cs typeface="Arial" panose="020B0604020202020204" pitchFamily="34" charset="0"/>
              </a:rPr>
              <a:t>câu</a:t>
            </a:r>
            <a:r>
              <a:rPr kumimoji="0" lang="en-US" altLang="ko-KR" sz="3200" b="0" i="0" u="none" strike="noStrike" kern="1200" cap="none" spc="0" normalizeH="0" noProof="0" dirty="0" smtClean="0">
                <a:ln>
                  <a:noFill/>
                </a:ln>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3200" b="0" i="0" u="none" strike="noStrike" kern="1200" cap="none" spc="0" normalizeH="0" noProof="0" dirty="0" err="1" smtClean="0">
                <a:ln>
                  <a:noFill/>
                </a:ln>
                <a:effectLst/>
                <a:uLnTx/>
                <a:uFillTx/>
                <a:latin typeface="Cambria" panose="02040503050406030204" pitchFamily="18" charset="0"/>
                <a:ea typeface="Cambria" panose="02040503050406030204" pitchFamily="18" charset="0"/>
                <a:cs typeface="Arial" panose="020B0604020202020204" pitchFamily="34" charset="0"/>
              </a:rPr>
              <a:t>chuyện</a:t>
            </a:r>
            <a:r>
              <a:rPr kumimoji="0" lang="en-US" altLang="ko-KR" sz="3200" b="0" i="0" u="none" strike="noStrike" kern="1200" cap="none" spc="0" normalizeH="0" noProof="0" dirty="0" smtClean="0">
                <a:ln>
                  <a:noFill/>
                </a:ln>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3200" b="0" i="0" u="none" strike="noStrike" kern="1200" cap="none" spc="0" normalizeH="0" noProof="0" dirty="0" err="1" smtClean="0">
                <a:ln>
                  <a:noFill/>
                </a:ln>
                <a:effectLst/>
                <a:uLnTx/>
                <a:uFillTx/>
                <a:latin typeface="Cambria" panose="02040503050406030204" pitchFamily="18" charset="0"/>
                <a:ea typeface="Cambria" panose="02040503050406030204" pitchFamily="18" charset="0"/>
                <a:cs typeface="Arial" panose="020B0604020202020204" pitchFamily="34" charset="0"/>
              </a:rPr>
              <a:t>bài</a:t>
            </a:r>
            <a:r>
              <a:rPr kumimoji="0" lang="en-US" altLang="ko-KR" sz="3200" b="0" i="0" u="none" strike="noStrike" kern="1200" cap="none" spc="0" normalizeH="0" noProof="0" dirty="0" smtClean="0">
                <a:ln>
                  <a:noFill/>
                </a:ln>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3200" b="0" i="0" u="none" strike="noStrike" kern="1200" cap="none" spc="0" normalizeH="0" noProof="0" dirty="0" err="1" smtClean="0">
                <a:ln>
                  <a:noFill/>
                </a:ln>
                <a:effectLst/>
                <a:uLnTx/>
                <a:uFillTx/>
                <a:latin typeface="Cambria" panose="02040503050406030204" pitchFamily="18" charset="0"/>
                <a:ea typeface="Cambria" panose="02040503050406030204" pitchFamily="18" charset="0"/>
                <a:cs typeface="Arial" panose="020B0604020202020204" pitchFamily="34" charset="0"/>
              </a:rPr>
              <a:t>văn</a:t>
            </a:r>
            <a:r>
              <a:rPr kumimoji="0" lang="en-US" altLang="ko-KR" sz="3200" b="0" i="0" u="none" strike="noStrike" kern="1200" cap="none" spc="0" normalizeH="0" noProof="0" dirty="0" smtClean="0">
                <a:ln>
                  <a:noFill/>
                </a:ln>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3200" b="0" i="0" u="none" strike="noStrike" kern="1200" cap="none" spc="0" normalizeH="0" noProof="0" dirty="0" err="1" smtClean="0">
                <a:ln>
                  <a:noFill/>
                </a:ln>
                <a:effectLst/>
                <a:uLnTx/>
                <a:uFillTx/>
                <a:latin typeface="Cambria" panose="02040503050406030204" pitchFamily="18" charset="0"/>
                <a:ea typeface="Cambria" panose="02040503050406030204" pitchFamily="18" charset="0"/>
                <a:cs typeface="Arial" panose="020B0604020202020204" pitchFamily="34" charset="0"/>
              </a:rPr>
              <a:t>bài</a:t>
            </a:r>
            <a:r>
              <a:rPr kumimoji="0" lang="en-US" altLang="ko-KR" sz="3200" b="0" i="0" u="none" strike="noStrike" kern="1200" cap="none" spc="0" normalizeH="0" noProof="0" dirty="0" smtClean="0">
                <a:ln>
                  <a:noFill/>
                </a:ln>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3200" b="0" i="0" u="none" strike="noStrike" kern="1200" cap="none" spc="0" normalizeH="0" noProof="0" dirty="0" err="1" smtClean="0">
                <a:ln>
                  <a:noFill/>
                </a:ln>
                <a:effectLst/>
                <a:uLnTx/>
                <a:uFillTx/>
                <a:latin typeface="Cambria" panose="02040503050406030204" pitchFamily="18" charset="0"/>
                <a:ea typeface="Cambria" panose="02040503050406030204" pitchFamily="18" charset="0"/>
                <a:cs typeface="Arial" panose="020B0604020202020204" pitchFamily="34" charset="0"/>
              </a:rPr>
              <a:t>thơ</a:t>
            </a:r>
            <a:r>
              <a:rPr kumimoji="0" lang="en-US" altLang="ko-KR" sz="3200" b="0" i="0" u="none" strike="noStrike" kern="1200" cap="none" spc="0" normalizeH="0" noProof="0" dirty="0" smtClean="0">
                <a:ln>
                  <a:noFill/>
                </a:ln>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3200" b="0" i="0" u="none" strike="noStrike" kern="1200" cap="none" spc="0" normalizeH="0" noProof="0" dirty="0" err="1" smtClean="0">
                <a:ln>
                  <a:noFill/>
                </a:ln>
                <a:effectLst/>
                <a:uLnTx/>
                <a:uFillTx/>
                <a:latin typeface="Cambria" panose="02040503050406030204" pitchFamily="18" charset="0"/>
                <a:ea typeface="Cambria" panose="02040503050406030204" pitchFamily="18" charset="0"/>
                <a:cs typeface="Arial" panose="020B0604020202020204" pitchFamily="34" charset="0"/>
              </a:rPr>
              <a:t>một</a:t>
            </a:r>
            <a:r>
              <a:rPr kumimoji="0" lang="en-US" altLang="ko-KR" sz="3200" b="0" i="0" u="none" strike="noStrike" kern="1200" cap="none" spc="0" normalizeH="0" noProof="0" dirty="0" smtClean="0">
                <a:ln>
                  <a:noFill/>
                </a:ln>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3200" b="0" i="0" u="none" strike="noStrike" kern="1200" cap="none" spc="0" normalizeH="0" noProof="0" dirty="0" err="1" smtClean="0">
                <a:ln>
                  <a:noFill/>
                </a:ln>
                <a:effectLst/>
                <a:uLnTx/>
                <a:uFillTx/>
                <a:latin typeface="Cambria" panose="02040503050406030204" pitchFamily="18" charset="0"/>
                <a:ea typeface="Cambria" panose="02040503050406030204" pitchFamily="18" charset="0"/>
                <a:cs typeface="Arial" panose="020B0604020202020204" pitchFamily="34" charset="0"/>
              </a:rPr>
              <a:t>nghề</a:t>
            </a:r>
            <a:r>
              <a:rPr kumimoji="0" lang="en-US" altLang="ko-KR" sz="3200" b="0" i="0" u="none" strike="noStrike" kern="1200" cap="none" spc="0" normalizeH="0" noProof="0" dirty="0" smtClean="0">
                <a:ln>
                  <a:noFill/>
                </a:ln>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3200" b="0" i="0" u="none" strike="noStrike" kern="1200" cap="none" spc="0" normalizeH="0" noProof="0" dirty="0" err="1" smtClean="0">
                <a:ln>
                  <a:noFill/>
                </a:ln>
                <a:effectLst/>
                <a:uLnTx/>
                <a:uFillTx/>
                <a:latin typeface="Cambria" panose="02040503050406030204" pitchFamily="18" charset="0"/>
                <a:ea typeface="Cambria" panose="02040503050406030204" pitchFamily="18" charset="0"/>
                <a:cs typeface="Arial" panose="020B0604020202020204" pitchFamily="34" charset="0"/>
              </a:rPr>
              <a:t>nghiệp</a:t>
            </a:r>
            <a:r>
              <a:rPr kumimoji="0" lang="en-US" altLang="ko-KR" sz="3200" b="0" i="0" u="none" strike="noStrike" kern="1200" cap="none" spc="0" normalizeH="0" noProof="0" dirty="0" smtClean="0">
                <a:ln>
                  <a:noFill/>
                </a:ln>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3200" b="0" i="0" u="none" strike="noStrike" kern="1200" cap="none" spc="0" normalizeH="0" noProof="0" dirty="0" err="1" smtClean="0">
                <a:ln>
                  <a:noFill/>
                </a:ln>
                <a:effectLst/>
                <a:uLnTx/>
                <a:uFillTx/>
                <a:latin typeface="Cambria" panose="02040503050406030204" pitchFamily="18" charset="0"/>
                <a:ea typeface="Cambria" panose="02040503050406030204" pitchFamily="18" charset="0"/>
                <a:cs typeface="Arial" panose="020B0604020202020204" pitchFamily="34" charset="0"/>
              </a:rPr>
              <a:t>hoặc</a:t>
            </a:r>
            <a:r>
              <a:rPr kumimoji="0" lang="en-US" altLang="ko-KR" sz="3200" b="0" i="0" u="none" strike="noStrike" kern="1200" cap="none" spc="0" normalizeH="0" noProof="0" dirty="0" smtClean="0">
                <a:ln>
                  <a:noFill/>
                </a:ln>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3200" b="0" i="0" u="none" strike="noStrike" kern="1200" cap="none" spc="0" normalizeH="0" noProof="0" dirty="0" err="1" smtClean="0">
                <a:ln>
                  <a:noFill/>
                </a:ln>
                <a:effectLst/>
                <a:uLnTx/>
                <a:uFillTx/>
                <a:latin typeface="Cambria" panose="02040503050406030204" pitchFamily="18" charset="0"/>
                <a:ea typeface="Cambria" panose="02040503050406030204" pitchFamily="18" charset="0"/>
                <a:cs typeface="Arial" panose="020B0604020202020204" pitchFamily="34" charset="0"/>
              </a:rPr>
              <a:t>công</a:t>
            </a:r>
            <a:r>
              <a:rPr kumimoji="0" lang="en-US" altLang="ko-KR" sz="3200" b="0" i="0" u="none" strike="noStrike" kern="1200" cap="none" spc="0" normalizeH="0" noProof="0" dirty="0" smtClean="0">
                <a:ln>
                  <a:noFill/>
                </a:ln>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3200" b="0" i="0" u="none" strike="noStrike" kern="1200" cap="none" spc="0" normalizeH="0" noProof="0" dirty="0" err="1" smtClean="0">
                <a:ln>
                  <a:noFill/>
                </a:ln>
                <a:effectLst/>
                <a:uLnTx/>
                <a:uFillTx/>
                <a:latin typeface="Cambria" panose="02040503050406030204" pitchFamily="18" charset="0"/>
                <a:ea typeface="Cambria" panose="02040503050406030204" pitchFamily="18" charset="0"/>
                <a:cs typeface="Arial" panose="020B0604020202020204" pitchFamily="34" charset="0"/>
              </a:rPr>
              <a:t>việc</a:t>
            </a:r>
            <a:r>
              <a:rPr kumimoji="0" lang="en-US" altLang="ko-KR" sz="3200" b="0" i="0" u="none" strike="noStrike" kern="1200" cap="none" spc="0" normalizeH="0" noProof="0" dirty="0" smtClean="0">
                <a:ln>
                  <a:noFill/>
                </a:ln>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3200" b="0" i="0" u="none" strike="noStrike" kern="1200" cap="none" spc="0" normalizeH="0" noProof="0" dirty="0" err="1" smtClean="0">
                <a:ln>
                  <a:noFill/>
                </a:ln>
                <a:effectLst/>
                <a:uLnTx/>
                <a:uFillTx/>
                <a:latin typeface="Cambria" panose="02040503050406030204" pitchFamily="18" charset="0"/>
                <a:ea typeface="Cambria" panose="02040503050406030204" pitchFamily="18" charset="0"/>
                <a:cs typeface="Arial" panose="020B0604020202020204" pitchFamily="34" charset="0"/>
              </a:rPr>
              <a:t>nào</a:t>
            </a:r>
            <a:r>
              <a:rPr kumimoji="0" lang="en-US" altLang="ko-KR" sz="3200" b="0" i="0" u="none" strike="noStrike" kern="1200" cap="none" spc="0" normalizeH="0" noProof="0" dirty="0" smtClean="0">
                <a:ln>
                  <a:noFill/>
                </a:ln>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3200" b="0" i="0" u="none" strike="noStrike" kern="1200" cap="none" spc="0" normalizeH="0" noProof="0" dirty="0" err="1" smtClean="0">
                <a:ln>
                  <a:noFill/>
                </a:ln>
                <a:effectLst/>
                <a:uLnTx/>
                <a:uFillTx/>
                <a:latin typeface="Cambria" panose="02040503050406030204" pitchFamily="18" charset="0"/>
                <a:ea typeface="Cambria" panose="02040503050406030204" pitchFamily="18" charset="0"/>
                <a:cs typeface="Arial" panose="020B0604020202020204" pitchFamily="34" charset="0"/>
              </a:rPr>
              <a:t>đó</a:t>
            </a:r>
            <a:r>
              <a:rPr kumimoji="0" lang="en-US" altLang="ko-KR" sz="3200" b="0" i="0" u="none" strike="noStrike" kern="1200" cap="none" spc="0" normalizeH="0" noProof="0" dirty="0" smtClean="0">
                <a:ln>
                  <a:noFill/>
                </a:ln>
                <a:effectLst/>
                <a:uLnTx/>
                <a:uFillTx/>
                <a:latin typeface="Cambria" panose="02040503050406030204" pitchFamily="18" charset="0"/>
                <a:ea typeface="Cambria" panose="02040503050406030204" pitchFamily="18" charset="0"/>
                <a:cs typeface="Arial" panose="020B0604020202020204" pitchFamily="34" charset="0"/>
              </a:rPr>
              <a:t>.</a:t>
            </a:r>
            <a:endParaRPr kumimoji="0" lang="ko-KR" altLang="en-US" sz="3200" b="0" i="0" u="none" strike="noStrike" kern="1200" cap="none" spc="0" normalizeH="0" baseline="0" noProof="0" dirty="0">
              <a:ln>
                <a:noFill/>
              </a:ln>
              <a:effectLst/>
              <a:uLnTx/>
              <a:uFillTx/>
              <a:latin typeface="Cambria" panose="02040503050406030204" pitchFamily="18"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2532550" y="1683535"/>
            <a:ext cx="6687060" cy="4646523"/>
          </a:xfrm>
          <a:prstGeom prst="rect">
            <a:avLst/>
          </a:prstGeom>
        </p:spPr>
      </p:pic>
    </p:spTree>
    <p:extLst>
      <p:ext uri="{BB962C8B-B14F-4D97-AF65-F5344CB8AC3E}">
        <p14:creationId xmlns:p14="http://schemas.microsoft.com/office/powerpoint/2010/main" val="37438226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C4F8DDF-A278-4C01-9353-2A25F48C3D62}"/>
              </a:ext>
            </a:extLst>
          </p:cNvPr>
          <p:cNvPicPr>
            <a:picLocks noChangeAspect="1"/>
          </p:cNvPicPr>
          <p:nvPr/>
        </p:nvPicPr>
        <p:blipFill>
          <a:blip r:embed="rId2"/>
          <a:stretch>
            <a:fillRect/>
          </a:stretch>
        </p:blipFill>
        <p:spPr>
          <a:xfrm>
            <a:off x="0" y="0"/>
            <a:ext cx="12192000" cy="6857999"/>
          </a:xfrm>
          <a:prstGeom prst="rect">
            <a:avLst/>
          </a:prstGeom>
        </p:spPr>
      </p:pic>
      <p:sp>
        <p:nvSpPr>
          <p:cNvPr id="6" name="矩形 5">
            <a:extLst>
              <a:ext uri="{FF2B5EF4-FFF2-40B4-BE49-F238E27FC236}">
                <a16:creationId xmlns:a16="http://schemas.microsoft.com/office/drawing/2014/main" id="{F1EFB486-808A-4B9A-BCE0-48113DA05147}"/>
              </a:ext>
            </a:extLst>
          </p:cNvPr>
          <p:cNvSpPr/>
          <p:nvPr/>
        </p:nvSpPr>
        <p:spPr>
          <a:xfrm>
            <a:off x="158262" y="263170"/>
            <a:ext cx="11875476" cy="6331661"/>
          </a:xfrm>
          <a:prstGeom prst="rect">
            <a:avLst/>
          </a:prstGeom>
          <a:solidFill>
            <a:schemeClr val="bg1"/>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sp>
        <p:nvSpPr>
          <p:cNvPr id="11" name="Rectangle 10"/>
          <p:cNvSpPr/>
          <p:nvPr/>
        </p:nvSpPr>
        <p:spPr>
          <a:xfrm>
            <a:off x="462902" y="1643696"/>
            <a:ext cx="4073769" cy="2062103"/>
          </a:xfrm>
          <a:prstGeom prst="rect">
            <a:avLst/>
          </a:prstGeom>
        </p:spPr>
        <p:txBody>
          <a:bodyPr wrap="square">
            <a:spAutoFit/>
          </a:bodyPr>
          <a:lstStyle/>
          <a:p>
            <a:r>
              <a:rPr lang="vi-VN" sz="3200" dirty="0" smtClean="0">
                <a:solidFill>
                  <a:srgbClr val="7030A0"/>
                </a:solidFill>
                <a:latin typeface="Cambria" panose="02040503050406030204" pitchFamily="18" charset="0"/>
                <a:ea typeface="Cambria" panose="02040503050406030204" pitchFamily="18" charset="0"/>
              </a:rPr>
              <a:t>Mời </a:t>
            </a:r>
            <a:r>
              <a:rPr lang="vi-VN" sz="3200" dirty="0">
                <a:solidFill>
                  <a:srgbClr val="7030A0"/>
                </a:solidFill>
                <a:latin typeface="Cambria" panose="02040503050406030204" pitchFamily="18" charset="0"/>
                <a:ea typeface="Cambria" panose="02040503050406030204" pitchFamily="18" charset="0"/>
              </a:rPr>
              <a:t>mẹ ngồi yên lặng</a:t>
            </a:r>
            <a:br>
              <a:rPr lang="vi-VN" sz="3200" dirty="0">
                <a:solidFill>
                  <a:srgbClr val="7030A0"/>
                </a:solidFill>
                <a:latin typeface="Cambria" panose="02040503050406030204" pitchFamily="18" charset="0"/>
                <a:ea typeface="Cambria" panose="02040503050406030204" pitchFamily="18" charset="0"/>
              </a:rPr>
            </a:br>
            <a:r>
              <a:rPr lang="vi-VN" sz="3200" dirty="0">
                <a:solidFill>
                  <a:srgbClr val="7030A0"/>
                </a:solidFill>
                <a:latin typeface="Cambria" panose="02040503050406030204" pitchFamily="18" charset="0"/>
                <a:ea typeface="Cambria" panose="02040503050406030204" pitchFamily="18" charset="0"/>
              </a:rPr>
              <a:t>Để “bác sĩ” khám cho</a:t>
            </a:r>
            <a:br>
              <a:rPr lang="vi-VN" sz="3200" dirty="0">
                <a:solidFill>
                  <a:srgbClr val="7030A0"/>
                </a:solidFill>
                <a:latin typeface="Cambria" panose="02040503050406030204" pitchFamily="18" charset="0"/>
                <a:ea typeface="Cambria" panose="02040503050406030204" pitchFamily="18" charset="0"/>
              </a:rPr>
            </a:br>
            <a:r>
              <a:rPr lang="vi-VN" sz="3200" dirty="0">
                <a:solidFill>
                  <a:srgbClr val="7030A0"/>
                </a:solidFill>
                <a:latin typeface="Cambria" panose="02040503050406030204" pitchFamily="18" charset="0"/>
                <a:ea typeface="Cambria" panose="02040503050406030204" pitchFamily="18" charset="0"/>
              </a:rPr>
              <a:t>Chắc lại đi đầu nắng</a:t>
            </a:r>
            <a:br>
              <a:rPr lang="vi-VN" sz="3200" dirty="0">
                <a:solidFill>
                  <a:srgbClr val="7030A0"/>
                </a:solidFill>
                <a:latin typeface="Cambria" panose="02040503050406030204" pitchFamily="18" charset="0"/>
                <a:ea typeface="Cambria" panose="02040503050406030204" pitchFamily="18" charset="0"/>
              </a:rPr>
            </a:br>
            <a:r>
              <a:rPr lang="vi-VN" sz="3200" dirty="0">
                <a:solidFill>
                  <a:srgbClr val="7030A0"/>
                </a:solidFill>
                <a:latin typeface="Cambria" panose="02040503050406030204" pitchFamily="18" charset="0"/>
                <a:ea typeface="Cambria" panose="02040503050406030204" pitchFamily="18" charset="0"/>
              </a:rPr>
              <a:t>Bệnh này là bệnh </a:t>
            </a:r>
            <a:r>
              <a:rPr lang="vi-VN" sz="3200" dirty="0" smtClean="0">
                <a:solidFill>
                  <a:srgbClr val="7030A0"/>
                </a:solidFill>
                <a:latin typeface="Cambria" panose="02040503050406030204" pitchFamily="18" charset="0"/>
                <a:ea typeface="Cambria" panose="02040503050406030204" pitchFamily="18" charset="0"/>
              </a:rPr>
              <a:t>ho</a:t>
            </a:r>
            <a:r>
              <a:rPr lang="en-US" sz="3200" dirty="0" smtClean="0">
                <a:solidFill>
                  <a:srgbClr val="7030A0"/>
                </a:solidFill>
                <a:latin typeface="Cambria" panose="02040503050406030204" pitchFamily="18" charset="0"/>
                <a:ea typeface="Cambria" panose="02040503050406030204" pitchFamily="18" charset="0"/>
              </a:rPr>
              <a:t>.</a:t>
            </a:r>
          </a:p>
        </p:txBody>
      </p:sp>
      <p:sp>
        <p:nvSpPr>
          <p:cNvPr id="2" name="Rectangle 1"/>
          <p:cNvSpPr/>
          <p:nvPr/>
        </p:nvSpPr>
        <p:spPr>
          <a:xfrm>
            <a:off x="414915" y="3968969"/>
            <a:ext cx="5047790" cy="2062103"/>
          </a:xfrm>
          <a:prstGeom prst="rect">
            <a:avLst/>
          </a:prstGeom>
        </p:spPr>
        <p:txBody>
          <a:bodyPr wrap="square">
            <a:spAutoFit/>
          </a:bodyPr>
          <a:lstStyle/>
          <a:p>
            <a:pPr lvl="0"/>
            <a:r>
              <a:rPr lang="vi-VN" sz="3200" dirty="0">
                <a:solidFill>
                  <a:srgbClr val="7030A0"/>
                </a:solidFill>
                <a:latin typeface="Cambria" panose="02040503050406030204" pitchFamily="18" charset="0"/>
                <a:ea typeface="Cambria" panose="02040503050406030204" pitchFamily="18" charset="0"/>
              </a:rPr>
              <a:t>Thuốc ngọt chứ không đắng</a:t>
            </a:r>
            <a:br>
              <a:rPr lang="vi-VN" sz="3200" dirty="0">
                <a:solidFill>
                  <a:srgbClr val="7030A0"/>
                </a:solidFill>
                <a:latin typeface="Cambria" panose="02040503050406030204" pitchFamily="18" charset="0"/>
                <a:ea typeface="Cambria" panose="02040503050406030204" pitchFamily="18" charset="0"/>
              </a:rPr>
            </a:br>
            <a:r>
              <a:rPr lang="vi-VN" sz="3200" dirty="0">
                <a:solidFill>
                  <a:srgbClr val="7030A0"/>
                </a:solidFill>
                <a:latin typeface="Cambria" panose="02040503050406030204" pitchFamily="18" charset="0"/>
                <a:ea typeface="Cambria" panose="02040503050406030204" pitchFamily="18" charset="0"/>
              </a:rPr>
              <a:t>Phải uống với nước sôi</a:t>
            </a:r>
            <a:br>
              <a:rPr lang="vi-VN" sz="3200" dirty="0">
                <a:solidFill>
                  <a:srgbClr val="7030A0"/>
                </a:solidFill>
                <a:latin typeface="Cambria" panose="02040503050406030204" pitchFamily="18" charset="0"/>
                <a:ea typeface="Cambria" panose="02040503050406030204" pitchFamily="18" charset="0"/>
              </a:rPr>
            </a:br>
            <a:r>
              <a:rPr lang="vi-VN" sz="3200" dirty="0">
                <a:solidFill>
                  <a:srgbClr val="7030A0"/>
                </a:solidFill>
                <a:latin typeface="Cambria" panose="02040503050406030204" pitchFamily="18" charset="0"/>
                <a:ea typeface="Cambria" panose="02040503050406030204" pitchFamily="18" charset="0"/>
              </a:rPr>
              <a:t>Nếu tiêm thì đau lắm</a:t>
            </a:r>
            <a:br>
              <a:rPr lang="vi-VN" sz="3200" dirty="0">
                <a:solidFill>
                  <a:srgbClr val="7030A0"/>
                </a:solidFill>
                <a:latin typeface="Cambria" panose="02040503050406030204" pitchFamily="18" charset="0"/>
                <a:ea typeface="Cambria" panose="02040503050406030204" pitchFamily="18" charset="0"/>
              </a:rPr>
            </a:br>
            <a:r>
              <a:rPr lang="vi-VN" sz="3200" dirty="0">
                <a:solidFill>
                  <a:srgbClr val="7030A0"/>
                </a:solidFill>
                <a:latin typeface="Cambria" panose="02040503050406030204" pitchFamily="18" charset="0"/>
                <a:ea typeface="Cambria" panose="02040503050406030204" pitchFamily="18" charset="0"/>
              </a:rPr>
              <a:t>Mẹ lại khóc nhè thôi</a:t>
            </a:r>
            <a:r>
              <a:rPr lang="en-US" sz="3200" dirty="0">
                <a:solidFill>
                  <a:srgbClr val="7030A0"/>
                </a:solidFill>
                <a:latin typeface="Cambria" panose="02040503050406030204" pitchFamily="18" charset="0"/>
                <a:ea typeface="Cambria" panose="02040503050406030204" pitchFamily="18" charset="0"/>
              </a:rPr>
              <a:t>.</a:t>
            </a:r>
          </a:p>
        </p:txBody>
      </p:sp>
      <p:sp>
        <p:nvSpPr>
          <p:cNvPr id="7" name="Rectangle 6"/>
          <p:cNvSpPr/>
          <p:nvPr/>
        </p:nvSpPr>
        <p:spPr>
          <a:xfrm>
            <a:off x="6096000" y="3968969"/>
            <a:ext cx="4428463" cy="2554545"/>
          </a:xfrm>
          <a:prstGeom prst="rect">
            <a:avLst/>
          </a:prstGeom>
        </p:spPr>
        <p:txBody>
          <a:bodyPr wrap="square">
            <a:spAutoFit/>
          </a:bodyPr>
          <a:lstStyle/>
          <a:p>
            <a:pPr lvl="0"/>
            <a:r>
              <a:rPr lang="vi-VN" sz="3200" dirty="0">
                <a:solidFill>
                  <a:srgbClr val="7030A0"/>
                </a:solidFill>
                <a:latin typeface="Cambria" panose="02040503050406030204" pitchFamily="18" charset="0"/>
                <a:ea typeface="Cambria" panose="02040503050406030204" pitchFamily="18" charset="0"/>
              </a:rPr>
              <a:t>Mẹ bỗng hỏi “bác sĩ”</a:t>
            </a:r>
            <a:br>
              <a:rPr lang="vi-VN" sz="3200" dirty="0">
                <a:solidFill>
                  <a:srgbClr val="7030A0"/>
                </a:solidFill>
                <a:latin typeface="Cambria" panose="02040503050406030204" pitchFamily="18" charset="0"/>
                <a:ea typeface="Cambria" panose="02040503050406030204" pitchFamily="18" charset="0"/>
              </a:rPr>
            </a:br>
            <a:r>
              <a:rPr lang="vi-VN" sz="3200" dirty="0">
                <a:solidFill>
                  <a:srgbClr val="7030A0"/>
                </a:solidFill>
                <a:latin typeface="Cambria" panose="02040503050406030204" pitchFamily="18" charset="0"/>
                <a:ea typeface="Cambria" panose="02040503050406030204" pitchFamily="18" charset="0"/>
              </a:rPr>
              <a:t>Sổ mũi uống thuốc gì?</a:t>
            </a:r>
            <a:br>
              <a:rPr lang="vi-VN" sz="3200" dirty="0">
                <a:solidFill>
                  <a:srgbClr val="7030A0"/>
                </a:solidFill>
                <a:latin typeface="Cambria" panose="02040503050406030204" pitchFamily="18" charset="0"/>
                <a:ea typeface="Cambria" panose="02040503050406030204" pitchFamily="18" charset="0"/>
              </a:rPr>
            </a:br>
            <a:r>
              <a:rPr lang="vi-VN" sz="3200" dirty="0">
                <a:solidFill>
                  <a:srgbClr val="7030A0"/>
                </a:solidFill>
                <a:latin typeface="Cambria" panose="02040503050406030204" pitchFamily="18" charset="0"/>
                <a:ea typeface="Cambria" panose="02040503050406030204" pitchFamily="18" charset="0"/>
              </a:rPr>
              <a:t>“Bác sĩ” chừng hiểu ý</a:t>
            </a:r>
            <a:br>
              <a:rPr lang="vi-VN" sz="3200" dirty="0">
                <a:solidFill>
                  <a:srgbClr val="7030A0"/>
                </a:solidFill>
                <a:latin typeface="Cambria" panose="02040503050406030204" pitchFamily="18" charset="0"/>
                <a:ea typeface="Cambria" panose="02040503050406030204" pitchFamily="18" charset="0"/>
              </a:rPr>
            </a:br>
            <a:r>
              <a:rPr lang="vi-VN" sz="3200" dirty="0">
                <a:solidFill>
                  <a:srgbClr val="7030A0"/>
                </a:solidFill>
                <a:latin typeface="Cambria" panose="02040503050406030204" pitchFamily="18" charset="0"/>
                <a:ea typeface="Cambria" panose="02040503050406030204" pitchFamily="18" charset="0"/>
              </a:rPr>
              <a:t>Uống sữa với bánh mì!</a:t>
            </a:r>
            <a:endParaRPr lang="en-US" sz="3200" dirty="0">
              <a:solidFill>
                <a:srgbClr val="7030A0"/>
              </a:solidFill>
              <a:latin typeface="Cambria" panose="02040503050406030204" pitchFamily="18" charset="0"/>
              <a:ea typeface="Cambria" panose="02040503050406030204" pitchFamily="18" charset="0"/>
            </a:endParaRPr>
          </a:p>
          <a:p>
            <a:pPr lvl="0" algn="r"/>
            <a:r>
              <a:rPr lang="en-US" sz="3200" i="1" dirty="0">
                <a:solidFill>
                  <a:srgbClr val="7030A0"/>
                </a:solidFill>
                <a:latin typeface="Cambria" panose="02040503050406030204" pitchFamily="18" charset="0"/>
                <a:ea typeface="Cambria" panose="02040503050406030204" pitchFamily="18" charset="0"/>
              </a:rPr>
              <a:t>(</a:t>
            </a:r>
            <a:r>
              <a:rPr lang="vi-VN" sz="3200" i="1" dirty="0">
                <a:solidFill>
                  <a:srgbClr val="7030A0"/>
                </a:solidFill>
                <a:latin typeface="Cambria" panose="02040503050406030204" pitchFamily="18" charset="0"/>
                <a:ea typeface="Cambria" panose="02040503050406030204" pitchFamily="18" charset="0"/>
              </a:rPr>
              <a:t>Lê Ngân</a:t>
            </a:r>
            <a:r>
              <a:rPr lang="en-US" sz="3200" i="1" dirty="0">
                <a:solidFill>
                  <a:srgbClr val="7030A0"/>
                </a:solidFill>
                <a:latin typeface="Cambria" panose="02040503050406030204" pitchFamily="18" charset="0"/>
                <a:ea typeface="Cambria" panose="02040503050406030204" pitchFamily="18" charset="0"/>
              </a:rPr>
              <a:t>)</a:t>
            </a:r>
            <a:endParaRPr lang="vi-VN" sz="3200" i="1" dirty="0">
              <a:solidFill>
                <a:srgbClr val="7030A0"/>
              </a:solidFill>
              <a:latin typeface="Cambria" panose="02040503050406030204" pitchFamily="18" charset="0"/>
              <a:ea typeface="Cambria" panose="02040503050406030204" pitchFamily="18" charset="0"/>
            </a:endParaRPr>
          </a:p>
        </p:txBody>
      </p:sp>
      <p:grpSp>
        <p:nvGrpSpPr>
          <p:cNvPr id="13" name="Group 12"/>
          <p:cNvGrpSpPr/>
          <p:nvPr/>
        </p:nvGrpSpPr>
        <p:grpSpPr>
          <a:xfrm>
            <a:off x="168043" y="435616"/>
            <a:ext cx="4556145" cy="740323"/>
            <a:chOff x="3106717" y="696692"/>
            <a:chExt cx="4556145" cy="740323"/>
          </a:xfrm>
        </p:grpSpPr>
        <p:pic>
          <p:nvPicPr>
            <p:cNvPr id="19" name="图片 18">
              <a:extLst>
                <a:ext uri="{FF2B5EF4-FFF2-40B4-BE49-F238E27FC236}">
                  <a16:creationId xmlns:a16="http://schemas.microsoft.com/office/drawing/2014/main" id="{A766523A-36E6-4ABD-B5F6-635F3921E775}"/>
                </a:ext>
              </a:extLst>
            </p:cNvPr>
            <p:cNvPicPr>
              <a:picLocks noChangeAspect="1"/>
            </p:cNvPicPr>
            <p:nvPr/>
          </p:nvPicPr>
          <p:blipFill>
            <a:blip r:embed="rId3"/>
            <a:stretch>
              <a:fillRect/>
            </a:stretch>
          </p:blipFill>
          <p:spPr>
            <a:xfrm>
              <a:off x="3106717" y="696692"/>
              <a:ext cx="2770767" cy="740323"/>
            </a:xfrm>
            <a:prstGeom prst="rect">
              <a:avLst/>
            </a:prstGeom>
          </p:spPr>
        </p:pic>
        <p:sp>
          <p:nvSpPr>
            <p:cNvPr id="12" name="Rectangle 11"/>
            <p:cNvSpPr/>
            <p:nvPr/>
          </p:nvSpPr>
          <p:spPr>
            <a:xfrm>
              <a:off x="3874004" y="743637"/>
              <a:ext cx="3788858" cy="584775"/>
            </a:xfrm>
            <a:prstGeom prst="rect">
              <a:avLst/>
            </a:prstGeom>
          </p:spPr>
          <p:txBody>
            <a:bodyPr wrap="none">
              <a:spAutoFit/>
            </a:bodyPr>
            <a:lstStyle/>
            <a:p>
              <a:pPr lvl="0"/>
              <a:r>
                <a:rPr lang="vi-VN" sz="3200" i="1" dirty="0">
                  <a:solidFill>
                    <a:srgbClr val="0070C0"/>
                  </a:solidFill>
                  <a:latin typeface="Cambria" panose="02040503050406030204" pitchFamily="18" charset="0"/>
                  <a:ea typeface="Cambria" panose="02040503050406030204" pitchFamily="18" charset="0"/>
                </a:rPr>
                <a:t>Bài thơ </a:t>
              </a:r>
              <a:r>
                <a:rPr lang="vi-VN" sz="3200" b="1" dirty="0" smtClean="0">
                  <a:solidFill>
                    <a:srgbClr val="0070C0"/>
                  </a:solidFill>
                  <a:latin typeface="Cambria" panose="02040503050406030204" pitchFamily="18" charset="0"/>
                  <a:ea typeface="Cambria" panose="02040503050406030204" pitchFamily="18" charset="0"/>
                </a:rPr>
                <a:t>LÀM BÁC SĨ</a:t>
              </a:r>
              <a:endParaRPr lang="vi-VN" sz="3200" b="1" dirty="0">
                <a:solidFill>
                  <a:srgbClr val="0070C0"/>
                </a:solidFill>
                <a:latin typeface="Cambria" panose="02040503050406030204" pitchFamily="18" charset="0"/>
                <a:ea typeface="Cambria" panose="02040503050406030204" pitchFamily="18" charset="0"/>
              </a:endParaRPr>
            </a:p>
          </p:txBody>
        </p:sp>
      </p:grpSp>
      <p:pic>
        <p:nvPicPr>
          <p:cNvPr id="16" name="图片 2">
            <a:extLst>
              <a:ext uri="{FF2B5EF4-FFF2-40B4-BE49-F238E27FC236}">
                <a16:creationId xmlns:a16="http://schemas.microsoft.com/office/drawing/2014/main" id="{32164E5E-3638-4AB4-B338-958991F605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0231" y="275028"/>
            <a:ext cx="3562356" cy="3562356"/>
          </a:xfrm>
          <a:prstGeom prst="rect">
            <a:avLst/>
          </a:prstGeom>
        </p:spPr>
      </p:pic>
    </p:spTree>
    <p:extLst>
      <p:ext uri="{BB962C8B-B14F-4D97-AF65-F5344CB8AC3E}">
        <p14:creationId xmlns:p14="http://schemas.microsoft.com/office/powerpoint/2010/main" val="6730844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22" presetClass="entr" presetSubtype="8"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C4F8DDF-A278-4C01-9353-2A25F48C3D62}"/>
              </a:ext>
            </a:extLst>
          </p:cNvPr>
          <p:cNvPicPr>
            <a:picLocks noChangeAspect="1"/>
          </p:cNvPicPr>
          <p:nvPr/>
        </p:nvPicPr>
        <p:blipFill>
          <a:blip r:embed="rId2"/>
          <a:stretch>
            <a:fillRect/>
          </a:stretch>
        </p:blipFill>
        <p:spPr>
          <a:xfrm>
            <a:off x="0" y="0"/>
            <a:ext cx="12192000" cy="6857999"/>
          </a:xfrm>
          <a:prstGeom prst="rect">
            <a:avLst/>
          </a:prstGeom>
        </p:spPr>
      </p:pic>
      <p:sp>
        <p:nvSpPr>
          <p:cNvPr id="6" name="矩形 5">
            <a:extLst>
              <a:ext uri="{FF2B5EF4-FFF2-40B4-BE49-F238E27FC236}">
                <a16:creationId xmlns:a16="http://schemas.microsoft.com/office/drawing/2014/main" id="{F1EFB486-808A-4B9A-BCE0-48113DA05147}"/>
              </a:ext>
            </a:extLst>
          </p:cNvPr>
          <p:cNvSpPr/>
          <p:nvPr/>
        </p:nvSpPr>
        <p:spPr>
          <a:xfrm>
            <a:off x="585354" y="536863"/>
            <a:ext cx="11021292" cy="5784273"/>
          </a:xfrm>
          <a:prstGeom prst="rect">
            <a:avLst/>
          </a:prstGeom>
          <a:solidFill>
            <a:schemeClr val="bg1"/>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nvGrpSpPr>
          <p:cNvPr id="2" name="Group 1"/>
          <p:cNvGrpSpPr/>
          <p:nvPr/>
        </p:nvGrpSpPr>
        <p:grpSpPr>
          <a:xfrm>
            <a:off x="3556397" y="293143"/>
            <a:ext cx="5079206" cy="1821222"/>
            <a:chOff x="1462088" y="1297948"/>
            <a:chExt cx="4062412" cy="1044967"/>
          </a:xfrm>
        </p:grpSpPr>
        <p:pic>
          <p:nvPicPr>
            <p:cNvPr id="5" name="图片 4">
              <a:extLst>
                <a:ext uri="{FF2B5EF4-FFF2-40B4-BE49-F238E27FC236}">
                  <a16:creationId xmlns:a16="http://schemas.microsoft.com/office/drawing/2014/main" id="{68419D9A-0600-4A2F-A5A4-04CE0C7C91FD}"/>
                </a:ext>
              </a:extLst>
            </p:cNvPr>
            <p:cNvPicPr>
              <a:picLocks noChangeAspect="1"/>
            </p:cNvPicPr>
            <p:nvPr/>
          </p:nvPicPr>
          <p:blipFill>
            <a:blip r:embed="rId3"/>
            <a:stretch>
              <a:fillRect/>
            </a:stretch>
          </p:blipFill>
          <p:spPr>
            <a:xfrm>
              <a:off x="1462088" y="1297948"/>
              <a:ext cx="4062412" cy="1044967"/>
            </a:xfrm>
            <a:prstGeom prst="rect">
              <a:avLst/>
            </a:prstGeom>
          </p:spPr>
        </p:pic>
        <p:sp>
          <p:nvSpPr>
            <p:cNvPr id="7" name="文本框 6">
              <a:extLst>
                <a:ext uri="{FF2B5EF4-FFF2-40B4-BE49-F238E27FC236}">
                  <a16:creationId xmlns:a16="http://schemas.microsoft.com/office/drawing/2014/main" id="{379E32F3-0443-4DBE-BE9F-EA56270688F0}"/>
                </a:ext>
              </a:extLst>
            </p:cNvPr>
            <p:cNvSpPr txBox="1"/>
            <p:nvPr/>
          </p:nvSpPr>
          <p:spPr>
            <a:xfrm>
              <a:off x="2048741" y="1589463"/>
              <a:ext cx="2889106" cy="63573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smtClean="0">
                  <a:ln>
                    <a:noFill/>
                  </a:ln>
                  <a:solidFill>
                    <a:srgbClr val="E6358D"/>
                  </a:solidFill>
                  <a:effectLst/>
                  <a:uLnTx/>
                  <a:uFillTx/>
                  <a:latin typeface="Cambria" panose="02040503050406030204" pitchFamily="18" charset="0"/>
                  <a:ea typeface="Cambria" panose="02040503050406030204" pitchFamily="18" charset="0"/>
                </a:rPr>
                <a:t>DẶN</a:t>
              </a:r>
              <a:r>
                <a:rPr kumimoji="0" lang="en-US" altLang="zh-CN" sz="6600" b="1" i="0" u="none" strike="noStrike" kern="1200" cap="none" spc="0" normalizeH="0" noProof="0" dirty="0" smtClean="0">
                  <a:ln>
                    <a:noFill/>
                  </a:ln>
                  <a:solidFill>
                    <a:srgbClr val="E6358D"/>
                  </a:solidFill>
                  <a:effectLst/>
                  <a:uLnTx/>
                  <a:uFillTx/>
                  <a:latin typeface="Cambria" panose="02040503050406030204" pitchFamily="18" charset="0"/>
                  <a:ea typeface="Cambria" panose="02040503050406030204" pitchFamily="18" charset="0"/>
                </a:rPr>
                <a:t> DÒ</a:t>
              </a:r>
            </a:p>
          </p:txBody>
        </p:sp>
      </p:grpSp>
      <p:sp>
        <p:nvSpPr>
          <p:cNvPr id="8" name="文本框 7">
            <a:extLst>
              <a:ext uri="{FF2B5EF4-FFF2-40B4-BE49-F238E27FC236}">
                <a16:creationId xmlns:a16="http://schemas.microsoft.com/office/drawing/2014/main" id="{838547AF-4CFD-434C-B9E8-A25F784A3146}"/>
              </a:ext>
            </a:extLst>
          </p:cNvPr>
          <p:cNvSpPr txBox="1"/>
          <p:nvPr/>
        </p:nvSpPr>
        <p:spPr>
          <a:xfrm>
            <a:off x="3847383" y="2651228"/>
            <a:ext cx="4497234" cy="2603790"/>
          </a:xfrm>
          <a:prstGeom prst="rect">
            <a:avLst/>
          </a:prstGeom>
          <a:noFill/>
        </p:spPr>
        <p:txBody>
          <a:bodyPr wrap="square" rtlCol="0">
            <a:spAutoFit/>
          </a:bodyPr>
          <a:lstStyle>
            <a:defPPr>
              <a:defRPr lang="zh-CN"/>
            </a:defPPr>
            <a:lvl1pPr>
              <a:lnSpc>
                <a:spcPct val="150000"/>
              </a:lnSpc>
              <a:defRPr>
                <a:solidFill>
                  <a:schemeClr val="bg1"/>
                </a:solidFill>
                <a:latin typeface="思源黑体 CN Medium" panose="020B0600000000000000" pitchFamily="34" charset="-122"/>
                <a:ea typeface="思源黑体 CN Medium" panose="020B0600000000000000" pitchFamily="34" charset="-122"/>
                <a:cs typeface="字魂58号-创中黑" panose="00000500000000000000" charset="-122"/>
              </a:defRPr>
            </a:lvl1pPr>
          </a:lstStyle>
          <a:p>
            <a:pPr marL="457200" marR="0" lvl="0" indent="-457200" algn="l" defTabSz="914400" rtl="0" eaLnBrk="1" fontAlgn="auto" latinLnBrk="0" hangingPunct="1">
              <a:lnSpc>
                <a:spcPct val="170000"/>
              </a:lnSpc>
              <a:spcBef>
                <a:spcPts val="0"/>
              </a:spcBef>
              <a:spcAft>
                <a:spcPts val="0"/>
              </a:spcAft>
              <a:buClrTx/>
              <a:buSzTx/>
              <a:buFont typeface="Wingdings" panose="05000000000000000000" pitchFamily="2" charset="2"/>
              <a:buChar char="ü"/>
              <a:tabLst/>
              <a:defRPr/>
            </a:pPr>
            <a:r>
              <a:rPr lang="en-US" altLang="zh-CN" sz="3200" dirty="0" err="1" smtClean="0">
                <a:solidFill>
                  <a:prstClr val="black"/>
                </a:solidFill>
                <a:latin typeface="Cambria" panose="02040503050406030204" pitchFamily="18" charset="0"/>
                <a:ea typeface="Cambria" panose="02040503050406030204" pitchFamily="18" charset="0"/>
              </a:rPr>
              <a:t>Xem</a:t>
            </a:r>
            <a:r>
              <a:rPr lang="en-US" altLang="zh-CN" sz="3200" dirty="0" smtClean="0">
                <a:solidFill>
                  <a:prstClr val="black"/>
                </a:solidFill>
                <a:latin typeface="Cambria" panose="02040503050406030204" pitchFamily="18" charset="0"/>
                <a:ea typeface="Cambria" panose="02040503050406030204" pitchFamily="18" charset="0"/>
              </a:rPr>
              <a:t> </a:t>
            </a:r>
            <a:r>
              <a:rPr lang="en-US" altLang="zh-CN" sz="3200" dirty="0" err="1" smtClean="0">
                <a:solidFill>
                  <a:prstClr val="black"/>
                </a:solidFill>
                <a:latin typeface="Cambria" panose="02040503050406030204" pitchFamily="18" charset="0"/>
                <a:ea typeface="Cambria" panose="02040503050406030204" pitchFamily="18" charset="0"/>
              </a:rPr>
              <a:t>lại</a:t>
            </a:r>
            <a:r>
              <a:rPr lang="en-US" altLang="zh-CN" sz="3200" dirty="0" smtClean="0">
                <a:solidFill>
                  <a:prstClr val="black"/>
                </a:solidFill>
                <a:latin typeface="Cambria" panose="02040503050406030204" pitchFamily="18" charset="0"/>
                <a:ea typeface="Cambria" panose="02040503050406030204" pitchFamily="18" charset="0"/>
              </a:rPr>
              <a:t> </a:t>
            </a:r>
            <a:r>
              <a:rPr lang="en-US" altLang="zh-CN" sz="3200" dirty="0" err="1" smtClean="0">
                <a:solidFill>
                  <a:prstClr val="black"/>
                </a:solidFill>
                <a:latin typeface="Cambria" panose="02040503050406030204" pitchFamily="18" charset="0"/>
                <a:ea typeface="Cambria" panose="02040503050406030204" pitchFamily="18" charset="0"/>
              </a:rPr>
              <a:t>nội</a:t>
            </a:r>
            <a:r>
              <a:rPr lang="en-US" altLang="zh-CN" sz="3200" dirty="0" smtClean="0">
                <a:solidFill>
                  <a:prstClr val="black"/>
                </a:solidFill>
                <a:latin typeface="Cambria" panose="02040503050406030204" pitchFamily="18" charset="0"/>
                <a:ea typeface="Cambria" panose="02040503050406030204" pitchFamily="18" charset="0"/>
              </a:rPr>
              <a:t> dung </a:t>
            </a:r>
            <a:r>
              <a:rPr lang="en-US" altLang="zh-CN" sz="3200" dirty="0" err="1" smtClean="0">
                <a:solidFill>
                  <a:prstClr val="black"/>
                </a:solidFill>
                <a:latin typeface="Cambria" panose="02040503050406030204" pitchFamily="18" charset="0"/>
                <a:ea typeface="Cambria" panose="02040503050406030204" pitchFamily="18" charset="0"/>
              </a:rPr>
              <a:t>bài</a:t>
            </a:r>
            <a:r>
              <a:rPr lang="en-US" altLang="zh-CN" sz="3200" dirty="0" smtClean="0">
                <a:solidFill>
                  <a:prstClr val="black"/>
                </a:solidFill>
                <a:latin typeface="Cambria" panose="02040503050406030204" pitchFamily="18" charset="0"/>
                <a:ea typeface="Cambria" panose="02040503050406030204" pitchFamily="18" charset="0"/>
              </a:rPr>
              <a:t>.</a:t>
            </a:r>
          </a:p>
          <a:p>
            <a:pPr marL="457200" marR="0" lvl="0" indent="-457200" algn="l" defTabSz="914400" rtl="0" eaLnBrk="1" fontAlgn="auto" latinLnBrk="0" hangingPunct="1">
              <a:lnSpc>
                <a:spcPct val="170000"/>
              </a:lnSpc>
              <a:spcBef>
                <a:spcPts val="0"/>
              </a:spcBef>
              <a:spcAft>
                <a:spcPts val="0"/>
              </a:spcAft>
              <a:buClrTx/>
              <a:buSzTx/>
              <a:buFont typeface="Wingdings" panose="05000000000000000000" pitchFamily="2" charset="2"/>
              <a:buChar char="ü"/>
              <a:tabLst/>
              <a:defRPr/>
            </a:pPr>
            <a:r>
              <a:rPr kumimoji="0" lang="en-US" altLang="zh-CN" sz="3200" b="0"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rPr>
              <a:t>Làm</a:t>
            </a:r>
            <a:r>
              <a:rPr kumimoji="0" lang="en-US" altLang="zh-CN" sz="32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VBT </a:t>
            </a:r>
            <a:r>
              <a:rPr kumimoji="0" lang="en-US" altLang="zh-CN" sz="32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Tiếng</a:t>
            </a:r>
            <a:r>
              <a:rPr kumimoji="0" lang="en-US" altLang="zh-CN" sz="32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zh-CN" sz="32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Việt</a:t>
            </a:r>
            <a:endParaRPr kumimoji="0" lang="en-US" altLang="zh-CN" sz="32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endParaRPr>
          </a:p>
          <a:p>
            <a:pPr marL="457200" marR="0" lvl="0" indent="-457200" algn="l" defTabSz="914400" rtl="0" eaLnBrk="1" fontAlgn="auto" latinLnBrk="0" hangingPunct="1">
              <a:lnSpc>
                <a:spcPct val="170000"/>
              </a:lnSpc>
              <a:spcBef>
                <a:spcPts val="0"/>
              </a:spcBef>
              <a:spcAft>
                <a:spcPts val="0"/>
              </a:spcAft>
              <a:buClrTx/>
              <a:buSzTx/>
              <a:buFont typeface="Wingdings" panose="05000000000000000000" pitchFamily="2" charset="2"/>
              <a:buChar char="ü"/>
              <a:tabLst/>
              <a:defRPr/>
            </a:pPr>
            <a:r>
              <a:rPr lang="en-US" altLang="zh-CN" sz="3200" baseline="0" dirty="0" err="1" smtClean="0">
                <a:solidFill>
                  <a:prstClr val="black"/>
                </a:solidFill>
                <a:latin typeface="Cambria" panose="02040503050406030204" pitchFamily="18" charset="0"/>
                <a:ea typeface="Cambria" panose="02040503050406030204" pitchFamily="18" charset="0"/>
              </a:rPr>
              <a:t>Chuẩn</a:t>
            </a:r>
            <a:r>
              <a:rPr lang="en-US" altLang="zh-CN" sz="3200" dirty="0" smtClean="0">
                <a:solidFill>
                  <a:prstClr val="black"/>
                </a:solidFill>
                <a:latin typeface="Cambria" panose="02040503050406030204" pitchFamily="18" charset="0"/>
                <a:ea typeface="Cambria" panose="02040503050406030204" pitchFamily="18" charset="0"/>
              </a:rPr>
              <a:t> </a:t>
            </a:r>
            <a:r>
              <a:rPr lang="en-US" altLang="zh-CN" sz="3200" dirty="0" err="1" smtClean="0">
                <a:solidFill>
                  <a:prstClr val="black"/>
                </a:solidFill>
                <a:latin typeface="Cambria" panose="02040503050406030204" pitchFamily="18" charset="0"/>
                <a:ea typeface="Cambria" panose="02040503050406030204" pitchFamily="18" charset="0"/>
              </a:rPr>
              <a:t>bị</a:t>
            </a:r>
            <a:r>
              <a:rPr lang="en-US" altLang="zh-CN" sz="3200" dirty="0" smtClean="0">
                <a:solidFill>
                  <a:prstClr val="black"/>
                </a:solidFill>
                <a:latin typeface="Cambria" panose="02040503050406030204" pitchFamily="18" charset="0"/>
                <a:ea typeface="Cambria" panose="02040503050406030204" pitchFamily="18" charset="0"/>
              </a:rPr>
              <a:t> </a:t>
            </a:r>
            <a:r>
              <a:rPr lang="en-US" altLang="zh-CN" sz="3200" dirty="0" err="1" smtClean="0">
                <a:solidFill>
                  <a:prstClr val="black"/>
                </a:solidFill>
                <a:latin typeface="Cambria" panose="02040503050406030204" pitchFamily="18" charset="0"/>
                <a:ea typeface="Cambria" panose="02040503050406030204" pitchFamily="18" charset="0"/>
              </a:rPr>
              <a:t>bài</a:t>
            </a:r>
            <a:r>
              <a:rPr lang="en-US" altLang="zh-CN" sz="3200" dirty="0" smtClean="0">
                <a:solidFill>
                  <a:prstClr val="black"/>
                </a:solidFill>
                <a:latin typeface="Cambria" panose="02040503050406030204" pitchFamily="18" charset="0"/>
                <a:ea typeface="Cambria" panose="02040503050406030204" pitchFamily="18" charset="0"/>
              </a:rPr>
              <a:t> </a:t>
            </a:r>
            <a:r>
              <a:rPr lang="en-US" altLang="zh-CN" sz="3200" dirty="0" err="1" smtClean="0">
                <a:solidFill>
                  <a:prstClr val="black"/>
                </a:solidFill>
                <a:latin typeface="Cambria" panose="02040503050406030204" pitchFamily="18" charset="0"/>
                <a:ea typeface="Cambria" panose="02040503050406030204" pitchFamily="18" charset="0"/>
              </a:rPr>
              <a:t>sau</a:t>
            </a:r>
            <a:endParaRPr kumimoji="0" lang="zh-CN" altLang="en-US" sz="3200" b="0" i="0" u="none" strike="noStrike" kern="1200" cap="none" spc="0" normalizeH="0" baseline="0" noProof="0" dirty="0">
              <a:ln>
                <a:noFill/>
              </a:ln>
              <a:solidFill>
                <a:prstClr val="black"/>
              </a:solidFill>
              <a:effectLst/>
              <a:uLnTx/>
              <a:uFillTx/>
              <a:latin typeface="Cambria" panose="02040503050406030204" pitchFamily="18" charset="0"/>
            </a:endParaRPr>
          </a:p>
        </p:txBody>
      </p:sp>
      <p:pic>
        <p:nvPicPr>
          <p:cNvPr id="11" name="图形 2">
            <a:extLst>
              <a:ext uri="{FF2B5EF4-FFF2-40B4-BE49-F238E27FC236}">
                <a16:creationId xmlns:a16="http://schemas.microsoft.com/office/drawing/2014/main" id="{F59119BD-8937-4B07-A427-B3D3A3E2EB22}"/>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2143474" y="829142"/>
            <a:ext cx="1046179" cy="1052132"/>
          </a:xfrm>
          <a:prstGeom prst="rect">
            <a:avLst/>
          </a:prstGeom>
        </p:spPr>
      </p:pic>
    </p:spTree>
    <p:extLst>
      <p:ext uri="{BB962C8B-B14F-4D97-AF65-F5344CB8AC3E}">
        <p14:creationId xmlns:p14="http://schemas.microsoft.com/office/powerpoint/2010/main" val="28644327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wipe(left)">
                                      <p:cBhvr>
                                        <p:cTn id="11" dur="500"/>
                                        <p:tgtEl>
                                          <p:spTgt spid="8">
                                            <p:txEl>
                                              <p:pRg st="0" end="0"/>
                                            </p:txEl>
                                          </p:spTgt>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wipe(left)">
                                      <p:cBhvr>
                                        <p:cTn id="14" dur="500"/>
                                        <p:tgtEl>
                                          <p:spTgt spid="8">
                                            <p:txEl>
                                              <p:pRg st="1" end="1"/>
                                            </p:txEl>
                                          </p:spTgt>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left)">
                                      <p:cBhvr>
                                        <p:cTn id="1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1166B5E2-DC94-43AF-8C56-DC89A3E838B6}"/>
              </a:ext>
            </a:extLst>
          </p:cNvPr>
          <p:cNvPicPr>
            <a:picLocks noChangeAspect="1"/>
          </p:cNvPicPr>
          <p:nvPr/>
        </p:nvPicPr>
        <p:blipFill>
          <a:blip r:embed="rId2"/>
          <a:stretch>
            <a:fillRect/>
          </a:stretch>
        </p:blipFill>
        <p:spPr>
          <a:xfrm>
            <a:off x="0" y="0"/>
            <a:ext cx="12192000" cy="6857999"/>
          </a:xfrm>
          <a:prstGeom prst="rect">
            <a:avLst/>
          </a:prstGeom>
        </p:spPr>
      </p:pic>
      <p:pic>
        <p:nvPicPr>
          <p:cNvPr id="31" name="图片 30">
            <a:extLst>
              <a:ext uri="{FF2B5EF4-FFF2-40B4-BE49-F238E27FC236}">
                <a16:creationId xmlns:a16="http://schemas.microsoft.com/office/drawing/2014/main" id="{AEB90AC0-1AEA-4C15-8ED6-166E4CCDAE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3742" y="4563352"/>
            <a:ext cx="2178628" cy="2178628"/>
          </a:xfrm>
          <a:prstGeom prst="rect">
            <a:avLst/>
          </a:prstGeom>
        </p:spPr>
      </p:pic>
      <p:pic>
        <p:nvPicPr>
          <p:cNvPr id="17" name="图片 16">
            <a:extLst>
              <a:ext uri="{FF2B5EF4-FFF2-40B4-BE49-F238E27FC236}">
                <a16:creationId xmlns:a16="http://schemas.microsoft.com/office/drawing/2014/main" id="{BADB8D3C-9819-47E9-974B-4DC68403D259}"/>
              </a:ext>
            </a:extLst>
          </p:cNvPr>
          <p:cNvPicPr>
            <a:picLocks noChangeAspect="1"/>
          </p:cNvPicPr>
          <p:nvPr/>
        </p:nvPicPr>
        <p:blipFill>
          <a:blip r:embed="rId4"/>
          <a:stretch>
            <a:fillRect/>
          </a:stretch>
        </p:blipFill>
        <p:spPr>
          <a:xfrm>
            <a:off x="0" y="3797808"/>
            <a:ext cx="12192000" cy="3060192"/>
          </a:xfrm>
          <a:prstGeom prst="rect">
            <a:avLst/>
          </a:prstGeom>
        </p:spPr>
      </p:pic>
      <p:pic>
        <p:nvPicPr>
          <p:cNvPr id="27" name="图片 26">
            <a:extLst>
              <a:ext uri="{FF2B5EF4-FFF2-40B4-BE49-F238E27FC236}">
                <a16:creationId xmlns:a16="http://schemas.microsoft.com/office/drawing/2014/main" id="{8DE26421-E16E-495A-B3E0-B8241DAD2E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45113" y="3367284"/>
            <a:ext cx="3737264" cy="3737264"/>
          </a:xfrm>
          <a:prstGeom prst="rect">
            <a:avLst/>
          </a:prstGeom>
          <a:effectLst>
            <a:outerShdw blurRad="12700" dist="12700" dir="18900000" algn="bl" rotWithShape="0">
              <a:prstClr val="black">
                <a:alpha val="40000"/>
              </a:prstClr>
            </a:outerShdw>
          </a:effectLst>
        </p:spPr>
      </p:pic>
      <p:pic>
        <p:nvPicPr>
          <p:cNvPr id="33" name="图片 32">
            <a:extLst>
              <a:ext uri="{FF2B5EF4-FFF2-40B4-BE49-F238E27FC236}">
                <a16:creationId xmlns:a16="http://schemas.microsoft.com/office/drawing/2014/main" id="{4789E22A-731D-410C-8AC6-8C1FC77ABD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76892" y="5373895"/>
            <a:ext cx="1681108" cy="1078671"/>
          </a:xfrm>
          <a:prstGeom prst="rect">
            <a:avLst/>
          </a:prstGeom>
          <a:effectLst>
            <a:outerShdw blurRad="12700" dist="12700" dir="2700000" algn="tl" rotWithShape="0">
              <a:prstClr val="black">
                <a:alpha val="40000"/>
              </a:prstClr>
            </a:outerShdw>
          </a:effectLst>
        </p:spPr>
      </p:pic>
      <p:pic>
        <p:nvPicPr>
          <p:cNvPr id="37" name="图片 36">
            <a:extLst>
              <a:ext uri="{FF2B5EF4-FFF2-40B4-BE49-F238E27FC236}">
                <a16:creationId xmlns:a16="http://schemas.microsoft.com/office/drawing/2014/main" id="{58AB5470-20FB-4098-8E09-C8E5583726D8}"/>
              </a:ext>
            </a:extLst>
          </p:cNvPr>
          <p:cNvPicPr>
            <a:picLocks noChangeAspect="1"/>
          </p:cNvPicPr>
          <p:nvPr/>
        </p:nvPicPr>
        <p:blipFill>
          <a:blip r:embed="rId7"/>
          <a:stretch>
            <a:fillRect/>
          </a:stretch>
        </p:blipFill>
        <p:spPr>
          <a:xfrm>
            <a:off x="1066149" y="2818619"/>
            <a:ext cx="2743854" cy="3489466"/>
          </a:xfrm>
          <a:prstGeom prst="rect">
            <a:avLst/>
          </a:prstGeom>
        </p:spPr>
      </p:pic>
      <p:pic>
        <p:nvPicPr>
          <p:cNvPr id="2" name="Picture 1"/>
          <p:cNvPicPr>
            <a:picLocks noChangeAspect="1"/>
          </p:cNvPicPr>
          <p:nvPr/>
        </p:nvPicPr>
        <p:blipFill>
          <a:blip r:embed="rId8"/>
          <a:stretch>
            <a:fillRect/>
          </a:stretch>
        </p:blipFill>
        <p:spPr>
          <a:xfrm>
            <a:off x="303103" y="318296"/>
            <a:ext cx="12101609" cy="3755461"/>
          </a:xfrm>
          <a:prstGeom prst="rect">
            <a:avLst/>
          </a:prstGeom>
        </p:spPr>
      </p:pic>
    </p:spTree>
    <p:extLst>
      <p:ext uri="{BB962C8B-B14F-4D97-AF65-F5344CB8AC3E}">
        <p14:creationId xmlns:p14="http://schemas.microsoft.com/office/powerpoint/2010/main" val="19749359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anim calcmode="lin" valueType="num">
                                      <p:cBhvr>
                                        <p:cTn id="8" dur="500" fill="hold"/>
                                        <p:tgtEl>
                                          <p:spTgt spid="37"/>
                                        </p:tgtEl>
                                        <p:attrNameLst>
                                          <p:attrName>ppt_x</p:attrName>
                                        </p:attrNameLst>
                                      </p:cBhvr>
                                      <p:tavLst>
                                        <p:tav tm="0">
                                          <p:val>
                                            <p:strVal val="#ppt_x"/>
                                          </p:val>
                                        </p:tav>
                                        <p:tav tm="100000">
                                          <p:val>
                                            <p:strVal val="#ppt_x"/>
                                          </p:val>
                                        </p:tav>
                                      </p:tavLst>
                                    </p:anim>
                                    <p:anim calcmode="lin" valueType="num">
                                      <p:cBhvr>
                                        <p:cTn id="9" dur="500" fill="hold"/>
                                        <p:tgtEl>
                                          <p:spTgt spid="37"/>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935C837E-3055-8E50-4C0C-71381A4835EE}"/>
              </a:ext>
            </a:extLst>
          </p:cNvPr>
          <p:cNvSpPr/>
          <p:nvPr/>
        </p:nvSpPr>
        <p:spPr>
          <a:xfrm>
            <a:off x="909417" y="3095728"/>
            <a:ext cx="10889694" cy="5496039"/>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70504" rtl="0" eaLnBrk="1" fontAlgn="auto" latinLnBrk="0" hangingPunct="1">
              <a:lnSpc>
                <a:spcPct val="100000"/>
              </a:lnSpc>
              <a:spcBef>
                <a:spcPts val="0"/>
              </a:spcBef>
              <a:spcAft>
                <a:spcPts val="0"/>
              </a:spcAft>
              <a:buClr>
                <a:srgbClr val="000000"/>
              </a:buClr>
              <a:buSzTx/>
              <a:buFontTx/>
              <a:buNone/>
              <a:tabLst/>
              <a:defRPr/>
            </a:pPr>
            <a:endParaRPr kumimoji="0" lang="id-ID" sz="1487" b="0" i="0" u="none" strike="noStrike" kern="0" cap="none" spc="0" normalizeH="0" baseline="0" noProof="0">
              <a:ln>
                <a:noFill/>
              </a:ln>
              <a:solidFill>
                <a:srgbClr val="FFB64C"/>
              </a:solidFill>
              <a:effectLst/>
              <a:uLnTx/>
              <a:uFillTx/>
              <a:latin typeface="Arial"/>
              <a:cs typeface="+mn-cs"/>
              <a:sym typeface="Arial"/>
            </a:endParaRPr>
          </a:p>
        </p:txBody>
      </p:sp>
      <p:sp>
        <p:nvSpPr>
          <p:cNvPr id="2" name="Freeform: Shape 1">
            <a:extLst>
              <a:ext uri="{FF2B5EF4-FFF2-40B4-BE49-F238E27FC236}">
                <a16:creationId xmlns:a16="http://schemas.microsoft.com/office/drawing/2014/main" id="{7FA83EA8-EFE2-6A5A-76DB-8CC29E9F8F6C}"/>
              </a:ext>
            </a:extLst>
          </p:cNvPr>
          <p:cNvSpPr/>
          <p:nvPr/>
        </p:nvSpPr>
        <p:spPr>
          <a:xfrm>
            <a:off x="776214" y="2493362"/>
            <a:ext cx="10191284" cy="3665151"/>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70504" rtl="0" eaLnBrk="1" fontAlgn="auto" latinLnBrk="0" hangingPunct="1">
              <a:lnSpc>
                <a:spcPct val="100000"/>
              </a:lnSpc>
              <a:spcBef>
                <a:spcPts val="0"/>
              </a:spcBef>
              <a:spcAft>
                <a:spcPts val="0"/>
              </a:spcAft>
              <a:buClr>
                <a:srgbClr val="000000"/>
              </a:buClr>
              <a:buSzTx/>
              <a:buFontTx/>
              <a:buNone/>
              <a:tabLst/>
              <a:defRPr/>
            </a:pPr>
            <a:endParaRPr kumimoji="0" lang="id-ID" sz="1487" b="0" i="0" u="none" strike="noStrike" kern="0" cap="none" spc="0" normalizeH="0" baseline="0" noProof="0">
              <a:ln>
                <a:noFill/>
              </a:ln>
              <a:solidFill>
                <a:srgbClr val="FFB64C"/>
              </a:solidFill>
              <a:effectLst/>
              <a:uLnTx/>
              <a:uFillTx/>
              <a:latin typeface="Arial"/>
              <a:cs typeface="+mn-cs"/>
              <a:sym typeface="Arial"/>
            </a:endParaRPr>
          </a:p>
        </p:txBody>
      </p:sp>
      <p:pic>
        <p:nvPicPr>
          <p:cNvPr id="5" name="Picture 4">
            <a:extLst>
              <a:ext uri="{FF2B5EF4-FFF2-40B4-BE49-F238E27FC236}">
                <a16:creationId xmlns:a16="http://schemas.microsoft.com/office/drawing/2014/main" id="{A3A31073-3FCE-7DDC-738D-6478D01D6DF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9325"/>
          <a:stretch/>
        </p:blipFill>
        <p:spPr>
          <a:xfrm>
            <a:off x="8803408" y="3677809"/>
            <a:ext cx="2498206" cy="2577628"/>
          </a:xfrm>
          <a:prstGeom prst="rect">
            <a:avLst/>
          </a:prstGeom>
        </p:spPr>
      </p:pic>
      <p:sp>
        <p:nvSpPr>
          <p:cNvPr id="10" name="Title 1">
            <a:extLst>
              <a:ext uri="{FF2B5EF4-FFF2-40B4-BE49-F238E27FC236}">
                <a16:creationId xmlns:a16="http://schemas.microsoft.com/office/drawing/2014/main" id="{A49B2F85-1F36-8233-A1FC-540CBAA07DFC}"/>
              </a:ext>
            </a:extLst>
          </p:cNvPr>
          <p:cNvSpPr txBox="1">
            <a:spLocks/>
          </p:cNvSpPr>
          <p:nvPr/>
        </p:nvSpPr>
        <p:spPr>
          <a:xfrm>
            <a:off x="552127" y="3397767"/>
            <a:ext cx="10323735" cy="1273963"/>
          </a:xfrm>
          <a:prstGeom prst="rect">
            <a:avLst/>
          </a:prstGeom>
        </p:spPr>
        <p:txBody>
          <a:bodyPr vert="horz" lIns="97049" tIns="48525" rIns="97049" bIns="48525"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70504" rtl="0" eaLnBrk="1" fontAlgn="auto" latinLnBrk="0" hangingPunct="1">
              <a:lnSpc>
                <a:spcPct val="100000"/>
              </a:lnSpc>
              <a:spcBef>
                <a:spcPct val="0"/>
              </a:spcBef>
              <a:spcAft>
                <a:spcPts val="0"/>
              </a:spcAft>
              <a:buClrTx/>
              <a:buSzTx/>
              <a:buFontTx/>
              <a:buNone/>
              <a:tabLst/>
              <a:defRPr/>
            </a:pPr>
            <a:r>
              <a:rPr kumimoji="0" lang="en-US" sz="3715" b="1" i="0" u="none" strike="noStrike" kern="1200" cap="none" spc="0" normalizeH="0" baseline="0" noProof="0">
                <a:ln>
                  <a:noFill/>
                </a:ln>
                <a:solidFill>
                  <a:srgbClr val="D63E3D">
                    <a:lumMod val="50000"/>
                  </a:srgbClr>
                </a:solidFill>
                <a:effectLst/>
                <a:uLnTx/>
                <a:uFillTx/>
                <a:latin typeface="SVN-Dancing Script" panose="02040603050506020204" pitchFamily="18" charset="0"/>
                <a:cs typeface="+mj-cs"/>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Soạn</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bài</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giảng</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yêu</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cầu</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các</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khối</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lớp</a:t>
            </a:r>
            <a:endPar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endParaRPr>
          </a:p>
          <a:p>
            <a:pPr marL="0" marR="0" lvl="0" indent="0" algn="ctr" defTabSz="970504" rtl="0" eaLnBrk="1" fontAlgn="auto" latinLnBrk="0" hangingPunct="1">
              <a:lnSpc>
                <a:spcPct val="100000"/>
              </a:lnSpc>
              <a:spcBef>
                <a:spcPct val="0"/>
              </a:spcBef>
              <a:spcAft>
                <a:spcPts val="0"/>
              </a:spcAft>
              <a:buClrTx/>
              <a:buSzTx/>
              <a:buFontTx/>
              <a:buNone/>
              <a:tabLst/>
              <a:defRPr/>
            </a:pPr>
            <a:r>
              <a:rPr kumimoji="0" lang="en-US" sz="3715" b="1" i="0" u="none" strike="noStrike" kern="1200" cap="none" spc="0" normalizeH="0" baseline="0" noProof="0" err="1">
                <a:ln>
                  <a:noFill/>
                </a:ln>
                <a:solidFill>
                  <a:srgbClr val="BC3259"/>
                </a:solidFill>
                <a:effectLst/>
                <a:uLnTx/>
                <a:uFillTx/>
                <a:latin typeface="SVN-Dancing Script" panose="02040603050506020204" pitchFamily="18" charset="0"/>
                <a:cs typeface="+mj-cs"/>
                <a:sym typeface="Arial"/>
              </a:rPr>
              <a:t>Thiết</a:t>
            </a:r>
            <a:r>
              <a:rPr kumimoji="0" lang="en-US" sz="3715" b="1" i="0" u="none" strike="noStrike" kern="1200" cap="none" spc="0" normalizeH="0" baseline="0" noProof="0">
                <a:ln>
                  <a:noFill/>
                </a:ln>
                <a:solidFill>
                  <a:srgbClr val="BC3259"/>
                </a:solidFill>
                <a:effectLst/>
                <a:uLnTx/>
                <a:uFillTx/>
                <a:latin typeface="SVN-Dancing Script" panose="02040603050506020204" pitchFamily="18" charset="0"/>
                <a:cs typeface="+mj-cs"/>
                <a:sym typeface="Arial"/>
              </a:rPr>
              <a:t> </a:t>
            </a:r>
            <a:r>
              <a:rPr kumimoji="0" lang="en-US" sz="3715" b="1" i="0" u="none" strike="noStrike" kern="1200" cap="none" spc="0" normalizeH="0" baseline="0" noProof="0" err="1">
                <a:ln>
                  <a:noFill/>
                </a:ln>
                <a:solidFill>
                  <a:srgbClr val="BC3259"/>
                </a:solidFill>
                <a:effectLst/>
                <a:uLnTx/>
                <a:uFillTx/>
                <a:latin typeface="SVN-Dancing Script" panose="02040603050506020204" pitchFamily="18" charset="0"/>
                <a:cs typeface="+mj-cs"/>
                <a:sym typeface="Arial"/>
              </a:rPr>
              <a:t>kế</a:t>
            </a:r>
            <a:r>
              <a:rPr kumimoji="0" lang="en-US" sz="3715" b="1" i="0" u="none" strike="noStrike" kern="1200" cap="none" spc="0" normalizeH="0" baseline="0" noProof="0">
                <a:ln>
                  <a:noFill/>
                </a:ln>
                <a:solidFill>
                  <a:srgbClr val="BC3259"/>
                </a:solidFill>
                <a:effectLst/>
                <a:uLnTx/>
                <a:uFillTx/>
                <a:latin typeface="SVN-Dancing Script" panose="02040603050506020204" pitchFamily="18" charset="0"/>
                <a:cs typeface="+mj-cs"/>
                <a:sym typeface="Arial"/>
              </a:rPr>
              <a:t> </a:t>
            </a:r>
            <a:r>
              <a:rPr kumimoji="0" lang="en-US" sz="3715" b="1" i="0" u="none" strike="noStrike" kern="1200" cap="none" spc="0" normalizeH="0" baseline="0" noProof="0" err="1">
                <a:ln>
                  <a:noFill/>
                </a:ln>
                <a:solidFill>
                  <a:srgbClr val="BC3259"/>
                </a:solidFill>
                <a:effectLst/>
                <a:uLnTx/>
                <a:uFillTx/>
                <a:latin typeface="SVN-Dancing Script" panose="02040603050506020204" pitchFamily="18" charset="0"/>
                <a:cs typeface="+mj-cs"/>
                <a:sym typeface="Arial"/>
              </a:rPr>
              <a:t>bài</a:t>
            </a:r>
            <a:r>
              <a:rPr kumimoji="0" lang="en-US" sz="3715" b="1" i="0" u="none" strike="noStrike" kern="1200" cap="none" spc="0" normalizeH="0" baseline="0" noProof="0">
                <a:ln>
                  <a:noFill/>
                </a:ln>
                <a:solidFill>
                  <a:srgbClr val="BC3259"/>
                </a:solidFill>
                <a:effectLst/>
                <a:uLnTx/>
                <a:uFillTx/>
                <a:latin typeface="SVN-Dancing Script" panose="02040603050506020204" pitchFamily="18" charset="0"/>
                <a:cs typeface="+mj-cs"/>
                <a:sym typeface="Arial"/>
              </a:rPr>
              <a:t> </a:t>
            </a:r>
            <a:r>
              <a:rPr kumimoji="0" lang="en-US" sz="3715" b="1" i="0" u="none" strike="noStrike" kern="1200" cap="none" spc="0" normalizeH="0" baseline="0" noProof="0" err="1">
                <a:ln>
                  <a:noFill/>
                </a:ln>
                <a:solidFill>
                  <a:srgbClr val="BC3259"/>
                </a:solidFill>
                <a:effectLst/>
                <a:uLnTx/>
                <a:uFillTx/>
                <a:latin typeface="SVN-Dancing Script" panose="02040603050506020204" pitchFamily="18" charset="0"/>
                <a:cs typeface="+mj-cs"/>
                <a:sym typeface="Arial"/>
              </a:rPr>
              <a:t>giảng</a:t>
            </a:r>
            <a:r>
              <a:rPr kumimoji="0" lang="en-US" sz="3715" b="1" i="0" u="none" strike="noStrike" kern="1200" cap="none" spc="0" normalizeH="0" baseline="0" noProof="0">
                <a:ln>
                  <a:noFill/>
                </a:ln>
                <a:solidFill>
                  <a:srgbClr val="BC3259"/>
                </a:solidFill>
                <a:effectLst/>
                <a:uLnTx/>
                <a:uFillTx/>
                <a:latin typeface="SVN-Dancing Script" panose="02040603050506020204" pitchFamily="18" charset="0"/>
                <a:cs typeface="+mj-cs"/>
                <a:sym typeface="Arial"/>
              </a:rPr>
              <a:t> </a:t>
            </a:r>
            <a:r>
              <a:rPr kumimoji="0" lang="en-US" sz="3715" b="1" i="0" u="none" strike="noStrike" kern="1200" cap="none" spc="0" normalizeH="0" baseline="0" noProof="0">
                <a:ln>
                  <a:noFill/>
                </a:ln>
                <a:solidFill>
                  <a:srgbClr val="2E9733"/>
                </a:solidFill>
                <a:effectLst/>
                <a:uLnTx/>
                <a:uFillTx/>
                <a:latin typeface="SVN-Dancing Script" panose="02040603050506020204" pitchFamily="18" charset="0"/>
                <a:cs typeface="+mj-cs"/>
                <a:sym typeface="Arial"/>
              </a:rPr>
              <a:t>E – Learning</a:t>
            </a:r>
          </a:p>
        </p:txBody>
      </p:sp>
      <p:sp>
        <p:nvSpPr>
          <p:cNvPr id="14" name="TextBox 13">
            <a:extLst>
              <a:ext uri="{FF2B5EF4-FFF2-40B4-BE49-F238E27FC236}">
                <a16:creationId xmlns:a16="http://schemas.microsoft.com/office/drawing/2014/main" id="{7AC1BF12-2D57-A04F-768A-0BB37B02C051}"/>
              </a:ext>
            </a:extLst>
          </p:cNvPr>
          <p:cNvSpPr txBox="1"/>
          <p:nvPr/>
        </p:nvSpPr>
        <p:spPr>
          <a:xfrm>
            <a:off x="1243534" y="4765778"/>
            <a:ext cx="8236079" cy="1072409"/>
          </a:xfrm>
          <a:prstGeom prst="rect">
            <a:avLst/>
          </a:prstGeom>
          <a:noFill/>
        </p:spPr>
        <p:txBody>
          <a:bodyPr wrap="square">
            <a:spAutoFit/>
            <a:scene3d>
              <a:camera prst="orthographicFront"/>
              <a:lightRig rig="threePt" dir="t"/>
            </a:scene3d>
            <a:sp3d extrusionH="57150">
              <a:bevelT w="82550" h="38100" prst="coolSlant"/>
            </a:sp3d>
          </a:bodyPr>
          <a:lstStyle/>
          <a:p>
            <a:pPr marL="0" marR="0" lvl="0" indent="0" algn="ctr" defTabSz="485252" rtl="0" eaLnBrk="1" fontAlgn="auto" latinLnBrk="0" hangingPunct="1">
              <a:lnSpc>
                <a:spcPct val="100000"/>
              </a:lnSpc>
              <a:spcBef>
                <a:spcPts val="0"/>
              </a:spcBef>
              <a:spcAft>
                <a:spcPts val="0"/>
              </a:spcAft>
              <a:buClrTx/>
              <a:buSzTx/>
              <a:buFontTx/>
              <a:buNone/>
              <a:tabLst/>
              <a:defRPr/>
            </a:pPr>
            <a:r>
              <a:rPr kumimoji="0" lang="en-US" sz="2123" b="1" i="0" u="none" strike="noStrike" kern="1200" cap="none" spc="0" normalizeH="0" baseline="0" noProof="0" dirty="0">
                <a:ln>
                  <a:noFill/>
                </a:ln>
                <a:solidFill>
                  <a:srgbClr val="43671B"/>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MĂNG NON – TÀI LIỆU TIỂU HỌC </a:t>
            </a:r>
          </a:p>
          <a:p>
            <a:pPr marL="0" marR="0" lvl="0" indent="0" algn="ctr" defTabSz="485252" rtl="0" eaLnBrk="1" fontAlgn="auto" latinLnBrk="0" hangingPunct="1">
              <a:lnSpc>
                <a:spcPct val="100000"/>
              </a:lnSpc>
              <a:spcBef>
                <a:spcPts val="0"/>
              </a:spcBef>
              <a:spcAft>
                <a:spcPts val="0"/>
              </a:spcAft>
              <a:buClrTx/>
              <a:buSzTx/>
              <a:buFontTx/>
              <a:buNone/>
              <a:tabLst/>
              <a:defRPr/>
            </a:pPr>
            <a:r>
              <a:rPr kumimoji="0" lang="en-US" sz="2123"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Mời</a:t>
            </a:r>
            <a:r>
              <a:rPr kumimoji="0" lang="en-US" sz="2123"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 </a:t>
            </a:r>
            <a:r>
              <a:rPr kumimoji="0" lang="en-US" sz="2123"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truy</a:t>
            </a:r>
            <a:r>
              <a:rPr kumimoji="0" lang="en-US" sz="2123"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 </a:t>
            </a:r>
            <a:r>
              <a:rPr kumimoji="0" lang="en-US" sz="2123"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cập</a:t>
            </a:r>
            <a:r>
              <a:rPr kumimoji="0" lang="en-US" sz="2123"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 </a:t>
            </a:r>
            <a:r>
              <a:rPr kumimoji="0" lang="en-US" sz="2123"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hlinkClick r:id="rId3">
                  <a:extLst>
                    <a:ext uri="{A12FA001-AC4F-418D-AE19-62706E023703}">
                      <ahyp:hlinkClr xmlns="" xmlns:ahyp="http://schemas.microsoft.com/office/drawing/2018/hyperlinkcolor" val="tx"/>
                    </a:ext>
                  </a:extLst>
                </a:hlinkClick>
              </a:rPr>
              <a:t>MĂNG NON- TÀI LIỆU TIỂU HỌC | Facebook</a:t>
            </a:r>
            <a:endParaRPr kumimoji="0" lang="en-US" sz="2123"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endParaRPr>
          </a:p>
          <a:p>
            <a:pPr marL="0" marR="0" lvl="0" indent="0" algn="ctr" defTabSz="485252" rtl="0" eaLnBrk="1" fontAlgn="auto" latinLnBrk="0" hangingPunct="1">
              <a:lnSpc>
                <a:spcPct val="100000"/>
              </a:lnSpc>
              <a:spcBef>
                <a:spcPts val="0"/>
              </a:spcBef>
              <a:spcAft>
                <a:spcPts val="0"/>
              </a:spcAft>
              <a:buClrTx/>
              <a:buSzTx/>
              <a:buFontTx/>
              <a:buNone/>
              <a:tabLst/>
              <a:defRPr/>
            </a:pPr>
            <a:r>
              <a:rPr kumimoji="0" lang="en-US" sz="2123"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ZALO : </a:t>
            </a:r>
            <a:r>
              <a:rPr kumimoji="0" lang="en-US" sz="2123"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UTM Avo" panose="02040603050506020204" pitchFamily="18" charset="0"/>
                <a:cs typeface="Arial"/>
                <a:sym typeface="Arial"/>
              </a:rPr>
              <a:t>0382348780</a:t>
            </a:r>
            <a:r>
              <a:rPr kumimoji="0" lang="en-US" sz="2123"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UTM Avo" panose="02040603050506020204" pitchFamily="18" charset="0"/>
                <a:cs typeface="Arial"/>
                <a:sym typeface="Arial"/>
              </a:rPr>
              <a:t> - </a:t>
            </a:r>
            <a:r>
              <a:rPr kumimoji="0" lang="en-US" sz="2123"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UTM Avo" panose="02040603050506020204" pitchFamily="18" charset="0"/>
                <a:cs typeface="Arial"/>
                <a:sym typeface="Arial"/>
              </a:rPr>
              <a:t>0984848929</a:t>
            </a:r>
            <a:endParaRPr kumimoji="0" lang="en-US" sz="2123"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endParaRPr>
          </a:p>
        </p:txBody>
      </p:sp>
      <p:pic>
        <p:nvPicPr>
          <p:cNvPr id="4" name="Picture 3">
            <a:extLst>
              <a:ext uri="{FF2B5EF4-FFF2-40B4-BE49-F238E27FC236}">
                <a16:creationId xmlns:a16="http://schemas.microsoft.com/office/drawing/2014/main" id="{94E71926-8BF3-F518-3047-A9C5F7475B81}"/>
              </a:ext>
            </a:extLst>
          </p:cNvPr>
          <p:cNvPicPr>
            <a:picLocks noChangeAspect="1"/>
          </p:cNvPicPr>
          <p:nvPr/>
        </p:nvPicPr>
        <p:blipFill>
          <a:blip r:embed="rId4"/>
          <a:stretch>
            <a:fillRect/>
          </a:stretch>
        </p:blipFill>
        <p:spPr>
          <a:xfrm>
            <a:off x="1563404" y="1994146"/>
            <a:ext cx="9065194" cy="1533513"/>
          </a:xfrm>
          <a:prstGeom prst="rect">
            <a:avLst/>
          </a:prstGeom>
        </p:spPr>
      </p:pic>
      <p:pic>
        <p:nvPicPr>
          <p:cNvPr id="11" name="Picture 10">
            <a:extLst>
              <a:ext uri="{FF2B5EF4-FFF2-40B4-BE49-F238E27FC236}">
                <a16:creationId xmlns:a16="http://schemas.microsoft.com/office/drawing/2014/main" id="{CBC623E4-8592-CDC4-D892-473045F2495A}"/>
              </a:ext>
            </a:extLst>
          </p:cNvPr>
          <p:cNvPicPr>
            <a:picLocks noChangeAspect="1"/>
          </p:cNvPicPr>
          <p:nvPr/>
        </p:nvPicPr>
        <p:blipFill>
          <a:blip r:embed="rId5"/>
          <a:stretch>
            <a:fillRect/>
          </a:stretch>
        </p:blipFill>
        <p:spPr>
          <a:xfrm>
            <a:off x="-820223" y="1200729"/>
            <a:ext cx="13687649" cy="793417"/>
          </a:xfrm>
          <a:prstGeom prst="rect">
            <a:avLst/>
          </a:prstGeom>
        </p:spPr>
      </p:pic>
    </p:spTree>
    <p:extLst>
      <p:ext uri="{BB962C8B-B14F-4D97-AF65-F5344CB8AC3E}">
        <p14:creationId xmlns:p14="http://schemas.microsoft.com/office/powerpoint/2010/main" val="2590752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par>
                                <p:cTn id="9" presetID="50" presetClass="entr" presetSubtype="0" decel="10000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3000" fill="hold"/>
                                        <p:tgtEl>
                                          <p:spTgt spid="10"/>
                                        </p:tgtEl>
                                        <p:attrNameLst>
                                          <p:attrName>ppt_w</p:attrName>
                                        </p:attrNameLst>
                                      </p:cBhvr>
                                      <p:tavLst>
                                        <p:tav tm="0">
                                          <p:val>
                                            <p:strVal val="#ppt_w+.3"/>
                                          </p:val>
                                        </p:tav>
                                        <p:tav tm="100000">
                                          <p:val>
                                            <p:strVal val="#ppt_w"/>
                                          </p:val>
                                        </p:tav>
                                      </p:tavLst>
                                    </p:anim>
                                    <p:anim calcmode="lin" valueType="num">
                                      <p:cBhvr>
                                        <p:cTn id="12" dur="3000" fill="hold"/>
                                        <p:tgtEl>
                                          <p:spTgt spid="10"/>
                                        </p:tgtEl>
                                        <p:attrNameLst>
                                          <p:attrName>ppt_h</p:attrName>
                                        </p:attrNameLst>
                                      </p:cBhvr>
                                      <p:tavLst>
                                        <p:tav tm="0">
                                          <p:val>
                                            <p:strVal val="#ppt_h"/>
                                          </p:val>
                                        </p:tav>
                                        <p:tav tm="100000">
                                          <p:val>
                                            <p:strVal val="#ppt_h"/>
                                          </p:val>
                                        </p:tav>
                                      </p:tavLst>
                                    </p:anim>
                                    <p:animEffect transition="in" filter="fade">
                                      <p:cBhvr>
                                        <p:cTn id="13" dur="3000"/>
                                        <p:tgtEl>
                                          <p:spTgt spid="10"/>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500" fill="hold"/>
                                        <p:tgtEl>
                                          <p:spTgt spid="15"/>
                                        </p:tgtEl>
                                        <p:attrNameLst>
                                          <p:attrName>ppt_x</p:attrName>
                                        </p:attrNameLst>
                                      </p:cBhvr>
                                      <p:tavLst>
                                        <p:tav tm="0">
                                          <p:val>
                                            <p:strVal val="#ppt_x"/>
                                          </p:val>
                                        </p:tav>
                                        <p:tav tm="100000">
                                          <p:val>
                                            <p:strVal val="#ppt_x"/>
                                          </p:val>
                                        </p:tav>
                                      </p:tavLst>
                                    </p:anim>
                                    <p:anim calcmode="lin" valueType="num">
                                      <p:cBhvr additive="base">
                                        <p:cTn id="17"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7">
            <a:extLst>
              <a:ext uri="{FF2B5EF4-FFF2-40B4-BE49-F238E27FC236}">
                <a16:creationId xmlns:a16="http://schemas.microsoft.com/office/drawing/2014/main" id="{1166B5E2-DC94-43AF-8C56-DC89A3E838B6}"/>
              </a:ext>
            </a:extLst>
          </p:cNvPr>
          <p:cNvPicPr>
            <a:picLocks noChangeAspect="1"/>
          </p:cNvPicPr>
          <p:nvPr/>
        </p:nvPicPr>
        <p:blipFill>
          <a:blip r:embed="rId2"/>
          <a:stretch>
            <a:fillRect/>
          </a:stretch>
        </p:blipFill>
        <p:spPr>
          <a:xfrm>
            <a:off x="-14154" y="11575"/>
            <a:ext cx="12192000" cy="6857999"/>
          </a:xfrm>
          <a:prstGeom prst="rect">
            <a:avLst/>
          </a:prstGeom>
        </p:spPr>
      </p:pic>
      <p:pic>
        <p:nvPicPr>
          <p:cNvPr id="3" name="图片 2">
            <a:extLst>
              <a:ext uri="{FF2B5EF4-FFF2-40B4-BE49-F238E27FC236}">
                <a16:creationId xmlns:a16="http://schemas.microsoft.com/office/drawing/2014/main" id="{3B7F480E-F221-496E-B273-CCA2296072C5}"/>
              </a:ext>
            </a:extLst>
          </p:cNvPr>
          <p:cNvPicPr>
            <a:picLocks noChangeAspect="1"/>
          </p:cNvPicPr>
          <p:nvPr/>
        </p:nvPicPr>
        <p:blipFill>
          <a:blip r:embed="rId3"/>
          <a:stretch>
            <a:fillRect/>
          </a:stretch>
        </p:blipFill>
        <p:spPr>
          <a:xfrm>
            <a:off x="0" y="3797808"/>
            <a:ext cx="12192000" cy="3060192"/>
          </a:xfrm>
          <a:prstGeom prst="rect">
            <a:avLst/>
          </a:prstGeom>
        </p:spPr>
      </p:pic>
      <p:pic>
        <p:nvPicPr>
          <p:cNvPr id="8" name="图片 7">
            <a:extLst>
              <a:ext uri="{FF2B5EF4-FFF2-40B4-BE49-F238E27FC236}">
                <a16:creationId xmlns:a16="http://schemas.microsoft.com/office/drawing/2014/main" id="{C3EA6EC0-60BA-437E-B08C-60A5948EEE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00825" y="4617184"/>
            <a:ext cx="1673768" cy="1673768"/>
          </a:xfrm>
          <a:prstGeom prst="rect">
            <a:avLst/>
          </a:prstGeom>
        </p:spPr>
      </p:pic>
      <p:pic>
        <p:nvPicPr>
          <p:cNvPr id="10" name="图片 9">
            <a:extLst>
              <a:ext uri="{FF2B5EF4-FFF2-40B4-BE49-F238E27FC236}">
                <a16:creationId xmlns:a16="http://schemas.microsoft.com/office/drawing/2014/main" id="{B741A02E-8461-410C-B075-CB2F1B0A73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56763" y="3366654"/>
            <a:ext cx="3491345" cy="3491345"/>
          </a:xfrm>
          <a:prstGeom prst="rect">
            <a:avLst/>
          </a:prstGeom>
        </p:spPr>
      </p:pic>
      <p:pic>
        <p:nvPicPr>
          <p:cNvPr id="7" name="Picture 6"/>
          <p:cNvPicPr>
            <a:picLocks noChangeAspect="1"/>
          </p:cNvPicPr>
          <p:nvPr/>
        </p:nvPicPr>
        <p:blipFill>
          <a:blip r:embed="rId6"/>
          <a:stretch>
            <a:fillRect/>
          </a:stretch>
        </p:blipFill>
        <p:spPr>
          <a:xfrm>
            <a:off x="1194391" y="1482348"/>
            <a:ext cx="9803218" cy="2725148"/>
          </a:xfrm>
          <a:prstGeom prst="rect">
            <a:avLst/>
          </a:prstGeom>
        </p:spPr>
      </p:pic>
    </p:spTree>
    <p:extLst>
      <p:ext uri="{BB962C8B-B14F-4D97-AF65-F5344CB8AC3E}">
        <p14:creationId xmlns:p14="http://schemas.microsoft.com/office/powerpoint/2010/main" val="7832293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55"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55"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strVal val="#ppt_w*0.70"/>
                                          </p:val>
                                        </p:tav>
                                        <p:tav tm="100000">
                                          <p:val>
                                            <p:strVal val="#ppt_w"/>
                                          </p:val>
                                        </p:tav>
                                      </p:tavLst>
                                    </p:anim>
                                    <p:anim calcmode="lin" valueType="num">
                                      <p:cBhvr>
                                        <p:cTn id="18" dur="1000" fill="hold"/>
                                        <p:tgtEl>
                                          <p:spTgt spid="8"/>
                                        </p:tgtEl>
                                        <p:attrNameLst>
                                          <p:attrName>ppt_h</p:attrName>
                                        </p:attrNameLst>
                                      </p:cBhvr>
                                      <p:tavLst>
                                        <p:tav tm="0">
                                          <p:val>
                                            <p:strVal val="#ppt_h"/>
                                          </p:val>
                                        </p:tav>
                                        <p:tav tm="100000">
                                          <p:val>
                                            <p:strVal val="#ppt_h"/>
                                          </p:val>
                                        </p:tav>
                                      </p:tavLst>
                                    </p:anim>
                                    <p:animEffect transition="in" filter="fade">
                                      <p:cBhvr>
                                        <p:cTn id="19" dur="1000"/>
                                        <p:tgtEl>
                                          <p:spTgt spid="8"/>
                                        </p:tgtEl>
                                      </p:cBhvr>
                                    </p:animEffect>
                                  </p:childTnLst>
                                </p:cTn>
                              </p:par>
                              <p:par>
                                <p:cTn id="20" presetID="55"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1000" fill="hold"/>
                                        <p:tgtEl>
                                          <p:spTgt spid="10"/>
                                        </p:tgtEl>
                                        <p:attrNameLst>
                                          <p:attrName>ppt_w</p:attrName>
                                        </p:attrNameLst>
                                      </p:cBhvr>
                                      <p:tavLst>
                                        <p:tav tm="0">
                                          <p:val>
                                            <p:strVal val="#ppt_w*0.70"/>
                                          </p:val>
                                        </p:tav>
                                        <p:tav tm="100000">
                                          <p:val>
                                            <p:strVal val="#ppt_w"/>
                                          </p:val>
                                        </p:tav>
                                      </p:tavLst>
                                    </p:anim>
                                    <p:anim calcmode="lin" valueType="num">
                                      <p:cBhvr>
                                        <p:cTn id="23" dur="1000" fill="hold"/>
                                        <p:tgtEl>
                                          <p:spTgt spid="10"/>
                                        </p:tgtEl>
                                        <p:attrNameLst>
                                          <p:attrName>ppt_h</p:attrName>
                                        </p:attrNameLst>
                                      </p:cBhvr>
                                      <p:tavLst>
                                        <p:tav tm="0">
                                          <p:val>
                                            <p:strVal val="#ppt_h"/>
                                          </p:val>
                                        </p:tav>
                                        <p:tav tm="100000">
                                          <p:val>
                                            <p:strVal val="#ppt_h"/>
                                          </p:val>
                                        </p:tav>
                                      </p:tavLst>
                                    </p:anim>
                                    <p:animEffect transition="in" filter="fade">
                                      <p:cBhvr>
                                        <p:cTn id="24" dur="1000"/>
                                        <p:tgtEl>
                                          <p:spTgt spid="10"/>
                                        </p:tgtEl>
                                      </p:cBhvr>
                                    </p:animEffect>
                                  </p:childTnLst>
                                </p:cTn>
                              </p:par>
                              <p:par>
                                <p:cTn id="25" presetID="55"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1000" fill="hold"/>
                                        <p:tgtEl>
                                          <p:spTgt spid="7"/>
                                        </p:tgtEl>
                                        <p:attrNameLst>
                                          <p:attrName>ppt_w</p:attrName>
                                        </p:attrNameLst>
                                      </p:cBhvr>
                                      <p:tavLst>
                                        <p:tav tm="0">
                                          <p:val>
                                            <p:strVal val="#ppt_w*0.70"/>
                                          </p:val>
                                        </p:tav>
                                        <p:tav tm="100000">
                                          <p:val>
                                            <p:strVal val="#ppt_w"/>
                                          </p:val>
                                        </p:tav>
                                      </p:tavLst>
                                    </p:anim>
                                    <p:anim calcmode="lin" valueType="num">
                                      <p:cBhvr>
                                        <p:cTn id="28" dur="1000" fill="hold"/>
                                        <p:tgtEl>
                                          <p:spTgt spid="7"/>
                                        </p:tgtEl>
                                        <p:attrNameLst>
                                          <p:attrName>ppt_h</p:attrName>
                                        </p:attrNameLst>
                                      </p:cBhvr>
                                      <p:tavLst>
                                        <p:tav tm="0">
                                          <p:val>
                                            <p:strVal val="#ppt_h"/>
                                          </p:val>
                                        </p:tav>
                                        <p:tav tm="100000">
                                          <p:val>
                                            <p:strVal val="#ppt_h"/>
                                          </p:val>
                                        </p:tav>
                                      </p:tavLst>
                                    </p:anim>
                                    <p:animEffect transition="in" filter="fade">
                                      <p:cBhvr>
                                        <p:cTn id="2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rang Sách Em Yêu - Bé Tường V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5485291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51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1166B5E2-DC94-43AF-8C56-DC89A3E838B6}"/>
              </a:ext>
            </a:extLst>
          </p:cNvPr>
          <p:cNvPicPr>
            <a:picLocks noChangeAspect="1"/>
          </p:cNvPicPr>
          <p:nvPr/>
        </p:nvPicPr>
        <p:blipFill>
          <a:blip r:embed="rId2"/>
          <a:stretch>
            <a:fillRect/>
          </a:stretch>
        </p:blipFill>
        <p:spPr>
          <a:xfrm>
            <a:off x="-14154" y="11575"/>
            <a:ext cx="12192000" cy="6857999"/>
          </a:xfrm>
          <a:prstGeom prst="rect">
            <a:avLst/>
          </a:prstGeom>
        </p:spPr>
      </p:pic>
      <p:pic>
        <p:nvPicPr>
          <p:cNvPr id="17" name="图片 16">
            <a:extLst>
              <a:ext uri="{FF2B5EF4-FFF2-40B4-BE49-F238E27FC236}">
                <a16:creationId xmlns:a16="http://schemas.microsoft.com/office/drawing/2014/main" id="{BADB8D3C-9819-47E9-974B-4DC68403D259}"/>
              </a:ext>
            </a:extLst>
          </p:cNvPr>
          <p:cNvPicPr>
            <a:picLocks noChangeAspect="1"/>
          </p:cNvPicPr>
          <p:nvPr/>
        </p:nvPicPr>
        <p:blipFill>
          <a:blip r:embed="rId3"/>
          <a:stretch>
            <a:fillRect/>
          </a:stretch>
        </p:blipFill>
        <p:spPr>
          <a:xfrm>
            <a:off x="-37304" y="3436505"/>
            <a:ext cx="12192000" cy="3431237"/>
          </a:xfrm>
          <a:prstGeom prst="rect">
            <a:avLst/>
          </a:prstGeom>
        </p:spPr>
      </p:pic>
      <p:pic>
        <p:nvPicPr>
          <p:cNvPr id="27" name="图片 26">
            <a:extLst>
              <a:ext uri="{FF2B5EF4-FFF2-40B4-BE49-F238E27FC236}">
                <a16:creationId xmlns:a16="http://schemas.microsoft.com/office/drawing/2014/main" id="{8DE26421-E16E-495A-B3E0-B8241DAD2E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5495" y="3169767"/>
            <a:ext cx="4015053" cy="4015053"/>
          </a:xfrm>
          <a:prstGeom prst="rect">
            <a:avLst/>
          </a:prstGeom>
          <a:effectLst>
            <a:outerShdw blurRad="12700" dist="12700" dir="18900000" algn="bl" rotWithShape="0">
              <a:prstClr val="black">
                <a:alpha val="40000"/>
              </a:prstClr>
            </a:outerShdw>
          </a:effectLst>
        </p:spPr>
      </p:pic>
      <p:pic>
        <p:nvPicPr>
          <p:cNvPr id="33" name="图片 32">
            <a:extLst>
              <a:ext uri="{FF2B5EF4-FFF2-40B4-BE49-F238E27FC236}">
                <a16:creationId xmlns:a16="http://schemas.microsoft.com/office/drawing/2014/main" id="{4789E22A-731D-410C-8AC6-8C1FC77ABD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89342" y="4877047"/>
            <a:ext cx="2213313" cy="1420157"/>
          </a:xfrm>
          <a:prstGeom prst="rect">
            <a:avLst/>
          </a:prstGeom>
          <a:effectLst>
            <a:outerShdw blurRad="12700" dist="12700" dir="2700000" algn="tl" rotWithShape="0">
              <a:prstClr val="black">
                <a:alpha val="40000"/>
              </a:prstClr>
            </a:outerShdw>
          </a:effectLst>
        </p:spPr>
      </p:pic>
      <p:pic>
        <p:nvPicPr>
          <p:cNvPr id="10" name="Picture 9"/>
          <p:cNvPicPr>
            <a:picLocks noChangeAspect="1"/>
          </p:cNvPicPr>
          <p:nvPr/>
        </p:nvPicPr>
        <p:blipFill>
          <a:blip r:embed="rId6"/>
          <a:stretch>
            <a:fillRect/>
          </a:stretch>
        </p:blipFill>
        <p:spPr>
          <a:xfrm>
            <a:off x="-189641" y="453887"/>
            <a:ext cx="3174636" cy="2097007"/>
          </a:xfrm>
          <a:prstGeom prst="rect">
            <a:avLst/>
          </a:prstGeom>
        </p:spPr>
      </p:pic>
      <p:pic>
        <p:nvPicPr>
          <p:cNvPr id="11" name="Picture 10"/>
          <p:cNvPicPr>
            <a:picLocks noChangeAspect="1"/>
          </p:cNvPicPr>
          <p:nvPr/>
        </p:nvPicPr>
        <p:blipFill>
          <a:blip r:embed="rId7">
            <a:extLst>
              <a:ext uri="{BEBA8EAE-BF5A-486C-A8C5-ECC9F3942E4B}">
                <a14:imgProps xmlns:a14="http://schemas.microsoft.com/office/drawing/2010/main">
                  <a14:imgLayer r:embed="rId8">
                    <a14:imgEffect>
                      <a14:brightnessContrast contrast="40000"/>
                    </a14:imgEffect>
                  </a14:imgLayer>
                </a14:imgProps>
              </a:ext>
            </a:extLst>
          </a:blip>
          <a:stretch>
            <a:fillRect/>
          </a:stretch>
        </p:blipFill>
        <p:spPr>
          <a:xfrm>
            <a:off x="3331225" y="28812"/>
            <a:ext cx="5529551" cy="1780186"/>
          </a:xfrm>
          <a:prstGeom prst="rect">
            <a:avLst/>
          </a:prstGeom>
        </p:spPr>
      </p:pic>
      <p:grpSp>
        <p:nvGrpSpPr>
          <p:cNvPr id="30" name="Group 29"/>
          <p:cNvGrpSpPr/>
          <p:nvPr/>
        </p:nvGrpSpPr>
        <p:grpSpPr>
          <a:xfrm>
            <a:off x="1635866" y="954261"/>
            <a:ext cx="10309230" cy="1926503"/>
            <a:chOff x="1953184" y="1070548"/>
            <a:chExt cx="10309230" cy="1926503"/>
          </a:xfrm>
        </p:grpSpPr>
        <p:pic>
          <p:nvPicPr>
            <p:cNvPr id="13" name="Picture 12"/>
            <p:cNvPicPr>
              <a:picLocks noChangeAspect="1"/>
            </p:cNvPicPr>
            <p:nvPr/>
          </p:nvPicPr>
          <p:blipFill>
            <a:blip r:embed="rId9"/>
            <a:stretch>
              <a:fillRect/>
            </a:stretch>
          </p:blipFill>
          <p:spPr>
            <a:xfrm>
              <a:off x="1953184" y="1465320"/>
              <a:ext cx="10309230" cy="1115665"/>
            </a:xfrm>
            <a:prstGeom prst="rect">
              <a:avLst/>
            </a:prstGeom>
          </p:spPr>
        </p:pic>
        <p:pic>
          <p:nvPicPr>
            <p:cNvPr id="16" name="Picture 15"/>
            <p:cNvPicPr>
              <a:picLocks noChangeAspect="1"/>
            </p:cNvPicPr>
            <p:nvPr/>
          </p:nvPicPr>
          <p:blipFill>
            <a:blip r:embed="rId10">
              <a:extLst>
                <a:ext uri="{BEBA8EAE-BF5A-486C-A8C5-ECC9F3942E4B}">
                  <a14:imgProps xmlns:a14="http://schemas.microsoft.com/office/drawing/2010/main">
                    <a14:imgLayer r:embed="rId11">
                      <a14:imgEffect>
                        <a14:brightnessContrast contrast="40000"/>
                      </a14:imgEffect>
                    </a14:imgLayer>
                  </a14:imgProps>
                </a:ext>
              </a:extLst>
            </a:blip>
            <a:stretch>
              <a:fillRect/>
            </a:stretch>
          </p:blipFill>
          <p:spPr>
            <a:xfrm>
              <a:off x="4537131" y="1070548"/>
              <a:ext cx="2456901" cy="1926503"/>
            </a:xfrm>
            <a:prstGeom prst="rect">
              <a:avLst/>
            </a:prstGeom>
          </p:spPr>
        </p:pic>
      </p:grpSp>
      <p:pic>
        <p:nvPicPr>
          <p:cNvPr id="32" name="Picture 31"/>
          <p:cNvPicPr>
            <a:picLocks noChangeAspect="1"/>
          </p:cNvPicPr>
          <p:nvPr/>
        </p:nvPicPr>
        <p:blipFill>
          <a:blip r:embed="rId12">
            <a:extLst>
              <a:ext uri="{BEBA8EAE-BF5A-486C-A8C5-ECC9F3942E4B}">
                <a14:imgProps xmlns:a14="http://schemas.microsoft.com/office/drawing/2010/main">
                  <a14:imgLayer r:embed="rId13">
                    <a14:imgEffect>
                      <a14:brightnessContrast contrast="40000"/>
                    </a14:imgEffect>
                  </a14:imgLayer>
                </a14:imgProps>
              </a:ext>
            </a:extLst>
          </a:blip>
          <a:stretch>
            <a:fillRect/>
          </a:stretch>
        </p:blipFill>
        <p:spPr>
          <a:xfrm>
            <a:off x="312862" y="2345575"/>
            <a:ext cx="9792708" cy="2854791"/>
          </a:xfrm>
          <a:prstGeom prst="rect">
            <a:avLst/>
          </a:prstGeom>
        </p:spPr>
      </p:pic>
      <p:pic>
        <p:nvPicPr>
          <p:cNvPr id="37" name="图片 36">
            <a:extLst>
              <a:ext uri="{FF2B5EF4-FFF2-40B4-BE49-F238E27FC236}">
                <a16:creationId xmlns:a16="http://schemas.microsoft.com/office/drawing/2014/main" id="{58AB5470-20FB-4098-8E09-C8E5583726D8}"/>
              </a:ext>
            </a:extLst>
          </p:cNvPr>
          <p:cNvPicPr>
            <a:picLocks noChangeAspect="1"/>
          </p:cNvPicPr>
          <p:nvPr/>
        </p:nvPicPr>
        <p:blipFill>
          <a:blip r:embed="rId14"/>
          <a:stretch>
            <a:fillRect/>
          </a:stretch>
        </p:blipFill>
        <p:spPr>
          <a:xfrm flipH="1">
            <a:off x="9548027" y="3169767"/>
            <a:ext cx="2906270" cy="3127437"/>
          </a:xfrm>
          <a:prstGeom prst="rect">
            <a:avLst/>
          </a:prstGeom>
        </p:spPr>
      </p:pic>
    </p:spTree>
    <p:extLst>
      <p:ext uri="{BB962C8B-B14F-4D97-AF65-F5344CB8AC3E}">
        <p14:creationId xmlns:p14="http://schemas.microsoft.com/office/powerpoint/2010/main" val="25889097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anim calcmode="lin" valueType="num">
                                      <p:cBhvr>
                                        <p:cTn id="8" dur="500" fill="hold"/>
                                        <p:tgtEl>
                                          <p:spTgt spid="37"/>
                                        </p:tgtEl>
                                        <p:attrNameLst>
                                          <p:attrName>ppt_x</p:attrName>
                                        </p:attrNameLst>
                                      </p:cBhvr>
                                      <p:tavLst>
                                        <p:tav tm="0">
                                          <p:val>
                                            <p:strVal val="#ppt_x"/>
                                          </p:val>
                                        </p:tav>
                                        <p:tav tm="100000">
                                          <p:val>
                                            <p:strVal val="#ppt_x"/>
                                          </p:val>
                                        </p:tav>
                                      </p:tavLst>
                                    </p:anim>
                                    <p:anim calcmode="lin" valueType="num">
                                      <p:cBhvr>
                                        <p:cTn id="9" dur="500" fill="hold"/>
                                        <p:tgtEl>
                                          <p:spTgt spid="37"/>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22" presetClass="entr" presetSubtype="8"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16" presetClass="entr" presetSubtype="37" fill="hold"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barn(outVertical)">
                                      <p:cBhvr>
                                        <p:cTn id="20" dur="500"/>
                                        <p:tgtEl>
                                          <p:spTgt spid="30"/>
                                        </p:tgtEl>
                                      </p:cBhvr>
                                    </p:animEffect>
                                  </p:childTnLst>
                                </p:cTn>
                              </p:par>
                              <p:par>
                                <p:cTn id="21" presetID="37" presetClass="entr" presetSubtype="0" fill="hold"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1000"/>
                                        <p:tgtEl>
                                          <p:spTgt spid="32"/>
                                        </p:tgtEl>
                                      </p:cBhvr>
                                    </p:animEffect>
                                    <p:anim calcmode="lin" valueType="num">
                                      <p:cBhvr>
                                        <p:cTn id="24" dur="1000" fill="hold"/>
                                        <p:tgtEl>
                                          <p:spTgt spid="32"/>
                                        </p:tgtEl>
                                        <p:attrNameLst>
                                          <p:attrName>ppt_x</p:attrName>
                                        </p:attrNameLst>
                                      </p:cBhvr>
                                      <p:tavLst>
                                        <p:tav tm="0">
                                          <p:val>
                                            <p:strVal val="#ppt_x"/>
                                          </p:val>
                                        </p:tav>
                                        <p:tav tm="100000">
                                          <p:val>
                                            <p:strVal val="#ppt_x"/>
                                          </p:val>
                                        </p:tav>
                                      </p:tavLst>
                                    </p:anim>
                                    <p:anim calcmode="lin" valueType="num">
                                      <p:cBhvr>
                                        <p:cTn id="25" dur="900" decel="100000" fill="hold"/>
                                        <p:tgtEl>
                                          <p:spTgt spid="32"/>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3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7">
            <a:extLst>
              <a:ext uri="{FF2B5EF4-FFF2-40B4-BE49-F238E27FC236}">
                <a16:creationId xmlns:a16="http://schemas.microsoft.com/office/drawing/2014/main" id="{1166B5E2-DC94-43AF-8C56-DC89A3E838B6}"/>
              </a:ext>
            </a:extLst>
          </p:cNvPr>
          <p:cNvPicPr>
            <a:picLocks noChangeAspect="1"/>
          </p:cNvPicPr>
          <p:nvPr/>
        </p:nvPicPr>
        <p:blipFill>
          <a:blip r:embed="rId2"/>
          <a:stretch>
            <a:fillRect/>
          </a:stretch>
        </p:blipFill>
        <p:spPr>
          <a:xfrm>
            <a:off x="-14154" y="11575"/>
            <a:ext cx="12192000" cy="6857999"/>
          </a:xfrm>
          <a:prstGeom prst="rect">
            <a:avLst/>
          </a:prstGeom>
        </p:spPr>
      </p:pic>
      <p:pic>
        <p:nvPicPr>
          <p:cNvPr id="3" name="图片 2">
            <a:extLst>
              <a:ext uri="{FF2B5EF4-FFF2-40B4-BE49-F238E27FC236}">
                <a16:creationId xmlns:a16="http://schemas.microsoft.com/office/drawing/2014/main" id="{814EF62F-1D83-4EAA-A2B7-A72F2B4504AA}"/>
              </a:ext>
            </a:extLst>
          </p:cNvPr>
          <p:cNvPicPr>
            <a:picLocks noChangeAspect="1"/>
          </p:cNvPicPr>
          <p:nvPr/>
        </p:nvPicPr>
        <p:blipFill>
          <a:blip r:embed="rId3"/>
          <a:stretch>
            <a:fillRect/>
          </a:stretch>
        </p:blipFill>
        <p:spPr>
          <a:xfrm>
            <a:off x="0" y="3797808"/>
            <a:ext cx="12192000" cy="3060192"/>
          </a:xfrm>
          <a:prstGeom prst="rect">
            <a:avLst/>
          </a:prstGeom>
        </p:spPr>
      </p:pic>
      <p:pic>
        <p:nvPicPr>
          <p:cNvPr id="23" name="图片 22">
            <a:extLst>
              <a:ext uri="{FF2B5EF4-FFF2-40B4-BE49-F238E27FC236}">
                <a16:creationId xmlns:a16="http://schemas.microsoft.com/office/drawing/2014/main" id="{08205543-C5C9-49E8-96F5-95F083A75A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83784" y="2986269"/>
            <a:ext cx="4194062" cy="4194062"/>
          </a:xfrm>
          <a:prstGeom prst="rect">
            <a:avLst/>
          </a:prstGeom>
        </p:spPr>
      </p:pic>
      <p:pic>
        <p:nvPicPr>
          <p:cNvPr id="8" name="Picture 7"/>
          <p:cNvPicPr>
            <a:picLocks noChangeAspect="1"/>
          </p:cNvPicPr>
          <p:nvPr/>
        </p:nvPicPr>
        <p:blipFill>
          <a:blip r:embed="rId5"/>
          <a:stretch>
            <a:fillRect/>
          </a:stretch>
        </p:blipFill>
        <p:spPr>
          <a:xfrm>
            <a:off x="1194391" y="1439138"/>
            <a:ext cx="9803218" cy="2243522"/>
          </a:xfrm>
          <a:prstGeom prst="rect">
            <a:avLst/>
          </a:prstGeom>
        </p:spPr>
      </p:pic>
    </p:spTree>
    <p:extLst>
      <p:ext uri="{BB962C8B-B14F-4D97-AF65-F5344CB8AC3E}">
        <p14:creationId xmlns:p14="http://schemas.microsoft.com/office/powerpoint/2010/main" val="11582543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p:cTn id="17" dur="500" fill="hold"/>
                                        <p:tgtEl>
                                          <p:spTgt spid="23"/>
                                        </p:tgtEl>
                                        <p:attrNameLst>
                                          <p:attrName>ppt_w</p:attrName>
                                        </p:attrNameLst>
                                      </p:cBhvr>
                                      <p:tavLst>
                                        <p:tav tm="0">
                                          <p:val>
                                            <p:fltVal val="0"/>
                                          </p:val>
                                        </p:tav>
                                        <p:tav tm="100000">
                                          <p:val>
                                            <p:strVal val="#ppt_w"/>
                                          </p:val>
                                        </p:tav>
                                      </p:tavLst>
                                    </p:anim>
                                    <p:anim calcmode="lin" valueType="num">
                                      <p:cBhvr>
                                        <p:cTn id="18" dur="500" fill="hold"/>
                                        <p:tgtEl>
                                          <p:spTgt spid="23"/>
                                        </p:tgtEl>
                                        <p:attrNameLst>
                                          <p:attrName>ppt_h</p:attrName>
                                        </p:attrNameLst>
                                      </p:cBhvr>
                                      <p:tavLst>
                                        <p:tav tm="0">
                                          <p:val>
                                            <p:fltVal val="0"/>
                                          </p:val>
                                        </p:tav>
                                        <p:tav tm="100000">
                                          <p:val>
                                            <p:strVal val="#ppt_h"/>
                                          </p:val>
                                        </p:tav>
                                      </p:tavLst>
                                    </p:anim>
                                    <p:animEffect transition="in" filter="fade">
                                      <p:cBhvr>
                                        <p:cTn id="19" dur="500"/>
                                        <p:tgtEl>
                                          <p:spTgt spid="23"/>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C4F8DDF-A278-4C01-9353-2A25F48C3D62}"/>
              </a:ext>
            </a:extLst>
          </p:cNvPr>
          <p:cNvPicPr>
            <a:picLocks noChangeAspect="1"/>
          </p:cNvPicPr>
          <p:nvPr/>
        </p:nvPicPr>
        <p:blipFill>
          <a:blip r:embed="rId2"/>
          <a:stretch>
            <a:fillRect/>
          </a:stretch>
        </p:blipFill>
        <p:spPr>
          <a:xfrm>
            <a:off x="0" y="0"/>
            <a:ext cx="12192000" cy="6857999"/>
          </a:xfrm>
          <a:prstGeom prst="rect">
            <a:avLst/>
          </a:prstGeom>
        </p:spPr>
      </p:pic>
      <p:sp>
        <p:nvSpPr>
          <p:cNvPr id="6" name="矩形 5">
            <a:extLst>
              <a:ext uri="{FF2B5EF4-FFF2-40B4-BE49-F238E27FC236}">
                <a16:creationId xmlns:a16="http://schemas.microsoft.com/office/drawing/2014/main" id="{F1EFB486-808A-4B9A-BCE0-48113DA05147}"/>
              </a:ext>
            </a:extLst>
          </p:cNvPr>
          <p:cNvSpPr/>
          <p:nvPr/>
        </p:nvSpPr>
        <p:spPr>
          <a:xfrm>
            <a:off x="433503" y="320518"/>
            <a:ext cx="11324995" cy="6216964"/>
          </a:xfrm>
          <a:prstGeom prst="rect">
            <a:avLst/>
          </a:prstGeom>
          <a:solidFill>
            <a:schemeClr val="bg1"/>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pic>
        <p:nvPicPr>
          <p:cNvPr id="3" name="图片 2">
            <a:extLst>
              <a:ext uri="{FF2B5EF4-FFF2-40B4-BE49-F238E27FC236}">
                <a16:creationId xmlns:a16="http://schemas.microsoft.com/office/drawing/2014/main" id="{F9EC993A-D7A9-4A46-AAC9-AD1B5E9B38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205570"/>
            <a:ext cx="5072741" cy="5072741"/>
          </a:xfrm>
          <a:prstGeom prst="rect">
            <a:avLst/>
          </a:prstGeom>
        </p:spPr>
      </p:pic>
      <p:grpSp>
        <p:nvGrpSpPr>
          <p:cNvPr id="9" name="Group 8"/>
          <p:cNvGrpSpPr/>
          <p:nvPr/>
        </p:nvGrpSpPr>
        <p:grpSpPr>
          <a:xfrm>
            <a:off x="584867" y="84140"/>
            <a:ext cx="11033154" cy="1685019"/>
            <a:chOff x="553104" y="-85936"/>
            <a:chExt cx="11033154" cy="1685019"/>
          </a:xfrm>
        </p:grpSpPr>
        <p:grpSp>
          <p:nvGrpSpPr>
            <p:cNvPr id="2" name="Group 1"/>
            <p:cNvGrpSpPr/>
            <p:nvPr/>
          </p:nvGrpSpPr>
          <p:grpSpPr>
            <a:xfrm>
              <a:off x="2102602" y="-85936"/>
              <a:ext cx="9483656" cy="1474045"/>
              <a:chOff x="2102602" y="-104415"/>
              <a:chExt cx="9483656" cy="1474045"/>
            </a:xfrm>
          </p:grpSpPr>
          <p:pic>
            <p:nvPicPr>
              <p:cNvPr id="8" name="图片 4">
                <a:extLst>
                  <a:ext uri="{FF2B5EF4-FFF2-40B4-BE49-F238E27FC236}">
                    <a16:creationId xmlns:a16="http://schemas.microsoft.com/office/drawing/2014/main" id="{68419D9A-0600-4A2F-A5A4-04CE0C7C91FD}"/>
                  </a:ext>
                </a:extLst>
              </p:cNvPr>
              <p:cNvPicPr>
                <a:picLocks noChangeAspect="1"/>
              </p:cNvPicPr>
              <p:nvPr/>
            </p:nvPicPr>
            <p:blipFill>
              <a:blip r:embed="rId4"/>
              <a:stretch>
                <a:fillRect/>
              </a:stretch>
            </p:blipFill>
            <p:spPr>
              <a:xfrm>
                <a:off x="2102602" y="-104415"/>
                <a:ext cx="9483656" cy="1474045"/>
              </a:xfrm>
              <a:prstGeom prst="rect">
                <a:avLst/>
              </a:prstGeom>
            </p:spPr>
          </p:pic>
          <p:sp>
            <p:nvSpPr>
              <p:cNvPr id="5" name="文本框 4">
                <a:extLst>
                  <a:ext uri="{FF2B5EF4-FFF2-40B4-BE49-F238E27FC236}">
                    <a16:creationId xmlns:a16="http://schemas.microsoft.com/office/drawing/2014/main" id="{6F525064-D78C-4D8F-9AFA-1B38967D3486}"/>
                  </a:ext>
                </a:extLst>
              </p:cNvPr>
              <p:cNvSpPr txBox="1"/>
              <p:nvPr/>
            </p:nvSpPr>
            <p:spPr>
              <a:xfrm>
                <a:off x="2262846" y="536677"/>
                <a:ext cx="9163167" cy="646331"/>
              </a:xfrm>
              <a:prstGeom prst="rect">
                <a:avLst/>
              </a:prstGeom>
              <a:noFill/>
            </p:spPr>
            <p:txBody>
              <a:bodyPr wrap="square" rtlCol="0">
                <a:spAutoFit/>
              </a:bodyPr>
              <a:lstStyle>
                <a:defPPr>
                  <a:defRPr lang="zh-CN"/>
                </a:defPPr>
                <a:lvl1pPr marL="285750" indent="-285750">
                  <a:lnSpc>
                    <a:spcPct val="170000"/>
                  </a:lnSpc>
                  <a:buFont typeface="Wingdings" panose="05000000000000000000" pitchFamily="2" charset="2"/>
                  <a:buChar char="l"/>
                  <a:defRPr sz="1600">
                    <a:latin typeface="思源黑体 CN Medium" panose="020B0600000000000000" pitchFamily="34" charset="-122"/>
                    <a:ea typeface="思源黑体 CN Medium" panose="020B0600000000000000" pitchFamily="34" charset="-122"/>
                    <a:cs typeface="字魂58号-创中黑" panose="00000500000000000000" charset="-122"/>
                  </a:defRPr>
                </a:lvl1pPr>
              </a:lstStyle>
              <a:p>
                <a:pPr marL="0" marR="0" lvl="0" indent="0" algn="ctr" defTabSz="914400" rtl="0" eaLnBrk="1" fontAlgn="auto" latinLnBrk="0" hangingPunct="1">
                  <a:lnSpc>
                    <a:spcPct val="100000"/>
                  </a:lnSpc>
                  <a:spcBef>
                    <a:spcPts val="0"/>
                  </a:spcBef>
                  <a:spcAft>
                    <a:spcPts val="0"/>
                  </a:spcAft>
                  <a:buClrTx/>
                  <a:buSzTx/>
                  <a:buNone/>
                  <a:tabLst/>
                  <a:defRPr/>
                </a:pPr>
                <a:r>
                  <a:rPr kumimoji="0" lang="en-US" altLang="zh-CN" sz="3600" b="1" i="0" u="none" strike="noStrike" kern="1200" cap="none" spc="0" normalizeH="0" baseline="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Kể</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tên</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một</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số</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câu</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chuyện</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mà</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em</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yêu</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thích</a:t>
                </a:r>
                <a:endParaRPr kumimoji="0" lang="zh-CN" altLang="en-US" sz="3600" b="1" i="0" u="none" strike="noStrike" kern="1200" cap="none" spc="0" normalizeH="0" baseline="0" noProof="0" dirty="0">
                  <a:ln>
                    <a:noFill/>
                  </a:ln>
                  <a:solidFill>
                    <a:schemeClr val="accent2">
                      <a:lumMod val="75000"/>
                    </a:schemeClr>
                  </a:solidFill>
                  <a:effectLst/>
                  <a:uLnTx/>
                  <a:uFillTx/>
                  <a:latin typeface="Cambria" panose="02040503050406030204" pitchFamily="18" charset="0"/>
                  <a:sym typeface="+mn-lt"/>
                </a:endParaRPr>
              </a:p>
            </p:txBody>
          </p:sp>
        </p:grpSp>
        <p:pic>
          <p:nvPicPr>
            <p:cNvPr id="10" name="图片 6">
              <a:extLst>
                <a:ext uri="{FF2B5EF4-FFF2-40B4-BE49-F238E27FC236}">
                  <a16:creationId xmlns:a16="http://schemas.microsoft.com/office/drawing/2014/main" id="{6C237E4E-C423-452F-AA49-8981AFF131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3104" y="-74685"/>
              <a:ext cx="1673768" cy="1673768"/>
            </a:xfrm>
            <a:prstGeom prst="rect">
              <a:avLst/>
            </a:prstGeom>
          </p:spPr>
        </p:pic>
      </p:grpSp>
      <p:sp>
        <p:nvSpPr>
          <p:cNvPr id="7" name="TextBox 6"/>
          <p:cNvSpPr txBox="1"/>
          <p:nvPr/>
        </p:nvSpPr>
        <p:spPr>
          <a:xfrm>
            <a:off x="4573944" y="1571841"/>
            <a:ext cx="7207985" cy="3170099"/>
          </a:xfrm>
          <a:prstGeom prst="rect">
            <a:avLst/>
          </a:prstGeom>
          <a:noFill/>
        </p:spPr>
        <p:txBody>
          <a:bodyPr wrap="square" rtlCol="0">
            <a:spAutoFit/>
          </a:bodyPr>
          <a:lstStyle/>
          <a:p>
            <a:r>
              <a:rPr lang="en-US" sz="4000" b="1" i="1" u="sng" dirty="0" err="1" smtClean="0">
                <a:solidFill>
                  <a:schemeClr val="accent6">
                    <a:lumMod val="75000"/>
                  </a:schemeClr>
                </a:solidFill>
                <a:latin typeface="Cambria" panose="02040503050406030204" pitchFamily="18" charset="0"/>
                <a:ea typeface="Cambria" panose="02040503050406030204" pitchFamily="18" charset="0"/>
              </a:rPr>
              <a:t>Gợi</a:t>
            </a:r>
            <a:r>
              <a:rPr lang="en-US" sz="4000" b="1" i="1" u="sng" dirty="0" smtClean="0">
                <a:solidFill>
                  <a:schemeClr val="accent6">
                    <a:lumMod val="75000"/>
                  </a:schemeClr>
                </a:solidFill>
                <a:latin typeface="Cambria" panose="02040503050406030204" pitchFamily="18" charset="0"/>
                <a:ea typeface="Cambria" panose="02040503050406030204" pitchFamily="18" charset="0"/>
              </a:rPr>
              <a:t> ý</a:t>
            </a:r>
            <a:r>
              <a:rPr lang="en-US" sz="4000" b="1" i="1" dirty="0" smtClean="0">
                <a:solidFill>
                  <a:schemeClr val="accent6">
                    <a:lumMod val="75000"/>
                  </a:schemeClr>
                </a:solidFill>
                <a:latin typeface="Cambria" panose="02040503050406030204" pitchFamily="18" charset="0"/>
                <a:ea typeface="Cambria" panose="02040503050406030204" pitchFamily="18" charset="0"/>
              </a:rPr>
              <a:t>:</a:t>
            </a:r>
          </a:p>
          <a:p>
            <a:pPr marL="285750" indent="-285750">
              <a:buFontTx/>
              <a:buChar char="-"/>
            </a:pPr>
            <a:r>
              <a:rPr lang="en-US" sz="4000" dirty="0" err="1" smtClean="0">
                <a:solidFill>
                  <a:schemeClr val="accent6">
                    <a:lumMod val="75000"/>
                  </a:schemeClr>
                </a:solidFill>
                <a:latin typeface="Cambria" panose="02040503050406030204" pitchFamily="18" charset="0"/>
                <a:ea typeface="Cambria" panose="02040503050406030204" pitchFamily="18" charset="0"/>
              </a:rPr>
              <a:t>Câu</a:t>
            </a:r>
            <a:r>
              <a:rPr lang="en-US" sz="4000" dirty="0" smtClean="0">
                <a:solidFill>
                  <a:schemeClr val="accent6">
                    <a:lumMod val="75000"/>
                  </a:schemeClr>
                </a:solidFill>
                <a:latin typeface="Cambria" panose="02040503050406030204" pitchFamily="18" charset="0"/>
                <a:ea typeface="Cambria" panose="02040503050406030204" pitchFamily="18" charset="0"/>
              </a:rPr>
              <a:t> </a:t>
            </a:r>
            <a:r>
              <a:rPr lang="en-US" sz="4000" dirty="0" err="1" smtClean="0">
                <a:solidFill>
                  <a:schemeClr val="accent6">
                    <a:lumMod val="75000"/>
                  </a:schemeClr>
                </a:solidFill>
                <a:latin typeface="Cambria" panose="02040503050406030204" pitchFamily="18" charset="0"/>
                <a:ea typeface="Cambria" panose="02040503050406030204" pitchFamily="18" charset="0"/>
              </a:rPr>
              <a:t>chuyện</a:t>
            </a:r>
            <a:r>
              <a:rPr lang="en-US" sz="4000" dirty="0" smtClean="0">
                <a:solidFill>
                  <a:schemeClr val="accent6">
                    <a:lumMod val="75000"/>
                  </a:schemeClr>
                </a:solidFill>
                <a:latin typeface="Cambria" panose="02040503050406030204" pitchFamily="18" charset="0"/>
                <a:ea typeface="Cambria" panose="02040503050406030204" pitchFamily="18" charset="0"/>
              </a:rPr>
              <a:t> </a:t>
            </a:r>
            <a:r>
              <a:rPr lang="en-US" sz="4000" dirty="0" err="1" smtClean="0">
                <a:solidFill>
                  <a:schemeClr val="accent6">
                    <a:lumMod val="75000"/>
                  </a:schemeClr>
                </a:solidFill>
                <a:latin typeface="Cambria" panose="02040503050406030204" pitchFamily="18" charset="0"/>
                <a:ea typeface="Cambria" panose="02040503050406030204" pitchFamily="18" charset="0"/>
              </a:rPr>
              <a:t>mà</a:t>
            </a:r>
            <a:r>
              <a:rPr lang="en-US" sz="4000" dirty="0" smtClean="0">
                <a:solidFill>
                  <a:schemeClr val="accent6">
                    <a:lumMod val="75000"/>
                  </a:schemeClr>
                </a:solidFill>
                <a:latin typeface="Cambria" panose="02040503050406030204" pitchFamily="18" charset="0"/>
                <a:ea typeface="Cambria" panose="02040503050406030204" pitchFamily="18" charset="0"/>
              </a:rPr>
              <a:t> </a:t>
            </a:r>
            <a:r>
              <a:rPr lang="en-US" sz="4000" dirty="0" err="1" smtClean="0">
                <a:solidFill>
                  <a:schemeClr val="accent6">
                    <a:lumMod val="75000"/>
                  </a:schemeClr>
                </a:solidFill>
                <a:latin typeface="Cambria" panose="02040503050406030204" pitchFamily="18" charset="0"/>
                <a:ea typeface="Cambria" panose="02040503050406030204" pitchFamily="18" charset="0"/>
              </a:rPr>
              <a:t>em</a:t>
            </a:r>
            <a:r>
              <a:rPr lang="en-US" sz="4000" dirty="0" smtClean="0">
                <a:solidFill>
                  <a:schemeClr val="accent6">
                    <a:lumMod val="75000"/>
                  </a:schemeClr>
                </a:solidFill>
                <a:latin typeface="Cambria" panose="02040503050406030204" pitchFamily="18" charset="0"/>
                <a:ea typeface="Cambria" panose="02040503050406030204" pitchFamily="18" charset="0"/>
              </a:rPr>
              <a:t> </a:t>
            </a:r>
            <a:r>
              <a:rPr lang="en-US" sz="4000" dirty="0" err="1" smtClean="0">
                <a:solidFill>
                  <a:schemeClr val="accent6">
                    <a:lumMod val="75000"/>
                  </a:schemeClr>
                </a:solidFill>
                <a:latin typeface="Cambria" panose="02040503050406030204" pitchFamily="18" charset="0"/>
                <a:ea typeface="Cambria" panose="02040503050406030204" pitchFamily="18" charset="0"/>
              </a:rPr>
              <a:t>đã</a:t>
            </a:r>
            <a:r>
              <a:rPr lang="en-US" sz="4000" dirty="0" smtClean="0">
                <a:solidFill>
                  <a:schemeClr val="accent6">
                    <a:lumMod val="75000"/>
                  </a:schemeClr>
                </a:solidFill>
                <a:latin typeface="Cambria" panose="02040503050406030204" pitchFamily="18" charset="0"/>
                <a:ea typeface="Cambria" panose="02040503050406030204" pitchFamily="18" charset="0"/>
              </a:rPr>
              <a:t> </a:t>
            </a:r>
            <a:r>
              <a:rPr lang="en-US" sz="4000" dirty="0" err="1" smtClean="0">
                <a:solidFill>
                  <a:schemeClr val="accent6">
                    <a:lumMod val="75000"/>
                  </a:schemeClr>
                </a:solidFill>
                <a:latin typeface="Cambria" panose="02040503050406030204" pitchFamily="18" charset="0"/>
                <a:ea typeface="Cambria" panose="02040503050406030204" pitchFamily="18" charset="0"/>
              </a:rPr>
              <a:t>đọc</a:t>
            </a:r>
            <a:r>
              <a:rPr lang="en-US" sz="4000" dirty="0" smtClean="0">
                <a:solidFill>
                  <a:schemeClr val="accent6">
                    <a:lumMod val="75000"/>
                  </a:schemeClr>
                </a:solidFill>
                <a:latin typeface="Cambria" panose="02040503050406030204" pitchFamily="18" charset="0"/>
                <a:ea typeface="Cambria" panose="02040503050406030204" pitchFamily="18" charset="0"/>
              </a:rPr>
              <a:t> </a:t>
            </a:r>
            <a:r>
              <a:rPr lang="en-US" sz="4000" dirty="0" err="1" smtClean="0">
                <a:solidFill>
                  <a:schemeClr val="accent6">
                    <a:lumMod val="75000"/>
                  </a:schemeClr>
                </a:solidFill>
                <a:latin typeface="Cambria" panose="02040503050406030204" pitchFamily="18" charset="0"/>
                <a:ea typeface="Cambria" panose="02040503050406030204" pitchFamily="18" charset="0"/>
              </a:rPr>
              <a:t>và</a:t>
            </a:r>
            <a:r>
              <a:rPr lang="en-US" sz="4000" dirty="0" smtClean="0">
                <a:solidFill>
                  <a:schemeClr val="accent6">
                    <a:lumMod val="75000"/>
                  </a:schemeClr>
                </a:solidFill>
                <a:latin typeface="Cambria" panose="02040503050406030204" pitchFamily="18" charset="0"/>
                <a:ea typeface="Cambria" panose="02040503050406030204" pitchFamily="18" charset="0"/>
              </a:rPr>
              <a:t> </a:t>
            </a:r>
            <a:r>
              <a:rPr lang="en-US" sz="4000" dirty="0" err="1" smtClean="0">
                <a:solidFill>
                  <a:schemeClr val="accent6">
                    <a:lumMod val="75000"/>
                  </a:schemeClr>
                </a:solidFill>
                <a:latin typeface="Cambria" panose="02040503050406030204" pitchFamily="18" charset="0"/>
                <a:ea typeface="Cambria" panose="02040503050406030204" pitchFamily="18" charset="0"/>
              </a:rPr>
              <a:t>đã</a:t>
            </a:r>
            <a:r>
              <a:rPr lang="en-US" sz="4000" dirty="0" smtClean="0">
                <a:solidFill>
                  <a:schemeClr val="accent6">
                    <a:lumMod val="75000"/>
                  </a:schemeClr>
                </a:solidFill>
                <a:latin typeface="Cambria" panose="02040503050406030204" pitchFamily="18" charset="0"/>
                <a:ea typeface="Cambria" panose="02040503050406030204" pitchFamily="18" charset="0"/>
              </a:rPr>
              <a:t> </a:t>
            </a:r>
            <a:r>
              <a:rPr lang="en-US" sz="4000" dirty="0" err="1" smtClean="0">
                <a:solidFill>
                  <a:schemeClr val="accent6">
                    <a:lumMod val="75000"/>
                  </a:schemeClr>
                </a:solidFill>
                <a:latin typeface="Cambria" panose="02040503050406030204" pitchFamily="18" charset="0"/>
                <a:ea typeface="Cambria" panose="02040503050406030204" pitchFamily="18" charset="0"/>
              </a:rPr>
              <a:t>nghe</a:t>
            </a:r>
            <a:endParaRPr lang="en-US" sz="4000" dirty="0" smtClean="0">
              <a:solidFill>
                <a:schemeClr val="accent6">
                  <a:lumMod val="75000"/>
                </a:schemeClr>
              </a:solidFill>
              <a:latin typeface="Cambria" panose="02040503050406030204" pitchFamily="18" charset="0"/>
              <a:ea typeface="Cambria" panose="02040503050406030204" pitchFamily="18" charset="0"/>
            </a:endParaRPr>
          </a:p>
          <a:p>
            <a:pPr marL="285750" indent="-285750">
              <a:buFontTx/>
              <a:buChar char="-"/>
            </a:pPr>
            <a:r>
              <a:rPr lang="en-US" sz="4000" dirty="0" err="1" smtClean="0">
                <a:solidFill>
                  <a:schemeClr val="accent6">
                    <a:lumMod val="75000"/>
                  </a:schemeClr>
                </a:solidFill>
                <a:latin typeface="Cambria" panose="02040503050406030204" pitchFamily="18" charset="0"/>
                <a:ea typeface="Cambria" panose="02040503050406030204" pitchFamily="18" charset="0"/>
              </a:rPr>
              <a:t>Có</a:t>
            </a:r>
            <a:r>
              <a:rPr lang="en-US" sz="4000" dirty="0" smtClean="0">
                <a:solidFill>
                  <a:schemeClr val="accent6">
                    <a:lumMod val="75000"/>
                  </a:schemeClr>
                </a:solidFill>
                <a:latin typeface="Cambria" panose="02040503050406030204" pitchFamily="18" charset="0"/>
                <a:ea typeface="Cambria" panose="02040503050406030204" pitchFamily="18" charset="0"/>
              </a:rPr>
              <a:t> </a:t>
            </a:r>
            <a:r>
              <a:rPr lang="en-US" sz="4000" dirty="0" err="1" smtClean="0">
                <a:solidFill>
                  <a:schemeClr val="accent6">
                    <a:lumMod val="75000"/>
                  </a:schemeClr>
                </a:solidFill>
                <a:latin typeface="Cambria" panose="02040503050406030204" pitchFamily="18" charset="0"/>
                <a:ea typeface="Cambria" panose="02040503050406030204" pitchFamily="18" charset="0"/>
              </a:rPr>
              <a:t>nhân</a:t>
            </a:r>
            <a:r>
              <a:rPr lang="en-US" sz="4000" dirty="0" smtClean="0">
                <a:solidFill>
                  <a:schemeClr val="accent6">
                    <a:lumMod val="75000"/>
                  </a:schemeClr>
                </a:solidFill>
                <a:latin typeface="Cambria" panose="02040503050406030204" pitchFamily="18" charset="0"/>
                <a:ea typeface="Cambria" panose="02040503050406030204" pitchFamily="18" charset="0"/>
              </a:rPr>
              <a:t> </a:t>
            </a:r>
            <a:r>
              <a:rPr lang="en-US" sz="4000" dirty="0" err="1" smtClean="0">
                <a:solidFill>
                  <a:schemeClr val="accent6">
                    <a:lumMod val="75000"/>
                  </a:schemeClr>
                </a:solidFill>
                <a:latin typeface="Cambria" panose="02040503050406030204" pitchFamily="18" charset="0"/>
                <a:ea typeface="Cambria" panose="02040503050406030204" pitchFamily="18" charset="0"/>
              </a:rPr>
              <a:t>vật</a:t>
            </a:r>
            <a:r>
              <a:rPr lang="en-US" sz="4000" dirty="0" smtClean="0">
                <a:solidFill>
                  <a:schemeClr val="accent6">
                    <a:lumMod val="75000"/>
                  </a:schemeClr>
                </a:solidFill>
                <a:latin typeface="Cambria" panose="02040503050406030204" pitchFamily="18" charset="0"/>
                <a:ea typeface="Cambria" panose="02040503050406030204" pitchFamily="18" charset="0"/>
              </a:rPr>
              <a:t> </a:t>
            </a:r>
            <a:r>
              <a:rPr lang="en-US" sz="4000" dirty="0" err="1" smtClean="0">
                <a:solidFill>
                  <a:schemeClr val="accent6">
                    <a:lumMod val="75000"/>
                  </a:schemeClr>
                </a:solidFill>
                <a:latin typeface="Cambria" panose="02040503050406030204" pitchFamily="18" charset="0"/>
                <a:ea typeface="Cambria" panose="02040503050406030204" pitchFamily="18" charset="0"/>
              </a:rPr>
              <a:t>em</a:t>
            </a:r>
            <a:r>
              <a:rPr lang="en-US" sz="4000" dirty="0" smtClean="0">
                <a:solidFill>
                  <a:schemeClr val="accent6">
                    <a:lumMod val="75000"/>
                  </a:schemeClr>
                </a:solidFill>
                <a:latin typeface="Cambria" panose="02040503050406030204" pitchFamily="18" charset="0"/>
                <a:ea typeface="Cambria" panose="02040503050406030204" pitchFamily="18" charset="0"/>
              </a:rPr>
              <a:t> </a:t>
            </a:r>
            <a:r>
              <a:rPr lang="en-US" sz="4000" dirty="0" err="1" smtClean="0">
                <a:solidFill>
                  <a:schemeClr val="accent6">
                    <a:lumMod val="75000"/>
                  </a:schemeClr>
                </a:solidFill>
                <a:latin typeface="Cambria" panose="02040503050406030204" pitchFamily="18" charset="0"/>
                <a:ea typeface="Cambria" panose="02040503050406030204" pitchFamily="18" charset="0"/>
              </a:rPr>
              <a:t>thích</a:t>
            </a:r>
            <a:r>
              <a:rPr lang="en-US" sz="4000" dirty="0" smtClean="0">
                <a:solidFill>
                  <a:schemeClr val="accent6">
                    <a:lumMod val="75000"/>
                  </a:schemeClr>
                </a:solidFill>
                <a:latin typeface="Cambria" panose="02040503050406030204" pitchFamily="18" charset="0"/>
                <a:ea typeface="Cambria" panose="02040503050406030204" pitchFamily="18" charset="0"/>
              </a:rPr>
              <a:t> </a:t>
            </a:r>
            <a:r>
              <a:rPr lang="en-US" sz="4000" dirty="0" err="1" smtClean="0">
                <a:solidFill>
                  <a:schemeClr val="accent6">
                    <a:lumMod val="75000"/>
                  </a:schemeClr>
                </a:solidFill>
                <a:latin typeface="Cambria" panose="02040503050406030204" pitchFamily="18" charset="0"/>
                <a:ea typeface="Cambria" panose="02040503050406030204" pitchFamily="18" charset="0"/>
              </a:rPr>
              <a:t>và</a:t>
            </a:r>
            <a:r>
              <a:rPr lang="en-US" sz="4000" dirty="0" smtClean="0">
                <a:solidFill>
                  <a:schemeClr val="accent6">
                    <a:lumMod val="75000"/>
                  </a:schemeClr>
                </a:solidFill>
                <a:latin typeface="Cambria" panose="02040503050406030204" pitchFamily="18" charset="0"/>
                <a:ea typeface="Cambria" panose="02040503050406030204" pitchFamily="18" charset="0"/>
              </a:rPr>
              <a:t> </a:t>
            </a:r>
            <a:r>
              <a:rPr lang="en-US" sz="4000" dirty="0" err="1" smtClean="0">
                <a:solidFill>
                  <a:schemeClr val="accent6">
                    <a:lumMod val="75000"/>
                  </a:schemeClr>
                </a:solidFill>
                <a:latin typeface="Cambria" panose="02040503050406030204" pitchFamily="18" charset="0"/>
                <a:ea typeface="Cambria" panose="02040503050406030204" pitchFamily="18" charset="0"/>
              </a:rPr>
              <a:t>nhân</a:t>
            </a:r>
            <a:r>
              <a:rPr lang="en-US" sz="4000" dirty="0" smtClean="0">
                <a:solidFill>
                  <a:schemeClr val="accent6">
                    <a:lumMod val="75000"/>
                  </a:schemeClr>
                </a:solidFill>
                <a:latin typeface="Cambria" panose="02040503050406030204" pitchFamily="18" charset="0"/>
                <a:ea typeface="Cambria" panose="02040503050406030204" pitchFamily="18" charset="0"/>
              </a:rPr>
              <a:t> </a:t>
            </a:r>
            <a:r>
              <a:rPr lang="en-US" sz="4000" dirty="0" err="1" smtClean="0">
                <a:solidFill>
                  <a:schemeClr val="accent6">
                    <a:lumMod val="75000"/>
                  </a:schemeClr>
                </a:solidFill>
                <a:latin typeface="Cambria" panose="02040503050406030204" pitchFamily="18" charset="0"/>
                <a:ea typeface="Cambria" panose="02040503050406030204" pitchFamily="18" charset="0"/>
              </a:rPr>
              <a:t>vật</a:t>
            </a:r>
            <a:r>
              <a:rPr lang="en-US" sz="4000" dirty="0" smtClean="0">
                <a:solidFill>
                  <a:schemeClr val="accent6">
                    <a:lumMod val="75000"/>
                  </a:schemeClr>
                </a:solidFill>
                <a:latin typeface="Cambria" panose="02040503050406030204" pitchFamily="18" charset="0"/>
                <a:ea typeface="Cambria" panose="02040503050406030204" pitchFamily="18" charset="0"/>
              </a:rPr>
              <a:t> </a:t>
            </a:r>
            <a:r>
              <a:rPr lang="en-US" sz="4000" dirty="0" err="1" smtClean="0">
                <a:solidFill>
                  <a:schemeClr val="accent6">
                    <a:lumMod val="75000"/>
                  </a:schemeClr>
                </a:solidFill>
                <a:latin typeface="Cambria" panose="02040503050406030204" pitchFamily="18" charset="0"/>
                <a:ea typeface="Cambria" panose="02040503050406030204" pitchFamily="18" charset="0"/>
              </a:rPr>
              <a:t>em</a:t>
            </a:r>
            <a:r>
              <a:rPr lang="en-US" sz="4000" dirty="0" smtClean="0">
                <a:solidFill>
                  <a:schemeClr val="accent6">
                    <a:lumMod val="75000"/>
                  </a:schemeClr>
                </a:solidFill>
                <a:latin typeface="Cambria" panose="02040503050406030204" pitchFamily="18" charset="0"/>
                <a:ea typeface="Cambria" panose="02040503050406030204" pitchFamily="18" charset="0"/>
              </a:rPr>
              <a:t> </a:t>
            </a:r>
            <a:r>
              <a:rPr lang="en-US" sz="4000" dirty="0" err="1" smtClean="0">
                <a:solidFill>
                  <a:schemeClr val="accent6">
                    <a:lumMod val="75000"/>
                  </a:schemeClr>
                </a:solidFill>
                <a:latin typeface="Cambria" panose="02040503050406030204" pitchFamily="18" charset="0"/>
                <a:ea typeface="Cambria" panose="02040503050406030204" pitchFamily="18" charset="0"/>
              </a:rPr>
              <a:t>không</a:t>
            </a:r>
            <a:r>
              <a:rPr lang="en-US" sz="4000" dirty="0" smtClean="0">
                <a:solidFill>
                  <a:schemeClr val="accent6">
                    <a:lumMod val="75000"/>
                  </a:schemeClr>
                </a:solidFill>
                <a:latin typeface="Cambria" panose="02040503050406030204" pitchFamily="18" charset="0"/>
                <a:ea typeface="Cambria" panose="02040503050406030204" pitchFamily="18" charset="0"/>
              </a:rPr>
              <a:t> </a:t>
            </a:r>
            <a:r>
              <a:rPr lang="en-US" sz="4000" dirty="0" err="1" smtClean="0">
                <a:solidFill>
                  <a:schemeClr val="accent6">
                    <a:lumMod val="75000"/>
                  </a:schemeClr>
                </a:solidFill>
                <a:latin typeface="Cambria" panose="02040503050406030204" pitchFamily="18" charset="0"/>
                <a:ea typeface="Cambria" panose="02040503050406030204" pitchFamily="18" charset="0"/>
              </a:rPr>
              <a:t>thích</a:t>
            </a:r>
            <a:r>
              <a:rPr lang="en-US" sz="4000" dirty="0" smtClean="0">
                <a:solidFill>
                  <a:schemeClr val="accent6">
                    <a:lumMod val="75000"/>
                  </a:schemeClr>
                </a:solidFill>
                <a:latin typeface="Cambria" panose="02040503050406030204" pitchFamily="18" charset="0"/>
                <a:ea typeface="Cambria" panose="02040503050406030204" pitchFamily="18" charset="0"/>
              </a:rPr>
              <a:t>.</a:t>
            </a:r>
            <a:endParaRPr lang="en-US" sz="4000" dirty="0">
              <a:solidFill>
                <a:schemeClr val="accent6">
                  <a:lumMod val="75000"/>
                </a:schemeClr>
              </a:solidFill>
              <a:latin typeface="Cambria" panose="02040503050406030204" pitchFamily="18" charset="0"/>
              <a:ea typeface="Cambria" panose="02040503050406030204" pitchFamily="18" charset="0"/>
            </a:endParaRPr>
          </a:p>
        </p:txBody>
      </p:sp>
      <p:pic>
        <p:nvPicPr>
          <p:cNvPr id="22" name="Picture 21"/>
          <p:cNvPicPr>
            <a:picLocks noChangeAspect="1"/>
          </p:cNvPicPr>
          <p:nvPr/>
        </p:nvPicPr>
        <p:blipFill>
          <a:blip r:embed="rId6"/>
          <a:stretch>
            <a:fillRect/>
          </a:stretch>
        </p:blipFill>
        <p:spPr>
          <a:xfrm rot="20434061">
            <a:off x="825092" y="-79897"/>
            <a:ext cx="1193317" cy="1278936"/>
          </a:xfrm>
          <a:prstGeom prst="rect">
            <a:avLst/>
          </a:prstGeom>
        </p:spPr>
      </p:pic>
    </p:spTree>
    <p:extLst>
      <p:ext uri="{BB962C8B-B14F-4D97-AF65-F5344CB8AC3E}">
        <p14:creationId xmlns:p14="http://schemas.microsoft.com/office/powerpoint/2010/main" val="20617750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par>
                          <p:cTn id="14" fill="hold">
                            <p:stCondLst>
                              <p:cond delay="500"/>
                            </p:stCondLst>
                            <p:childTnLst>
                              <p:par>
                                <p:cTn id="15" presetID="14" presetClass="entr" presetSubtype="10" fill="hold" grpId="0" nodeType="after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7" dur="500"/>
                                        <p:tgtEl>
                                          <p:spTgt spid="7">
                                            <p:txEl>
                                              <p:pRg st="0" end="0"/>
                                            </p:txEl>
                                          </p:spTgt>
                                        </p:tgtEl>
                                      </p:cBhvr>
                                    </p:animEffect>
                                  </p:childTnLst>
                                </p:cTn>
                              </p:par>
                            </p:childTnLst>
                          </p:cTn>
                        </p:par>
                        <p:par>
                          <p:cTn id="18" fill="hold">
                            <p:stCondLst>
                              <p:cond delay="1000"/>
                            </p:stCondLst>
                            <p:childTnLst>
                              <p:par>
                                <p:cTn id="19" presetID="14" presetClass="entr" presetSubtype="10" fill="hold" grpId="0" nodeType="after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Effect transition="in" filter="randombar(horizontal)">
                                      <p:cBhvr>
                                        <p:cTn id="21" dur="500"/>
                                        <p:tgtEl>
                                          <p:spTgt spid="7">
                                            <p:txEl>
                                              <p:pRg st="1" end="1"/>
                                            </p:txEl>
                                          </p:spTgt>
                                        </p:tgtEl>
                                      </p:cBhvr>
                                    </p:animEffect>
                                  </p:childTnLst>
                                </p:cTn>
                              </p:par>
                            </p:childTnLst>
                          </p:cTn>
                        </p:par>
                        <p:par>
                          <p:cTn id="22" fill="hold">
                            <p:stCondLst>
                              <p:cond delay="1500"/>
                            </p:stCondLst>
                            <p:childTnLst>
                              <p:par>
                                <p:cTn id="23" presetID="14" presetClass="entr" presetSubtype="10" fill="hold" grpId="0" nodeType="after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Effect transition="in" filter="randombar(horizontal)">
                                      <p:cBhvr>
                                        <p:cTn id="25"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C4F8DDF-A278-4C01-9353-2A25F48C3D62}"/>
              </a:ext>
            </a:extLst>
          </p:cNvPr>
          <p:cNvPicPr>
            <a:picLocks noChangeAspect="1"/>
          </p:cNvPicPr>
          <p:nvPr/>
        </p:nvPicPr>
        <p:blipFill>
          <a:blip r:embed="rId2"/>
          <a:stretch>
            <a:fillRect/>
          </a:stretch>
        </p:blipFill>
        <p:spPr>
          <a:xfrm>
            <a:off x="0" y="0"/>
            <a:ext cx="12192000" cy="6857999"/>
          </a:xfrm>
          <a:prstGeom prst="rect">
            <a:avLst/>
          </a:prstGeom>
        </p:spPr>
      </p:pic>
      <p:sp>
        <p:nvSpPr>
          <p:cNvPr id="6" name="矩形 5">
            <a:extLst>
              <a:ext uri="{FF2B5EF4-FFF2-40B4-BE49-F238E27FC236}">
                <a16:creationId xmlns:a16="http://schemas.microsoft.com/office/drawing/2014/main" id="{F1EFB486-808A-4B9A-BCE0-48113DA05147}"/>
              </a:ext>
            </a:extLst>
          </p:cNvPr>
          <p:cNvSpPr/>
          <p:nvPr/>
        </p:nvSpPr>
        <p:spPr>
          <a:xfrm>
            <a:off x="345038" y="355242"/>
            <a:ext cx="11501925" cy="6147516"/>
          </a:xfrm>
          <a:prstGeom prst="rect">
            <a:avLst/>
          </a:prstGeom>
          <a:solidFill>
            <a:schemeClr val="bg1"/>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27510" y="3699758"/>
            <a:ext cx="2998220" cy="2998220"/>
          </a:xfrm>
          <a:prstGeom prst="rect">
            <a:avLst/>
          </a:prstGeom>
        </p:spPr>
      </p:pic>
      <p:grpSp>
        <p:nvGrpSpPr>
          <p:cNvPr id="11" name="Group 10"/>
          <p:cNvGrpSpPr/>
          <p:nvPr/>
        </p:nvGrpSpPr>
        <p:grpSpPr>
          <a:xfrm>
            <a:off x="425529" y="-71418"/>
            <a:ext cx="11299625" cy="2247459"/>
            <a:chOff x="397325" y="-207223"/>
            <a:chExt cx="11028688" cy="2247459"/>
          </a:xfrm>
        </p:grpSpPr>
        <p:grpSp>
          <p:nvGrpSpPr>
            <p:cNvPr id="12" name="Group 11"/>
            <p:cNvGrpSpPr/>
            <p:nvPr/>
          </p:nvGrpSpPr>
          <p:grpSpPr>
            <a:xfrm>
              <a:off x="1942357" y="-207223"/>
              <a:ext cx="9483656" cy="2247459"/>
              <a:chOff x="1942357" y="-225702"/>
              <a:chExt cx="9483656" cy="2247459"/>
            </a:xfrm>
          </p:grpSpPr>
          <p:pic>
            <p:nvPicPr>
              <p:cNvPr id="14" name="图片 4">
                <a:extLst>
                  <a:ext uri="{FF2B5EF4-FFF2-40B4-BE49-F238E27FC236}">
                    <a16:creationId xmlns:a16="http://schemas.microsoft.com/office/drawing/2014/main" id="{68419D9A-0600-4A2F-A5A4-04CE0C7C91FD}"/>
                  </a:ext>
                </a:extLst>
              </p:cNvPr>
              <p:cNvPicPr>
                <a:picLocks noChangeAspect="1"/>
              </p:cNvPicPr>
              <p:nvPr/>
            </p:nvPicPr>
            <p:blipFill>
              <a:blip r:embed="rId4"/>
              <a:stretch>
                <a:fillRect/>
              </a:stretch>
            </p:blipFill>
            <p:spPr>
              <a:xfrm>
                <a:off x="1942357" y="-225702"/>
                <a:ext cx="9483656" cy="2247459"/>
              </a:xfrm>
              <a:prstGeom prst="rect">
                <a:avLst/>
              </a:prstGeom>
            </p:spPr>
          </p:pic>
          <p:sp>
            <p:nvSpPr>
              <p:cNvPr id="15" name="文本框 4">
                <a:extLst>
                  <a:ext uri="{FF2B5EF4-FFF2-40B4-BE49-F238E27FC236}">
                    <a16:creationId xmlns:a16="http://schemas.microsoft.com/office/drawing/2014/main" id="{6F525064-D78C-4D8F-9AFA-1B38967D3486}"/>
                  </a:ext>
                </a:extLst>
              </p:cNvPr>
              <p:cNvSpPr txBox="1"/>
              <p:nvPr/>
            </p:nvSpPr>
            <p:spPr>
              <a:xfrm>
                <a:off x="2102600" y="473946"/>
                <a:ext cx="9163167" cy="1200329"/>
              </a:xfrm>
              <a:prstGeom prst="rect">
                <a:avLst/>
              </a:prstGeom>
              <a:noFill/>
            </p:spPr>
            <p:txBody>
              <a:bodyPr wrap="square" rtlCol="0">
                <a:spAutoFit/>
              </a:bodyPr>
              <a:lstStyle>
                <a:defPPr>
                  <a:defRPr lang="zh-CN"/>
                </a:defPPr>
                <a:lvl1pPr marL="285750" indent="-285750">
                  <a:lnSpc>
                    <a:spcPct val="170000"/>
                  </a:lnSpc>
                  <a:buFont typeface="Wingdings" panose="05000000000000000000" pitchFamily="2" charset="2"/>
                  <a:buChar char="l"/>
                  <a:defRPr sz="1600">
                    <a:latin typeface="思源黑体 CN Medium" panose="020B0600000000000000" pitchFamily="34" charset="-122"/>
                    <a:ea typeface="思源黑体 CN Medium" panose="020B0600000000000000" pitchFamily="34" charset="-122"/>
                    <a:cs typeface="字魂58号-创中黑" panose="00000500000000000000" charset="-122"/>
                  </a:defRPr>
                </a:lvl1pPr>
              </a:lstStyle>
              <a:p>
                <a:pPr marL="0" marR="0" lvl="0" indent="0" algn="ctr" defTabSz="914400" rtl="0" eaLnBrk="1" fontAlgn="auto" latinLnBrk="0" hangingPunct="1">
                  <a:lnSpc>
                    <a:spcPct val="100000"/>
                  </a:lnSpc>
                  <a:spcBef>
                    <a:spcPts val="0"/>
                  </a:spcBef>
                  <a:spcAft>
                    <a:spcPts val="0"/>
                  </a:spcAft>
                  <a:buClrTx/>
                  <a:buSzTx/>
                  <a:buNone/>
                  <a:tabLst/>
                  <a:defRPr/>
                </a:pPr>
                <a:r>
                  <a:rPr kumimoji="0" lang="en-US" altLang="zh-CN" sz="3600" b="1" i="0" u="none" strike="noStrike" kern="1200" cap="none" spc="0" normalizeH="0" baseline="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Hỏi</a:t>
                </a:r>
                <a:r>
                  <a:rPr kumimoji="0" lang="en-US" altLang="zh-CN" sz="3600" b="1" i="0" u="none" strike="noStrike" kern="1200" cap="none" spc="0" normalizeH="0" baseline="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baseline="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đáp</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về</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nhân</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vật</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em</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thích</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hoặc</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không</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thích</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trong</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câu</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chuyện</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đã</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đọc</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hoặc</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đã</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nghe</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endParaRPr kumimoji="0" lang="zh-CN" altLang="en-US" sz="3600" b="1" i="0" u="none" strike="noStrike" kern="1200" cap="none" spc="0" normalizeH="0" baseline="0" noProof="0" dirty="0">
                  <a:ln>
                    <a:noFill/>
                  </a:ln>
                  <a:solidFill>
                    <a:schemeClr val="accent2">
                      <a:lumMod val="75000"/>
                    </a:schemeClr>
                  </a:solidFill>
                  <a:effectLst/>
                  <a:uLnTx/>
                  <a:uFillTx/>
                  <a:latin typeface="Cambria" panose="02040503050406030204" pitchFamily="18" charset="0"/>
                  <a:sym typeface="+mn-lt"/>
                </a:endParaRPr>
              </a:p>
            </p:txBody>
          </p:sp>
        </p:grpSp>
        <p:pic>
          <p:nvPicPr>
            <p:cNvPr id="13" name="图片 6">
              <a:extLst>
                <a:ext uri="{FF2B5EF4-FFF2-40B4-BE49-F238E27FC236}">
                  <a16:creationId xmlns:a16="http://schemas.microsoft.com/office/drawing/2014/main" id="{6C237E4E-C423-452F-AA49-8981AFF131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7325" y="359844"/>
              <a:ext cx="1673768" cy="1673768"/>
            </a:xfrm>
            <a:prstGeom prst="rect">
              <a:avLst/>
            </a:prstGeom>
          </p:spPr>
        </p:pic>
      </p:grpSp>
      <p:sp>
        <p:nvSpPr>
          <p:cNvPr id="7" name="Rectangle 6"/>
          <p:cNvSpPr/>
          <p:nvPr/>
        </p:nvSpPr>
        <p:spPr>
          <a:xfrm>
            <a:off x="2318245" y="2644177"/>
            <a:ext cx="9285099" cy="553998"/>
          </a:xfrm>
          <a:prstGeom prst="rect">
            <a:avLst/>
          </a:prstGeom>
        </p:spPr>
        <p:txBody>
          <a:bodyPr wrap="square">
            <a:spAutoFit/>
          </a:bodyPr>
          <a:lstStyle/>
          <a:p>
            <a:pPr marL="457200" lvl="0" indent="-457200" algn="ctr">
              <a:buFont typeface="Wingdings" panose="05000000000000000000" pitchFamily="2" charset="2"/>
              <a:buChar char="Ø"/>
            </a:pPr>
            <a:r>
              <a:rPr lang="en-US" altLang="zh-CN" sz="3000" dirty="0" err="1" smtClean="0">
                <a:solidFill>
                  <a:srgbClr val="E6358D"/>
                </a:solidFill>
                <a:latin typeface="Cambria" panose="02040503050406030204" pitchFamily="18" charset="0"/>
                <a:ea typeface="Cambria" panose="02040503050406030204" pitchFamily="18" charset="0"/>
              </a:rPr>
              <a:t>Em</a:t>
            </a:r>
            <a:r>
              <a:rPr lang="en-US" altLang="zh-CN" sz="3000" dirty="0" smtClean="0">
                <a:solidFill>
                  <a:srgbClr val="E6358D"/>
                </a:solidFill>
                <a:latin typeface="Cambria" panose="02040503050406030204" pitchFamily="18" charset="0"/>
                <a:ea typeface="Cambria" panose="02040503050406030204" pitchFamily="18" charset="0"/>
              </a:rPr>
              <a:t> </a:t>
            </a:r>
            <a:r>
              <a:rPr lang="en-US" altLang="zh-CN" sz="3000" dirty="0" err="1">
                <a:solidFill>
                  <a:srgbClr val="E6358D"/>
                </a:solidFill>
                <a:latin typeface="Cambria" panose="02040503050406030204" pitchFamily="18" charset="0"/>
                <a:ea typeface="Cambria" panose="02040503050406030204" pitchFamily="18" charset="0"/>
              </a:rPr>
              <a:t>muốn</a:t>
            </a:r>
            <a:r>
              <a:rPr lang="en-US" altLang="zh-CN" sz="3000" dirty="0">
                <a:solidFill>
                  <a:srgbClr val="E6358D"/>
                </a:solidFill>
                <a:latin typeface="Cambria" panose="02040503050406030204" pitchFamily="18" charset="0"/>
                <a:ea typeface="Cambria" panose="02040503050406030204" pitchFamily="18" charset="0"/>
              </a:rPr>
              <a:t> </a:t>
            </a:r>
            <a:r>
              <a:rPr lang="en-US" altLang="zh-CN" sz="3000" dirty="0" err="1">
                <a:solidFill>
                  <a:srgbClr val="E6358D"/>
                </a:solidFill>
                <a:latin typeface="Cambria" panose="02040503050406030204" pitchFamily="18" charset="0"/>
                <a:ea typeface="Cambria" panose="02040503050406030204" pitchFamily="18" charset="0"/>
              </a:rPr>
              <a:t>nào</a:t>
            </a:r>
            <a:r>
              <a:rPr lang="en-US" altLang="zh-CN" sz="3000" dirty="0">
                <a:solidFill>
                  <a:srgbClr val="E6358D"/>
                </a:solidFill>
                <a:latin typeface="Cambria" panose="02040503050406030204" pitchFamily="18" charset="0"/>
                <a:ea typeface="Cambria" panose="02040503050406030204" pitchFamily="18" charset="0"/>
              </a:rPr>
              <a:t> </a:t>
            </a:r>
            <a:r>
              <a:rPr lang="en-US" altLang="zh-CN" sz="3000" dirty="0" err="1">
                <a:solidFill>
                  <a:srgbClr val="E6358D"/>
                </a:solidFill>
                <a:latin typeface="Cambria" panose="02040503050406030204" pitchFamily="18" charset="0"/>
                <a:ea typeface="Cambria" panose="02040503050406030204" pitchFamily="18" charset="0"/>
              </a:rPr>
              <a:t>về</a:t>
            </a:r>
            <a:r>
              <a:rPr lang="en-US" altLang="zh-CN" sz="3000" dirty="0">
                <a:solidFill>
                  <a:srgbClr val="E6358D"/>
                </a:solidFill>
                <a:latin typeface="Cambria" panose="02040503050406030204" pitchFamily="18" charset="0"/>
                <a:ea typeface="Cambria" panose="02040503050406030204" pitchFamily="18" charset="0"/>
              </a:rPr>
              <a:t> </a:t>
            </a:r>
            <a:r>
              <a:rPr lang="en-US" altLang="zh-CN" sz="3000" dirty="0" err="1">
                <a:solidFill>
                  <a:srgbClr val="E6358D"/>
                </a:solidFill>
                <a:latin typeface="Cambria" panose="02040503050406030204" pitchFamily="18" charset="0"/>
                <a:ea typeface="Cambria" panose="02040503050406030204" pitchFamily="18" charset="0"/>
              </a:rPr>
              <a:t>nhân</a:t>
            </a:r>
            <a:r>
              <a:rPr lang="en-US" altLang="zh-CN" sz="3000" dirty="0">
                <a:solidFill>
                  <a:srgbClr val="E6358D"/>
                </a:solidFill>
                <a:latin typeface="Cambria" panose="02040503050406030204" pitchFamily="18" charset="0"/>
                <a:ea typeface="Cambria" panose="02040503050406030204" pitchFamily="18" charset="0"/>
              </a:rPr>
              <a:t> </a:t>
            </a:r>
            <a:r>
              <a:rPr lang="en-US" altLang="zh-CN" sz="3000" dirty="0" err="1">
                <a:solidFill>
                  <a:srgbClr val="E6358D"/>
                </a:solidFill>
                <a:latin typeface="Cambria" panose="02040503050406030204" pitchFamily="18" charset="0"/>
                <a:ea typeface="Cambria" panose="02040503050406030204" pitchFamily="18" charset="0"/>
              </a:rPr>
              <a:t>vật</a:t>
            </a:r>
            <a:r>
              <a:rPr lang="en-US" altLang="zh-CN" sz="3000" dirty="0">
                <a:solidFill>
                  <a:srgbClr val="E6358D"/>
                </a:solidFill>
                <a:latin typeface="Cambria" panose="02040503050406030204" pitchFamily="18" charset="0"/>
                <a:ea typeface="Cambria" panose="02040503050406030204" pitchFamily="18" charset="0"/>
              </a:rPr>
              <a:t> </a:t>
            </a:r>
            <a:r>
              <a:rPr lang="en-US" altLang="zh-CN" sz="3000" dirty="0" err="1">
                <a:solidFill>
                  <a:srgbClr val="E6358D"/>
                </a:solidFill>
                <a:latin typeface="Cambria" panose="02040503050406030204" pitchFamily="18" charset="0"/>
                <a:ea typeface="Cambria" panose="02040503050406030204" pitchFamily="18" charset="0"/>
              </a:rPr>
              <a:t>nào</a:t>
            </a:r>
            <a:r>
              <a:rPr lang="en-US" altLang="zh-CN" sz="3000" dirty="0">
                <a:solidFill>
                  <a:srgbClr val="E6358D"/>
                </a:solidFill>
                <a:latin typeface="Cambria" panose="02040503050406030204" pitchFamily="18" charset="0"/>
                <a:ea typeface="Cambria" panose="02040503050406030204" pitchFamily="18" charset="0"/>
              </a:rPr>
              <a:t>, </a:t>
            </a:r>
            <a:r>
              <a:rPr lang="en-US" altLang="zh-CN" sz="3000" dirty="0" err="1">
                <a:solidFill>
                  <a:srgbClr val="E6358D"/>
                </a:solidFill>
                <a:latin typeface="Cambria" panose="02040503050406030204" pitchFamily="18" charset="0"/>
                <a:ea typeface="Cambria" panose="02040503050406030204" pitchFamily="18" charset="0"/>
              </a:rPr>
              <a:t>trong</a:t>
            </a:r>
            <a:r>
              <a:rPr lang="en-US" altLang="zh-CN" sz="3000" dirty="0">
                <a:solidFill>
                  <a:srgbClr val="E6358D"/>
                </a:solidFill>
                <a:latin typeface="Cambria" panose="02040503050406030204" pitchFamily="18" charset="0"/>
                <a:ea typeface="Cambria" panose="02040503050406030204" pitchFamily="18" charset="0"/>
              </a:rPr>
              <a:t> </a:t>
            </a:r>
            <a:r>
              <a:rPr lang="en-US" altLang="zh-CN" sz="3000" dirty="0" err="1">
                <a:solidFill>
                  <a:srgbClr val="E6358D"/>
                </a:solidFill>
                <a:latin typeface="Cambria" panose="02040503050406030204" pitchFamily="18" charset="0"/>
                <a:ea typeface="Cambria" panose="02040503050406030204" pitchFamily="18" charset="0"/>
              </a:rPr>
              <a:t>câu</a:t>
            </a:r>
            <a:r>
              <a:rPr lang="en-US" altLang="zh-CN" sz="3000" dirty="0">
                <a:solidFill>
                  <a:srgbClr val="E6358D"/>
                </a:solidFill>
                <a:latin typeface="Cambria" panose="02040503050406030204" pitchFamily="18" charset="0"/>
                <a:ea typeface="Cambria" panose="02040503050406030204" pitchFamily="18" charset="0"/>
              </a:rPr>
              <a:t> </a:t>
            </a:r>
            <a:r>
              <a:rPr lang="en-US" altLang="zh-CN" sz="3000" dirty="0" err="1">
                <a:solidFill>
                  <a:srgbClr val="E6358D"/>
                </a:solidFill>
                <a:latin typeface="Cambria" panose="02040503050406030204" pitchFamily="18" charset="0"/>
                <a:ea typeface="Cambria" panose="02040503050406030204" pitchFamily="18" charset="0"/>
              </a:rPr>
              <a:t>chuyện</a:t>
            </a:r>
            <a:r>
              <a:rPr lang="en-US" altLang="zh-CN" sz="3000" dirty="0">
                <a:solidFill>
                  <a:srgbClr val="E6358D"/>
                </a:solidFill>
                <a:latin typeface="Cambria" panose="02040503050406030204" pitchFamily="18" charset="0"/>
                <a:ea typeface="Cambria" panose="02040503050406030204" pitchFamily="18" charset="0"/>
              </a:rPr>
              <a:t> </a:t>
            </a:r>
            <a:r>
              <a:rPr lang="en-US" altLang="zh-CN" sz="3000" dirty="0" err="1">
                <a:solidFill>
                  <a:srgbClr val="E6358D"/>
                </a:solidFill>
                <a:latin typeface="Cambria" panose="02040503050406030204" pitchFamily="18" charset="0"/>
                <a:ea typeface="Cambria" panose="02040503050406030204" pitchFamily="18" charset="0"/>
              </a:rPr>
              <a:t>nào</a:t>
            </a:r>
            <a:r>
              <a:rPr lang="en-US" altLang="zh-CN" sz="3000" dirty="0">
                <a:solidFill>
                  <a:srgbClr val="E6358D"/>
                </a:solidFill>
                <a:latin typeface="Cambria" panose="02040503050406030204" pitchFamily="18" charset="0"/>
                <a:ea typeface="Cambria" panose="02040503050406030204" pitchFamily="18" charset="0"/>
              </a:rPr>
              <a:t>?</a:t>
            </a:r>
            <a:endParaRPr lang="zh-CN" altLang="en-US" sz="3000" dirty="0">
              <a:solidFill>
                <a:srgbClr val="E6358D"/>
              </a:solidFill>
              <a:latin typeface="Cambria" panose="02040503050406030204" pitchFamily="18" charset="0"/>
              <a:ea typeface="方正卡通简体" panose="03000509000000000000" pitchFamily="65" charset="-122"/>
            </a:endParaRPr>
          </a:p>
        </p:txBody>
      </p:sp>
      <p:sp>
        <p:nvSpPr>
          <p:cNvPr id="23" name="Rectangle 22"/>
          <p:cNvSpPr/>
          <p:nvPr/>
        </p:nvSpPr>
        <p:spPr>
          <a:xfrm>
            <a:off x="2224284" y="3600735"/>
            <a:ext cx="9285099" cy="1477328"/>
          </a:xfrm>
          <a:prstGeom prst="rect">
            <a:avLst/>
          </a:prstGeom>
        </p:spPr>
        <p:txBody>
          <a:bodyPr wrap="square">
            <a:spAutoFit/>
          </a:bodyPr>
          <a:lstStyle/>
          <a:p>
            <a:pPr marL="457200" lvl="0" indent="-457200" algn="ctr">
              <a:buFont typeface="Wingdings" panose="05000000000000000000" pitchFamily="2" charset="2"/>
              <a:buChar char="Ø"/>
            </a:pP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Em</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thích</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hoặc</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không</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thích</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nhân</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vật</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đó</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ở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điểm</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nào</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ngoại</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hình</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tính</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nết</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hành</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động</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suy</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nghĩ</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tình</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cảm</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lời</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 </a:t>
            </a:r>
            <a:r>
              <a:rPr lang="en-US" altLang="zh-CN" sz="3000" dirty="0" err="1" smtClean="0">
                <a:solidFill>
                  <a:schemeClr val="accent5">
                    <a:lumMod val="75000"/>
                  </a:schemeClr>
                </a:solidFill>
                <a:latin typeface="Cambria" panose="02040503050406030204" pitchFamily="18" charset="0"/>
                <a:ea typeface="Cambria" panose="02040503050406030204" pitchFamily="18" charset="0"/>
              </a:rPr>
              <a:t>nói</a:t>
            </a:r>
            <a:r>
              <a:rPr lang="en-US" altLang="zh-CN" sz="3000" dirty="0" smtClean="0">
                <a:solidFill>
                  <a:schemeClr val="accent5">
                    <a:lumMod val="75000"/>
                  </a:schemeClr>
                </a:solidFill>
                <a:latin typeface="Cambria" panose="02040503050406030204" pitchFamily="18" charset="0"/>
                <a:ea typeface="Cambria" panose="02040503050406030204" pitchFamily="18" charset="0"/>
              </a:rPr>
              <a:t>,...)</a:t>
            </a:r>
            <a:endParaRPr lang="zh-CN" altLang="en-US" sz="3000" dirty="0">
              <a:solidFill>
                <a:schemeClr val="accent5">
                  <a:lumMod val="75000"/>
                </a:schemeClr>
              </a:solidFill>
              <a:latin typeface="Cambria" panose="02040503050406030204" pitchFamily="18" charset="0"/>
              <a:ea typeface="方正卡通简体" panose="03000509000000000000" pitchFamily="65" charset="-122"/>
            </a:endParaRPr>
          </a:p>
        </p:txBody>
      </p:sp>
      <p:sp>
        <p:nvSpPr>
          <p:cNvPr id="24" name="Rectangle 23"/>
          <p:cNvSpPr/>
          <p:nvPr/>
        </p:nvSpPr>
        <p:spPr>
          <a:xfrm>
            <a:off x="2318246" y="5153005"/>
            <a:ext cx="9285099" cy="1015663"/>
          </a:xfrm>
          <a:prstGeom prst="rect">
            <a:avLst/>
          </a:prstGeom>
        </p:spPr>
        <p:txBody>
          <a:bodyPr wrap="square">
            <a:spAutoFit/>
          </a:bodyPr>
          <a:lstStyle/>
          <a:p>
            <a:pPr marL="457200" lvl="0" indent="-457200" algn="ctr">
              <a:buFont typeface="Wingdings" panose="05000000000000000000" pitchFamily="2" charset="2"/>
              <a:buChar char="Ø"/>
            </a:pPr>
            <a:r>
              <a:rPr lang="en-US" altLang="zh-CN" sz="3000" dirty="0" err="1" smtClean="0">
                <a:solidFill>
                  <a:srgbClr val="7030A0"/>
                </a:solidFill>
                <a:latin typeface="Cambria" panose="02040503050406030204" pitchFamily="18" charset="0"/>
                <a:ea typeface="Cambria" panose="02040503050406030204" pitchFamily="18" charset="0"/>
              </a:rPr>
              <a:t>Nêu</a:t>
            </a:r>
            <a:r>
              <a:rPr lang="en-US" altLang="zh-CN" sz="3000" dirty="0" smtClean="0">
                <a:solidFill>
                  <a:srgbClr val="7030A0"/>
                </a:solidFill>
                <a:latin typeface="Cambria" panose="02040503050406030204" pitchFamily="18" charset="0"/>
                <a:ea typeface="Cambria" panose="02040503050406030204" pitchFamily="18" charset="0"/>
              </a:rPr>
              <a:t> </a:t>
            </a:r>
            <a:r>
              <a:rPr lang="en-US" altLang="zh-CN" sz="3000" dirty="0" err="1" smtClean="0">
                <a:solidFill>
                  <a:srgbClr val="7030A0"/>
                </a:solidFill>
                <a:latin typeface="Cambria" panose="02040503050406030204" pitchFamily="18" charset="0"/>
                <a:ea typeface="Cambria" panose="02040503050406030204" pitchFamily="18" charset="0"/>
              </a:rPr>
              <a:t>rõ</a:t>
            </a:r>
            <a:r>
              <a:rPr lang="en-US" altLang="zh-CN" sz="3000" dirty="0" smtClean="0">
                <a:solidFill>
                  <a:srgbClr val="7030A0"/>
                </a:solidFill>
                <a:latin typeface="Cambria" panose="02040503050406030204" pitchFamily="18" charset="0"/>
                <a:ea typeface="Cambria" panose="02040503050406030204" pitchFamily="18" charset="0"/>
              </a:rPr>
              <a:t> </a:t>
            </a:r>
            <a:r>
              <a:rPr lang="en-US" altLang="zh-CN" sz="3000" dirty="0" err="1" smtClean="0">
                <a:solidFill>
                  <a:srgbClr val="7030A0"/>
                </a:solidFill>
                <a:latin typeface="Cambria" panose="02040503050406030204" pitchFamily="18" charset="0"/>
                <a:ea typeface="Cambria" panose="02040503050406030204" pitchFamily="18" charset="0"/>
              </a:rPr>
              <a:t>lí</a:t>
            </a:r>
            <a:r>
              <a:rPr lang="en-US" altLang="zh-CN" sz="3000" dirty="0" smtClean="0">
                <a:solidFill>
                  <a:srgbClr val="7030A0"/>
                </a:solidFill>
                <a:latin typeface="Cambria" panose="02040503050406030204" pitchFamily="18" charset="0"/>
                <a:ea typeface="Cambria" panose="02040503050406030204" pitchFamily="18" charset="0"/>
              </a:rPr>
              <a:t> do </a:t>
            </a:r>
            <a:r>
              <a:rPr lang="en-US" altLang="zh-CN" sz="3000" dirty="0" err="1" smtClean="0">
                <a:solidFill>
                  <a:srgbClr val="7030A0"/>
                </a:solidFill>
                <a:latin typeface="Cambria" panose="02040503050406030204" pitchFamily="18" charset="0"/>
                <a:ea typeface="Cambria" panose="02040503050406030204" pitchFamily="18" charset="0"/>
              </a:rPr>
              <a:t>vì</a:t>
            </a:r>
            <a:r>
              <a:rPr lang="en-US" altLang="zh-CN" sz="3000" dirty="0" smtClean="0">
                <a:solidFill>
                  <a:srgbClr val="7030A0"/>
                </a:solidFill>
                <a:latin typeface="Cambria" panose="02040503050406030204" pitchFamily="18" charset="0"/>
                <a:ea typeface="Cambria" panose="02040503050406030204" pitchFamily="18" charset="0"/>
              </a:rPr>
              <a:t> </a:t>
            </a:r>
            <a:r>
              <a:rPr lang="en-US" altLang="zh-CN" sz="3000" dirty="0" err="1" smtClean="0">
                <a:solidFill>
                  <a:srgbClr val="7030A0"/>
                </a:solidFill>
                <a:latin typeface="Cambria" panose="02040503050406030204" pitchFamily="18" charset="0"/>
                <a:ea typeface="Cambria" panose="02040503050406030204" pitchFamily="18" charset="0"/>
              </a:rPr>
              <a:t>sao</a:t>
            </a:r>
            <a:r>
              <a:rPr lang="en-US" altLang="zh-CN" sz="3000" dirty="0" smtClean="0">
                <a:solidFill>
                  <a:srgbClr val="7030A0"/>
                </a:solidFill>
                <a:latin typeface="Cambria" panose="02040503050406030204" pitchFamily="18" charset="0"/>
                <a:ea typeface="Cambria" panose="02040503050406030204" pitchFamily="18" charset="0"/>
              </a:rPr>
              <a:t> </a:t>
            </a:r>
            <a:r>
              <a:rPr lang="en-US" altLang="zh-CN" sz="3000" dirty="0" err="1" smtClean="0">
                <a:solidFill>
                  <a:srgbClr val="7030A0"/>
                </a:solidFill>
                <a:latin typeface="Cambria" panose="02040503050406030204" pitchFamily="18" charset="0"/>
                <a:ea typeface="Cambria" panose="02040503050406030204" pitchFamily="18" charset="0"/>
              </a:rPr>
              <a:t>em</a:t>
            </a:r>
            <a:r>
              <a:rPr lang="en-US" altLang="zh-CN" sz="3000" dirty="0" smtClean="0">
                <a:solidFill>
                  <a:srgbClr val="7030A0"/>
                </a:solidFill>
                <a:latin typeface="Cambria" panose="02040503050406030204" pitchFamily="18" charset="0"/>
                <a:ea typeface="Cambria" panose="02040503050406030204" pitchFamily="18" charset="0"/>
              </a:rPr>
              <a:t> </a:t>
            </a:r>
            <a:r>
              <a:rPr lang="en-US" altLang="zh-CN" sz="3000" dirty="0" err="1" smtClean="0">
                <a:solidFill>
                  <a:srgbClr val="7030A0"/>
                </a:solidFill>
                <a:latin typeface="Cambria" panose="02040503050406030204" pitchFamily="18" charset="0"/>
                <a:ea typeface="Cambria" panose="02040503050406030204" pitchFamily="18" charset="0"/>
              </a:rPr>
              <a:t>thích</a:t>
            </a:r>
            <a:r>
              <a:rPr lang="en-US" altLang="zh-CN" sz="3000" dirty="0" smtClean="0">
                <a:solidFill>
                  <a:srgbClr val="7030A0"/>
                </a:solidFill>
                <a:latin typeface="Cambria" panose="02040503050406030204" pitchFamily="18" charset="0"/>
                <a:ea typeface="Cambria" panose="02040503050406030204" pitchFamily="18" charset="0"/>
              </a:rPr>
              <a:t> </a:t>
            </a:r>
            <a:r>
              <a:rPr lang="en-US" altLang="zh-CN" sz="3000" dirty="0" err="1" smtClean="0">
                <a:solidFill>
                  <a:srgbClr val="7030A0"/>
                </a:solidFill>
                <a:latin typeface="Cambria" panose="02040503050406030204" pitchFamily="18" charset="0"/>
                <a:ea typeface="Cambria" panose="02040503050406030204" pitchFamily="18" charset="0"/>
              </a:rPr>
              <a:t>hoặc</a:t>
            </a:r>
            <a:r>
              <a:rPr lang="en-US" altLang="zh-CN" sz="3000" dirty="0" smtClean="0">
                <a:solidFill>
                  <a:srgbClr val="7030A0"/>
                </a:solidFill>
                <a:latin typeface="Cambria" panose="02040503050406030204" pitchFamily="18" charset="0"/>
                <a:ea typeface="Cambria" panose="02040503050406030204" pitchFamily="18" charset="0"/>
              </a:rPr>
              <a:t> </a:t>
            </a:r>
            <a:r>
              <a:rPr lang="en-US" altLang="zh-CN" sz="3000" dirty="0" err="1" smtClean="0">
                <a:solidFill>
                  <a:srgbClr val="7030A0"/>
                </a:solidFill>
                <a:latin typeface="Cambria" panose="02040503050406030204" pitchFamily="18" charset="0"/>
                <a:ea typeface="Cambria" panose="02040503050406030204" pitchFamily="18" charset="0"/>
              </a:rPr>
              <a:t>không</a:t>
            </a:r>
            <a:r>
              <a:rPr lang="en-US" altLang="zh-CN" sz="3000" dirty="0" smtClean="0">
                <a:solidFill>
                  <a:srgbClr val="7030A0"/>
                </a:solidFill>
                <a:latin typeface="Cambria" panose="02040503050406030204" pitchFamily="18" charset="0"/>
                <a:ea typeface="Cambria" panose="02040503050406030204" pitchFamily="18" charset="0"/>
              </a:rPr>
              <a:t> </a:t>
            </a:r>
            <a:r>
              <a:rPr lang="en-US" altLang="zh-CN" sz="3000" dirty="0" err="1" smtClean="0">
                <a:solidFill>
                  <a:srgbClr val="7030A0"/>
                </a:solidFill>
                <a:latin typeface="Cambria" panose="02040503050406030204" pitchFamily="18" charset="0"/>
                <a:ea typeface="Cambria" panose="02040503050406030204" pitchFamily="18" charset="0"/>
              </a:rPr>
              <a:t>thích</a:t>
            </a:r>
            <a:r>
              <a:rPr lang="en-US" altLang="zh-CN" sz="3000" dirty="0" smtClean="0">
                <a:solidFill>
                  <a:srgbClr val="7030A0"/>
                </a:solidFill>
                <a:latin typeface="Cambria" panose="02040503050406030204" pitchFamily="18" charset="0"/>
                <a:ea typeface="Cambria" panose="02040503050406030204" pitchFamily="18" charset="0"/>
              </a:rPr>
              <a:t> </a:t>
            </a:r>
            <a:r>
              <a:rPr lang="en-US" altLang="zh-CN" sz="3000" dirty="0" err="1" smtClean="0">
                <a:solidFill>
                  <a:srgbClr val="7030A0"/>
                </a:solidFill>
                <a:latin typeface="Cambria" panose="02040503050406030204" pitchFamily="18" charset="0"/>
                <a:ea typeface="Cambria" panose="02040503050406030204" pitchFamily="18" charset="0"/>
              </a:rPr>
              <a:t>điều</a:t>
            </a:r>
            <a:r>
              <a:rPr lang="en-US" altLang="zh-CN" sz="3000" dirty="0" smtClean="0">
                <a:solidFill>
                  <a:srgbClr val="7030A0"/>
                </a:solidFill>
                <a:latin typeface="Cambria" panose="02040503050406030204" pitchFamily="18" charset="0"/>
                <a:ea typeface="Cambria" panose="02040503050406030204" pitchFamily="18" charset="0"/>
              </a:rPr>
              <a:t> </a:t>
            </a:r>
            <a:r>
              <a:rPr lang="en-US" altLang="zh-CN" sz="3000" dirty="0" err="1" smtClean="0">
                <a:solidFill>
                  <a:srgbClr val="7030A0"/>
                </a:solidFill>
                <a:latin typeface="Cambria" panose="02040503050406030204" pitchFamily="18" charset="0"/>
                <a:ea typeface="Cambria" panose="02040503050406030204" pitchFamily="18" charset="0"/>
              </a:rPr>
              <a:t>đó</a:t>
            </a:r>
            <a:r>
              <a:rPr lang="en-US" altLang="zh-CN" sz="3000" dirty="0" smtClean="0">
                <a:solidFill>
                  <a:srgbClr val="7030A0"/>
                </a:solidFill>
                <a:latin typeface="Cambria" panose="02040503050406030204" pitchFamily="18" charset="0"/>
                <a:ea typeface="Cambria" panose="02040503050406030204" pitchFamily="18" charset="0"/>
              </a:rPr>
              <a:t> ở </a:t>
            </a:r>
            <a:r>
              <a:rPr lang="en-US" altLang="zh-CN" sz="3000" dirty="0" err="1" smtClean="0">
                <a:solidFill>
                  <a:srgbClr val="7030A0"/>
                </a:solidFill>
                <a:latin typeface="Cambria" panose="02040503050406030204" pitchFamily="18" charset="0"/>
                <a:ea typeface="Cambria" panose="02040503050406030204" pitchFamily="18" charset="0"/>
              </a:rPr>
              <a:t>nhân</a:t>
            </a:r>
            <a:r>
              <a:rPr lang="en-US" altLang="zh-CN" sz="3000" dirty="0" smtClean="0">
                <a:solidFill>
                  <a:srgbClr val="7030A0"/>
                </a:solidFill>
                <a:latin typeface="Cambria" panose="02040503050406030204" pitchFamily="18" charset="0"/>
                <a:ea typeface="Cambria" panose="02040503050406030204" pitchFamily="18" charset="0"/>
              </a:rPr>
              <a:t> </a:t>
            </a:r>
            <a:r>
              <a:rPr lang="en-US" altLang="zh-CN" sz="3000" dirty="0" err="1" smtClean="0">
                <a:solidFill>
                  <a:srgbClr val="7030A0"/>
                </a:solidFill>
                <a:latin typeface="Cambria" panose="02040503050406030204" pitchFamily="18" charset="0"/>
                <a:ea typeface="Cambria" panose="02040503050406030204" pitchFamily="18" charset="0"/>
              </a:rPr>
              <a:t>vật</a:t>
            </a:r>
            <a:r>
              <a:rPr lang="en-US" altLang="zh-CN" sz="3000" dirty="0" smtClean="0">
                <a:solidFill>
                  <a:srgbClr val="7030A0"/>
                </a:solidFill>
                <a:latin typeface="Cambria" panose="02040503050406030204" pitchFamily="18" charset="0"/>
                <a:ea typeface="Cambria" panose="02040503050406030204" pitchFamily="18" charset="0"/>
              </a:rPr>
              <a:t>?</a:t>
            </a:r>
            <a:endParaRPr lang="zh-CN" altLang="en-US" sz="3000" dirty="0">
              <a:solidFill>
                <a:srgbClr val="7030A0"/>
              </a:solidFill>
              <a:latin typeface="Cambria" panose="02040503050406030204" pitchFamily="18" charset="0"/>
              <a:ea typeface="方正卡通简体" panose="03000509000000000000" pitchFamily="65" charset="-122"/>
            </a:endParaRPr>
          </a:p>
        </p:txBody>
      </p:sp>
      <p:pic>
        <p:nvPicPr>
          <p:cNvPr id="31" name="Picture 30"/>
          <p:cNvPicPr>
            <a:picLocks noChangeAspect="1"/>
          </p:cNvPicPr>
          <p:nvPr/>
        </p:nvPicPr>
        <p:blipFill>
          <a:blip r:embed="rId6">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rot="478507">
            <a:off x="753359" y="284647"/>
            <a:ext cx="1353429" cy="1457070"/>
          </a:xfrm>
          <a:prstGeom prst="rect">
            <a:avLst/>
          </a:prstGeom>
        </p:spPr>
      </p:pic>
    </p:spTree>
    <p:extLst>
      <p:ext uri="{BB962C8B-B14F-4D97-AF65-F5344CB8AC3E}">
        <p14:creationId xmlns:p14="http://schemas.microsoft.com/office/powerpoint/2010/main" val="41777618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500"/>
                                        <p:tgtEl>
                                          <p:spTgt spid="7"/>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left)">
                                      <p:cBhvr>
                                        <p:cTn id="25" dur="500"/>
                                        <p:tgtEl>
                                          <p:spTgt spid="23"/>
                                        </p:tgtEl>
                                      </p:cBhvr>
                                    </p:animEffect>
                                  </p:childTnLst>
                                </p:cTn>
                              </p:par>
                            </p:childTnLst>
                          </p:cTn>
                        </p:par>
                        <p:par>
                          <p:cTn id="26" fill="hold">
                            <p:stCondLst>
                              <p:cond delay="2000"/>
                            </p:stCondLst>
                            <p:childTnLst>
                              <p:par>
                                <p:cTn id="27" presetID="22" presetClass="entr" presetSubtype="8" fill="hold" grpId="0" nodeType="after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left)">
                                      <p:cBhvr>
                                        <p:cTn id="2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3" grpId="0"/>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C4F8DDF-A278-4C01-9353-2A25F48C3D62}"/>
              </a:ext>
            </a:extLst>
          </p:cNvPr>
          <p:cNvPicPr>
            <a:picLocks noChangeAspect="1"/>
          </p:cNvPicPr>
          <p:nvPr/>
        </p:nvPicPr>
        <p:blipFill>
          <a:blip r:embed="rId2"/>
          <a:stretch>
            <a:fillRect/>
          </a:stretch>
        </p:blipFill>
        <p:spPr>
          <a:xfrm>
            <a:off x="0" y="0"/>
            <a:ext cx="12192000" cy="6857999"/>
          </a:xfrm>
          <a:prstGeom prst="rect">
            <a:avLst/>
          </a:prstGeom>
        </p:spPr>
      </p:pic>
      <p:sp>
        <p:nvSpPr>
          <p:cNvPr id="5" name="矩形 5">
            <a:extLst>
              <a:ext uri="{FF2B5EF4-FFF2-40B4-BE49-F238E27FC236}">
                <a16:creationId xmlns:a16="http://schemas.microsoft.com/office/drawing/2014/main" id="{F1EFB486-808A-4B9A-BCE0-48113DA05147}"/>
              </a:ext>
            </a:extLst>
          </p:cNvPr>
          <p:cNvSpPr/>
          <p:nvPr/>
        </p:nvSpPr>
        <p:spPr>
          <a:xfrm>
            <a:off x="345038" y="355242"/>
            <a:ext cx="11501925" cy="6147516"/>
          </a:xfrm>
          <a:prstGeom prst="rect">
            <a:avLst/>
          </a:prstGeom>
          <a:solidFill>
            <a:schemeClr val="bg1"/>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pic>
        <p:nvPicPr>
          <p:cNvPr id="2" name="Picture 1"/>
          <p:cNvPicPr>
            <a:picLocks noChangeAspect="1"/>
          </p:cNvPicPr>
          <p:nvPr/>
        </p:nvPicPr>
        <p:blipFill rotWithShape="1">
          <a:blip r:embed="rId3"/>
          <a:srcRect t="3389"/>
          <a:stretch/>
        </p:blipFill>
        <p:spPr>
          <a:xfrm>
            <a:off x="3162025" y="2310133"/>
            <a:ext cx="8507809" cy="3675125"/>
          </a:xfrm>
          <a:prstGeom prst="rect">
            <a:avLst/>
          </a:prstGeom>
        </p:spPr>
      </p:pic>
      <p:grpSp>
        <p:nvGrpSpPr>
          <p:cNvPr id="11" name="Group 10"/>
          <p:cNvGrpSpPr/>
          <p:nvPr/>
        </p:nvGrpSpPr>
        <p:grpSpPr>
          <a:xfrm>
            <a:off x="345038" y="-140866"/>
            <a:ext cx="11151176" cy="2247459"/>
            <a:chOff x="542215" y="-207223"/>
            <a:chExt cx="10883798" cy="2247459"/>
          </a:xfrm>
        </p:grpSpPr>
        <p:grpSp>
          <p:nvGrpSpPr>
            <p:cNvPr id="12" name="Group 11"/>
            <p:cNvGrpSpPr/>
            <p:nvPr/>
          </p:nvGrpSpPr>
          <p:grpSpPr>
            <a:xfrm>
              <a:off x="1942357" y="-207223"/>
              <a:ext cx="9483656" cy="2247459"/>
              <a:chOff x="1942357" y="-225702"/>
              <a:chExt cx="9483656" cy="2247459"/>
            </a:xfrm>
          </p:grpSpPr>
          <p:pic>
            <p:nvPicPr>
              <p:cNvPr id="14" name="图片 4">
                <a:extLst>
                  <a:ext uri="{FF2B5EF4-FFF2-40B4-BE49-F238E27FC236}">
                    <a16:creationId xmlns:a16="http://schemas.microsoft.com/office/drawing/2014/main" id="{68419D9A-0600-4A2F-A5A4-04CE0C7C91FD}"/>
                  </a:ext>
                </a:extLst>
              </p:cNvPr>
              <p:cNvPicPr>
                <a:picLocks noChangeAspect="1"/>
              </p:cNvPicPr>
              <p:nvPr/>
            </p:nvPicPr>
            <p:blipFill>
              <a:blip r:embed="rId4"/>
              <a:stretch>
                <a:fillRect/>
              </a:stretch>
            </p:blipFill>
            <p:spPr>
              <a:xfrm>
                <a:off x="1942357" y="-225702"/>
                <a:ext cx="9483656" cy="2247459"/>
              </a:xfrm>
              <a:prstGeom prst="rect">
                <a:avLst/>
              </a:prstGeom>
            </p:spPr>
          </p:pic>
          <p:sp>
            <p:nvSpPr>
              <p:cNvPr id="15" name="文本框 4">
                <a:extLst>
                  <a:ext uri="{FF2B5EF4-FFF2-40B4-BE49-F238E27FC236}">
                    <a16:creationId xmlns:a16="http://schemas.microsoft.com/office/drawing/2014/main" id="{6F525064-D78C-4D8F-9AFA-1B38967D3486}"/>
                  </a:ext>
                </a:extLst>
              </p:cNvPr>
              <p:cNvSpPr txBox="1"/>
              <p:nvPr/>
            </p:nvSpPr>
            <p:spPr>
              <a:xfrm>
                <a:off x="2102600" y="473946"/>
                <a:ext cx="9163167" cy="1200329"/>
              </a:xfrm>
              <a:prstGeom prst="rect">
                <a:avLst/>
              </a:prstGeom>
              <a:noFill/>
            </p:spPr>
            <p:txBody>
              <a:bodyPr wrap="square" rtlCol="0">
                <a:spAutoFit/>
              </a:bodyPr>
              <a:lstStyle>
                <a:defPPr>
                  <a:defRPr lang="zh-CN"/>
                </a:defPPr>
                <a:lvl1pPr marL="285750" indent="-285750">
                  <a:lnSpc>
                    <a:spcPct val="170000"/>
                  </a:lnSpc>
                  <a:buFont typeface="Wingdings" panose="05000000000000000000" pitchFamily="2" charset="2"/>
                  <a:buChar char="l"/>
                  <a:defRPr sz="1600">
                    <a:latin typeface="思源黑体 CN Medium" panose="020B0600000000000000" pitchFamily="34" charset="-122"/>
                    <a:ea typeface="思源黑体 CN Medium" panose="020B0600000000000000" pitchFamily="34" charset="-122"/>
                    <a:cs typeface="字魂58号-创中黑" panose="00000500000000000000" charset="-122"/>
                  </a:defRPr>
                </a:lvl1pPr>
              </a:lstStyle>
              <a:p>
                <a:pPr marL="0" marR="0" lvl="0" indent="0" algn="ctr" defTabSz="914400" rtl="0" eaLnBrk="1" fontAlgn="auto" latinLnBrk="0" hangingPunct="1">
                  <a:lnSpc>
                    <a:spcPct val="100000"/>
                  </a:lnSpc>
                  <a:spcBef>
                    <a:spcPts val="0"/>
                  </a:spcBef>
                  <a:spcAft>
                    <a:spcPts val="0"/>
                  </a:spcAft>
                  <a:buClrTx/>
                  <a:buSzTx/>
                  <a:buNone/>
                  <a:tabLst/>
                  <a:defRPr/>
                </a:pPr>
                <a:r>
                  <a:rPr kumimoji="0" lang="en-US" altLang="zh-CN" sz="3600" b="1" i="0" u="none" strike="noStrike" kern="1200" cap="none" spc="0" normalizeH="0" baseline="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Hỏi</a:t>
                </a:r>
                <a:r>
                  <a:rPr kumimoji="0" lang="en-US" altLang="zh-CN" sz="3600" b="1" i="0" u="none" strike="noStrike" kern="1200" cap="none" spc="0" normalizeH="0" baseline="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baseline="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đáp</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về</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nhân</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vật</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em</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thích</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hoặc</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không</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thích</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trong</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câu</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chuyện</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đã</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đọc</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hoặc</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đã</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nghe</a:t>
                </a:r>
                <a:r>
                  <a:rPr kumimoji="0" lang="en-US" altLang="zh-CN" sz="3600" b="1"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sym typeface="+mn-lt"/>
                  </a:rPr>
                  <a:t>. </a:t>
                </a:r>
                <a:endParaRPr kumimoji="0" lang="zh-CN" altLang="en-US" sz="3600" b="1" i="0" u="none" strike="noStrike" kern="1200" cap="none" spc="0" normalizeH="0" baseline="0" noProof="0" dirty="0">
                  <a:ln>
                    <a:noFill/>
                  </a:ln>
                  <a:solidFill>
                    <a:schemeClr val="accent2">
                      <a:lumMod val="75000"/>
                    </a:schemeClr>
                  </a:solidFill>
                  <a:effectLst/>
                  <a:uLnTx/>
                  <a:uFillTx/>
                  <a:latin typeface="Cambria" panose="02040503050406030204" pitchFamily="18" charset="0"/>
                  <a:sym typeface="+mn-lt"/>
                </a:endParaRPr>
              </a:p>
            </p:txBody>
          </p:sp>
        </p:grpSp>
        <p:pic>
          <p:nvPicPr>
            <p:cNvPr id="13" name="图片 6">
              <a:extLst>
                <a:ext uri="{FF2B5EF4-FFF2-40B4-BE49-F238E27FC236}">
                  <a16:creationId xmlns:a16="http://schemas.microsoft.com/office/drawing/2014/main" id="{6C237E4E-C423-452F-AA49-8981AFF131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2215" y="130096"/>
              <a:ext cx="1673768" cy="1673768"/>
            </a:xfrm>
            <a:prstGeom prst="rect">
              <a:avLst/>
            </a:prstGeom>
          </p:spPr>
        </p:pic>
      </p:grpSp>
      <p:pic>
        <p:nvPicPr>
          <p:cNvPr id="18" name="Picture 17"/>
          <p:cNvPicPr>
            <a:picLocks noChangeAspect="1"/>
          </p:cNvPicPr>
          <p:nvPr/>
        </p:nvPicPr>
        <p:blipFill>
          <a:blip r:embed="rId6"/>
          <a:stretch>
            <a:fillRect/>
          </a:stretch>
        </p:blipFill>
        <p:spPr>
          <a:xfrm>
            <a:off x="-518907" y="2509280"/>
            <a:ext cx="5157663" cy="5157663"/>
          </a:xfrm>
          <a:prstGeom prst="rect">
            <a:avLst/>
          </a:prstGeom>
        </p:spPr>
      </p:pic>
    </p:spTree>
    <p:extLst>
      <p:ext uri="{BB962C8B-B14F-4D97-AF65-F5344CB8AC3E}">
        <p14:creationId xmlns:p14="http://schemas.microsoft.com/office/powerpoint/2010/main" val="27504527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C4F8DDF-A278-4C01-9353-2A25F48C3D62}"/>
              </a:ext>
            </a:extLst>
          </p:cNvPr>
          <p:cNvPicPr>
            <a:picLocks noChangeAspect="1"/>
          </p:cNvPicPr>
          <p:nvPr/>
        </p:nvPicPr>
        <p:blipFill>
          <a:blip r:embed="rId2"/>
          <a:stretch>
            <a:fillRect/>
          </a:stretch>
        </p:blipFill>
        <p:spPr>
          <a:xfrm>
            <a:off x="0" y="0"/>
            <a:ext cx="12192000" cy="6857999"/>
          </a:xfrm>
          <a:prstGeom prst="rect">
            <a:avLst/>
          </a:prstGeom>
        </p:spPr>
      </p:pic>
      <p:sp>
        <p:nvSpPr>
          <p:cNvPr id="5" name="矩形 5">
            <a:extLst>
              <a:ext uri="{FF2B5EF4-FFF2-40B4-BE49-F238E27FC236}">
                <a16:creationId xmlns:a16="http://schemas.microsoft.com/office/drawing/2014/main" id="{F1EFB486-808A-4B9A-BCE0-48113DA05147}"/>
              </a:ext>
            </a:extLst>
          </p:cNvPr>
          <p:cNvSpPr/>
          <p:nvPr/>
        </p:nvSpPr>
        <p:spPr>
          <a:xfrm>
            <a:off x="345038" y="355242"/>
            <a:ext cx="11501925" cy="6147516"/>
          </a:xfrm>
          <a:prstGeom prst="rect">
            <a:avLst/>
          </a:prstGeom>
          <a:solidFill>
            <a:schemeClr val="bg1"/>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nvGrpSpPr>
          <p:cNvPr id="11" name="Group 10"/>
          <p:cNvGrpSpPr/>
          <p:nvPr/>
        </p:nvGrpSpPr>
        <p:grpSpPr>
          <a:xfrm>
            <a:off x="475049" y="-36728"/>
            <a:ext cx="11079038" cy="2884066"/>
            <a:chOff x="612623" y="-207223"/>
            <a:chExt cx="10813390" cy="2884066"/>
          </a:xfrm>
        </p:grpSpPr>
        <p:grpSp>
          <p:nvGrpSpPr>
            <p:cNvPr id="12" name="Group 11"/>
            <p:cNvGrpSpPr/>
            <p:nvPr/>
          </p:nvGrpSpPr>
          <p:grpSpPr>
            <a:xfrm>
              <a:off x="1942357" y="-207223"/>
              <a:ext cx="9483656" cy="2884066"/>
              <a:chOff x="1942357" y="-225702"/>
              <a:chExt cx="9483656" cy="2884066"/>
            </a:xfrm>
          </p:grpSpPr>
          <p:pic>
            <p:nvPicPr>
              <p:cNvPr id="14" name="图片 4">
                <a:extLst>
                  <a:ext uri="{FF2B5EF4-FFF2-40B4-BE49-F238E27FC236}">
                    <a16:creationId xmlns:a16="http://schemas.microsoft.com/office/drawing/2014/main" id="{68419D9A-0600-4A2F-A5A4-04CE0C7C91FD}"/>
                  </a:ext>
                </a:extLst>
              </p:cNvPr>
              <p:cNvPicPr>
                <a:picLocks noChangeAspect="1"/>
              </p:cNvPicPr>
              <p:nvPr/>
            </p:nvPicPr>
            <p:blipFill>
              <a:blip r:embed="rId3"/>
              <a:stretch>
                <a:fillRect/>
              </a:stretch>
            </p:blipFill>
            <p:spPr>
              <a:xfrm>
                <a:off x="1942357" y="-225702"/>
                <a:ext cx="9483656" cy="2884066"/>
              </a:xfrm>
              <a:prstGeom prst="rect">
                <a:avLst/>
              </a:prstGeom>
            </p:spPr>
          </p:pic>
          <p:sp>
            <p:nvSpPr>
              <p:cNvPr id="15" name="文本框 4">
                <a:extLst>
                  <a:ext uri="{FF2B5EF4-FFF2-40B4-BE49-F238E27FC236}">
                    <a16:creationId xmlns:a16="http://schemas.microsoft.com/office/drawing/2014/main" id="{6F525064-D78C-4D8F-9AFA-1B38967D3486}"/>
                  </a:ext>
                </a:extLst>
              </p:cNvPr>
              <p:cNvSpPr txBox="1"/>
              <p:nvPr/>
            </p:nvSpPr>
            <p:spPr>
              <a:xfrm>
                <a:off x="2102600" y="539190"/>
                <a:ext cx="9163167" cy="1754326"/>
              </a:xfrm>
              <a:prstGeom prst="rect">
                <a:avLst/>
              </a:prstGeom>
              <a:noFill/>
            </p:spPr>
            <p:txBody>
              <a:bodyPr wrap="square" rtlCol="0">
                <a:spAutoFit/>
              </a:bodyPr>
              <a:lstStyle>
                <a:defPPr>
                  <a:defRPr lang="zh-CN"/>
                </a:defPPr>
                <a:lvl1pPr marL="285750" indent="-285750">
                  <a:lnSpc>
                    <a:spcPct val="170000"/>
                  </a:lnSpc>
                  <a:buFont typeface="Wingdings" panose="05000000000000000000" pitchFamily="2" charset="2"/>
                  <a:buChar char="l"/>
                  <a:defRPr sz="1600">
                    <a:latin typeface="思源黑体 CN Medium" panose="020B0600000000000000" pitchFamily="34" charset="-122"/>
                    <a:ea typeface="思源黑体 CN Medium" panose="020B0600000000000000" pitchFamily="34" charset="-122"/>
                    <a:cs typeface="字魂58号-创中黑" panose="00000500000000000000" charset="-122"/>
                  </a:defRPr>
                </a:lvl1p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altLang="zh-CN" sz="3600" b="1" i="0" u="none" strike="noStrike" kern="1200" cap="none" spc="0" normalizeH="0" baseline="0" noProof="0" dirty="0" err="1" smtClean="0">
                    <a:ln>
                      <a:noFill/>
                    </a:ln>
                    <a:solidFill>
                      <a:srgbClr val="ED7D31">
                        <a:lumMod val="75000"/>
                      </a:srgbClr>
                    </a:solidFill>
                    <a:effectLst/>
                    <a:uLnTx/>
                    <a:uFillTx/>
                    <a:latin typeface="Cambria" panose="02040503050406030204" pitchFamily="18" charset="0"/>
                    <a:ea typeface="Cambria" panose="02040503050406030204" pitchFamily="18" charset="0"/>
                    <a:sym typeface="+mn-lt"/>
                  </a:rPr>
                  <a:t>Viết</a:t>
                </a:r>
                <a:r>
                  <a:rPr kumimoji="0" lang="en-US" altLang="zh-CN" sz="3600" b="1" i="0" u="none" strike="noStrike" kern="1200" cap="none" spc="0" normalizeH="0" noProof="0" dirty="0" smtClean="0">
                    <a:ln>
                      <a:noFill/>
                    </a:ln>
                    <a:solidFill>
                      <a:srgbClr val="ED7D31">
                        <a:lumMod val="75000"/>
                      </a:srgbClr>
                    </a:solidFill>
                    <a:effectLst/>
                    <a:uLnTx/>
                    <a:uFillTx/>
                    <a:latin typeface="Cambria" panose="02040503050406030204" pitchFamily="18" charset="0"/>
                    <a:ea typeface="Cambria" panose="02040503050406030204" pitchFamily="18" charset="0"/>
                    <a:sym typeface="+mn-lt"/>
                  </a:rPr>
                  <a:t> 2 – 3 </a:t>
                </a:r>
                <a:r>
                  <a:rPr kumimoji="0" lang="en-US" altLang="zh-CN" sz="3600" b="1" i="0" u="none" strike="noStrike" kern="1200" cap="none" spc="0" normalizeH="0" noProof="0" dirty="0" err="1" smtClean="0">
                    <a:ln>
                      <a:noFill/>
                    </a:ln>
                    <a:solidFill>
                      <a:srgbClr val="ED7D31">
                        <a:lumMod val="75000"/>
                      </a:srgbClr>
                    </a:solidFill>
                    <a:effectLst/>
                    <a:uLnTx/>
                    <a:uFillTx/>
                    <a:latin typeface="Cambria" panose="02040503050406030204" pitchFamily="18" charset="0"/>
                    <a:ea typeface="Cambria" panose="02040503050406030204" pitchFamily="18" charset="0"/>
                    <a:sym typeface="+mn-lt"/>
                  </a:rPr>
                  <a:t>câu</a:t>
                </a:r>
                <a:r>
                  <a:rPr kumimoji="0" lang="en-US" altLang="zh-CN" sz="3600" b="1" i="0" u="none" strike="noStrike" kern="1200" cap="none" spc="0" normalizeH="0" noProof="0" dirty="0" smtClean="0">
                    <a:ln>
                      <a:noFill/>
                    </a:ln>
                    <a:solidFill>
                      <a:srgbClr val="ED7D31">
                        <a:lumMod val="75000"/>
                      </a:srgb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rgbClr val="ED7D31">
                        <a:lumMod val="75000"/>
                      </a:srgbClr>
                    </a:solidFill>
                    <a:effectLst/>
                    <a:uLnTx/>
                    <a:uFillTx/>
                    <a:latin typeface="Cambria" panose="02040503050406030204" pitchFamily="18" charset="0"/>
                    <a:ea typeface="Cambria" panose="02040503050406030204" pitchFamily="18" charset="0"/>
                    <a:sym typeface="+mn-lt"/>
                  </a:rPr>
                  <a:t>nêu</a:t>
                </a:r>
                <a:r>
                  <a:rPr kumimoji="0" lang="en-US" altLang="zh-CN" sz="3600" b="1" i="0" u="none" strike="noStrike" kern="1200" cap="none" spc="0" normalizeH="0" noProof="0" dirty="0" smtClean="0">
                    <a:ln>
                      <a:noFill/>
                    </a:ln>
                    <a:solidFill>
                      <a:srgbClr val="ED7D31">
                        <a:lumMod val="75000"/>
                      </a:srgb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rgbClr val="ED7D31">
                        <a:lumMod val="75000"/>
                      </a:srgbClr>
                    </a:solidFill>
                    <a:effectLst/>
                    <a:uLnTx/>
                    <a:uFillTx/>
                    <a:latin typeface="Cambria" panose="02040503050406030204" pitchFamily="18" charset="0"/>
                    <a:ea typeface="Cambria" panose="02040503050406030204" pitchFamily="18" charset="0"/>
                    <a:sym typeface="+mn-lt"/>
                  </a:rPr>
                  <a:t>lí</a:t>
                </a:r>
                <a:r>
                  <a:rPr kumimoji="0" lang="en-US" altLang="zh-CN" sz="3600" b="1" i="0" u="none" strike="noStrike" kern="1200" cap="none" spc="0" normalizeH="0" noProof="0" dirty="0" smtClean="0">
                    <a:ln>
                      <a:noFill/>
                    </a:ln>
                    <a:solidFill>
                      <a:srgbClr val="ED7D31">
                        <a:lumMod val="75000"/>
                      </a:srgbClr>
                    </a:solidFill>
                    <a:effectLst/>
                    <a:uLnTx/>
                    <a:uFillTx/>
                    <a:latin typeface="Cambria" panose="02040503050406030204" pitchFamily="18" charset="0"/>
                    <a:ea typeface="Cambria" panose="02040503050406030204" pitchFamily="18" charset="0"/>
                    <a:sym typeface="+mn-lt"/>
                  </a:rPr>
                  <a:t> do </a:t>
                </a:r>
                <a:r>
                  <a:rPr kumimoji="0" lang="en-US" altLang="zh-CN" sz="3600" b="1" i="0" u="none" strike="noStrike" kern="1200" cap="none" spc="0" normalizeH="0" noProof="0" dirty="0" err="1" smtClean="0">
                    <a:ln>
                      <a:noFill/>
                    </a:ln>
                    <a:solidFill>
                      <a:srgbClr val="ED7D31">
                        <a:lumMod val="75000"/>
                      </a:srgbClr>
                    </a:solidFill>
                    <a:effectLst/>
                    <a:uLnTx/>
                    <a:uFillTx/>
                    <a:latin typeface="Cambria" panose="02040503050406030204" pitchFamily="18" charset="0"/>
                    <a:ea typeface="Cambria" panose="02040503050406030204" pitchFamily="18" charset="0"/>
                    <a:sym typeface="+mn-lt"/>
                  </a:rPr>
                  <a:t>em</a:t>
                </a:r>
                <a:r>
                  <a:rPr kumimoji="0" lang="en-US" altLang="zh-CN" sz="3600" b="1" i="0" u="none" strike="noStrike" kern="1200" cap="none" spc="0" normalizeH="0" noProof="0" dirty="0" smtClean="0">
                    <a:ln>
                      <a:noFill/>
                    </a:ln>
                    <a:solidFill>
                      <a:srgbClr val="ED7D31">
                        <a:lumMod val="75000"/>
                      </a:srgb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rgbClr val="ED7D31">
                        <a:lumMod val="75000"/>
                      </a:srgbClr>
                    </a:solidFill>
                    <a:effectLst/>
                    <a:uLnTx/>
                    <a:uFillTx/>
                    <a:latin typeface="Cambria" panose="02040503050406030204" pitchFamily="18" charset="0"/>
                    <a:ea typeface="Cambria" panose="02040503050406030204" pitchFamily="18" charset="0"/>
                    <a:sym typeface="+mn-lt"/>
                  </a:rPr>
                  <a:t>thích</a:t>
                </a:r>
                <a:r>
                  <a:rPr kumimoji="0" lang="en-US" altLang="zh-CN" sz="3600" b="1" i="0" u="none" strike="noStrike" kern="1200" cap="none" spc="0" normalizeH="0" noProof="0" dirty="0" smtClean="0">
                    <a:ln>
                      <a:noFill/>
                    </a:ln>
                    <a:solidFill>
                      <a:srgbClr val="ED7D31">
                        <a:lumMod val="75000"/>
                      </a:srgb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rgbClr val="ED7D31">
                        <a:lumMod val="75000"/>
                      </a:srgbClr>
                    </a:solidFill>
                    <a:effectLst/>
                    <a:uLnTx/>
                    <a:uFillTx/>
                    <a:latin typeface="Cambria" panose="02040503050406030204" pitchFamily="18" charset="0"/>
                    <a:ea typeface="Cambria" panose="02040503050406030204" pitchFamily="18" charset="0"/>
                    <a:sym typeface="+mn-lt"/>
                  </a:rPr>
                  <a:t>hoặc</a:t>
                </a:r>
                <a:r>
                  <a:rPr kumimoji="0" lang="en-US" altLang="zh-CN" sz="3600" b="1" i="0" u="none" strike="noStrike" kern="1200" cap="none" spc="0" normalizeH="0" noProof="0" dirty="0" smtClean="0">
                    <a:ln>
                      <a:noFill/>
                    </a:ln>
                    <a:solidFill>
                      <a:srgbClr val="ED7D31">
                        <a:lumMod val="75000"/>
                      </a:srgbClr>
                    </a:solidFill>
                    <a:effectLst/>
                    <a:uLnTx/>
                    <a:uFillTx/>
                    <a:latin typeface="Cambria" panose="02040503050406030204" pitchFamily="18" charset="0"/>
                    <a:ea typeface="Cambria" panose="02040503050406030204" pitchFamily="18" charset="0"/>
                    <a:sym typeface="+mn-lt"/>
                  </a:rPr>
                  <a:t> </a:t>
                </a:r>
                <a:r>
                  <a:rPr kumimoji="0" lang="en-US" altLang="zh-CN" sz="3600" b="1" i="0" u="none" strike="noStrike" kern="1200" cap="none" spc="0" normalizeH="0" noProof="0" dirty="0" err="1" smtClean="0">
                    <a:ln>
                      <a:noFill/>
                    </a:ln>
                    <a:solidFill>
                      <a:srgbClr val="ED7D31">
                        <a:lumMod val="75000"/>
                      </a:srgbClr>
                    </a:solidFill>
                    <a:effectLst/>
                    <a:uLnTx/>
                    <a:uFillTx/>
                    <a:latin typeface="Cambria" panose="02040503050406030204" pitchFamily="18" charset="0"/>
                    <a:ea typeface="Cambria" panose="02040503050406030204" pitchFamily="18" charset="0"/>
                    <a:sym typeface="+mn-lt"/>
                  </a:rPr>
                  <a:t>khôn</a:t>
                </a:r>
                <a:r>
                  <a:rPr lang="en-US" altLang="zh-CN" sz="3600" b="1" dirty="0" smtClean="0">
                    <a:solidFill>
                      <a:srgbClr val="ED7D31">
                        <a:lumMod val="75000"/>
                      </a:srgbClr>
                    </a:solidFill>
                    <a:latin typeface="Cambria" panose="02040503050406030204" pitchFamily="18" charset="0"/>
                    <a:ea typeface="Cambria" panose="02040503050406030204" pitchFamily="18" charset="0"/>
                    <a:sym typeface="+mn-lt"/>
                  </a:rPr>
                  <a:t>g </a:t>
                </a:r>
                <a:r>
                  <a:rPr lang="en-US" altLang="zh-CN" sz="3600" b="1" dirty="0" err="1" smtClean="0">
                    <a:solidFill>
                      <a:srgbClr val="ED7D31">
                        <a:lumMod val="75000"/>
                      </a:srgbClr>
                    </a:solidFill>
                    <a:latin typeface="Cambria" panose="02040503050406030204" pitchFamily="18" charset="0"/>
                    <a:ea typeface="Cambria" panose="02040503050406030204" pitchFamily="18" charset="0"/>
                    <a:sym typeface="+mn-lt"/>
                  </a:rPr>
                  <a:t>thích</a:t>
                </a:r>
                <a:r>
                  <a:rPr lang="en-US" altLang="zh-CN" sz="3600" b="1" dirty="0" smtClean="0">
                    <a:solidFill>
                      <a:srgbClr val="ED7D31">
                        <a:lumMod val="75000"/>
                      </a:srgbClr>
                    </a:solidFill>
                    <a:latin typeface="Cambria" panose="02040503050406030204" pitchFamily="18" charset="0"/>
                    <a:ea typeface="Cambria" panose="02040503050406030204" pitchFamily="18" charset="0"/>
                    <a:sym typeface="+mn-lt"/>
                  </a:rPr>
                  <a:t> </a:t>
                </a:r>
                <a:r>
                  <a:rPr lang="en-US" altLang="zh-CN" sz="3600" b="1" dirty="0" err="1" smtClean="0">
                    <a:solidFill>
                      <a:srgbClr val="ED7D31">
                        <a:lumMod val="75000"/>
                      </a:srgbClr>
                    </a:solidFill>
                    <a:latin typeface="Cambria" panose="02040503050406030204" pitchFamily="18" charset="0"/>
                    <a:ea typeface="Cambria" panose="02040503050406030204" pitchFamily="18" charset="0"/>
                    <a:sym typeface="+mn-lt"/>
                  </a:rPr>
                  <a:t>nhân</a:t>
                </a:r>
                <a:r>
                  <a:rPr lang="en-US" altLang="zh-CN" sz="3600" b="1" dirty="0" smtClean="0">
                    <a:solidFill>
                      <a:srgbClr val="ED7D31">
                        <a:lumMod val="75000"/>
                      </a:srgbClr>
                    </a:solidFill>
                    <a:latin typeface="Cambria" panose="02040503050406030204" pitchFamily="18" charset="0"/>
                    <a:ea typeface="Cambria" panose="02040503050406030204" pitchFamily="18" charset="0"/>
                    <a:sym typeface="+mn-lt"/>
                  </a:rPr>
                  <a:t> </a:t>
                </a:r>
                <a:r>
                  <a:rPr lang="en-US" altLang="zh-CN" sz="3600" b="1" dirty="0" err="1" smtClean="0">
                    <a:solidFill>
                      <a:srgbClr val="ED7D31">
                        <a:lumMod val="75000"/>
                      </a:srgbClr>
                    </a:solidFill>
                    <a:latin typeface="Cambria" panose="02040503050406030204" pitchFamily="18" charset="0"/>
                    <a:ea typeface="Cambria" panose="02040503050406030204" pitchFamily="18" charset="0"/>
                    <a:sym typeface="+mn-lt"/>
                  </a:rPr>
                  <a:t>vật</a:t>
                </a:r>
                <a:r>
                  <a:rPr lang="en-US" altLang="zh-CN" sz="3600" b="1" dirty="0" smtClean="0">
                    <a:solidFill>
                      <a:srgbClr val="ED7D31">
                        <a:lumMod val="75000"/>
                      </a:srgbClr>
                    </a:solidFill>
                    <a:latin typeface="Cambria" panose="02040503050406030204" pitchFamily="18" charset="0"/>
                    <a:ea typeface="Cambria" panose="02040503050406030204" pitchFamily="18" charset="0"/>
                    <a:sym typeface="+mn-lt"/>
                  </a:rPr>
                  <a:t> </a:t>
                </a:r>
                <a:r>
                  <a:rPr lang="en-US" altLang="zh-CN" sz="3600" b="1" dirty="0" err="1" smtClean="0">
                    <a:solidFill>
                      <a:srgbClr val="ED7D31">
                        <a:lumMod val="75000"/>
                      </a:srgbClr>
                    </a:solidFill>
                    <a:latin typeface="Cambria" panose="02040503050406030204" pitchFamily="18" charset="0"/>
                    <a:ea typeface="Cambria" panose="02040503050406030204" pitchFamily="18" charset="0"/>
                    <a:sym typeface="+mn-lt"/>
                  </a:rPr>
                  <a:t>trong</a:t>
                </a:r>
                <a:r>
                  <a:rPr lang="en-US" altLang="zh-CN" sz="3600" b="1" dirty="0" smtClean="0">
                    <a:solidFill>
                      <a:srgbClr val="ED7D31">
                        <a:lumMod val="75000"/>
                      </a:srgbClr>
                    </a:solidFill>
                    <a:latin typeface="Cambria" panose="02040503050406030204" pitchFamily="18" charset="0"/>
                    <a:ea typeface="Cambria" panose="02040503050406030204" pitchFamily="18" charset="0"/>
                    <a:sym typeface="+mn-lt"/>
                  </a:rPr>
                  <a:t> </a:t>
                </a:r>
                <a:r>
                  <a:rPr lang="en-US" altLang="zh-CN" sz="3600" b="1" dirty="0" err="1" smtClean="0">
                    <a:solidFill>
                      <a:srgbClr val="ED7D31">
                        <a:lumMod val="75000"/>
                      </a:srgbClr>
                    </a:solidFill>
                    <a:latin typeface="Cambria" panose="02040503050406030204" pitchFamily="18" charset="0"/>
                    <a:ea typeface="Cambria" panose="02040503050406030204" pitchFamily="18" charset="0"/>
                    <a:sym typeface="+mn-lt"/>
                  </a:rPr>
                  <a:t>câu</a:t>
                </a:r>
                <a:r>
                  <a:rPr lang="en-US" altLang="zh-CN" sz="3600" b="1" dirty="0" smtClean="0">
                    <a:solidFill>
                      <a:srgbClr val="ED7D31">
                        <a:lumMod val="75000"/>
                      </a:srgbClr>
                    </a:solidFill>
                    <a:latin typeface="Cambria" panose="02040503050406030204" pitchFamily="18" charset="0"/>
                    <a:ea typeface="Cambria" panose="02040503050406030204" pitchFamily="18" charset="0"/>
                    <a:sym typeface="+mn-lt"/>
                  </a:rPr>
                  <a:t> </a:t>
                </a:r>
                <a:r>
                  <a:rPr lang="en-US" altLang="zh-CN" sz="3600" b="1" dirty="0" err="1" smtClean="0">
                    <a:solidFill>
                      <a:srgbClr val="ED7D31">
                        <a:lumMod val="75000"/>
                      </a:srgbClr>
                    </a:solidFill>
                    <a:latin typeface="Cambria" panose="02040503050406030204" pitchFamily="18" charset="0"/>
                    <a:ea typeface="Cambria" panose="02040503050406030204" pitchFamily="18" charset="0"/>
                    <a:sym typeface="+mn-lt"/>
                  </a:rPr>
                  <a:t>chuyện</a:t>
                </a:r>
                <a:r>
                  <a:rPr lang="en-US" altLang="zh-CN" sz="3600" b="1" dirty="0" smtClean="0">
                    <a:solidFill>
                      <a:srgbClr val="ED7D31">
                        <a:lumMod val="75000"/>
                      </a:srgbClr>
                    </a:solidFill>
                    <a:latin typeface="Cambria" panose="02040503050406030204" pitchFamily="18" charset="0"/>
                    <a:ea typeface="Cambria" panose="02040503050406030204" pitchFamily="18" charset="0"/>
                    <a:sym typeface="+mn-lt"/>
                  </a:rPr>
                  <a:t> </a:t>
                </a:r>
                <a:r>
                  <a:rPr lang="en-US" altLang="zh-CN" sz="3600" b="1" dirty="0" err="1" smtClean="0">
                    <a:solidFill>
                      <a:srgbClr val="ED7D31">
                        <a:lumMod val="75000"/>
                      </a:srgbClr>
                    </a:solidFill>
                    <a:latin typeface="Cambria" panose="02040503050406030204" pitchFamily="18" charset="0"/>
                    <a:ea typeface="Cambria" panose="02040503050406030204" pitchFamily="18" charset="0"/>
                    <a:sym typeface="+mn-lt"/>
                  </a:rPr>
                  <a:t>đã</a:t>
                </a:r>
                <a:r>
                  <a:rPr lang="en-US" altLang="zh-CN" sz="3600" b="1" dirty="0" smtClean="0">
                    <a:solidFill>
                      <a:srgbClr val="ED7D31">
                        <a:lumMod val="75000"/>
                      </a:srgbClr>
                    </a:solidFill>
                    <a:latin typeface="Cambria" panose="02040503050406030204" pitchFamily="18" charset="0"/>
                    <a:ea typeface="Cambria" panose="02040503050406030204" pitchFamily="18" charset="0"/>
                    <a:sym typeface="+mn-lt"/>
                  </a:rPr>
                  <a:t> </a:t>
                </a:r>
                <a:r>
                  <a:rPr lang="en-US" altLang="zh-CN" sz="3600" b="1" dirty="0" err="1" smtClean="0">
                    <a:solidFill>
                      <a:srgbClr val="ED7D31">
                        <a:lumMod val="75000"/>
                      </a:srgbClr>
                    </a:solidFill>
                    <a:latin typeface="Cambria" panose="02040503050406030204" pitchFamily="18" charset="0"/>
                    <a:ea typeface="Cambria" panose="02040503050406030204" pitchFamily="18" charset="0"/>
                    <a:sym typeface="+mn-lt"/>
                  </a:rPr>
                  <a:t>đọc</a:t>
                </a:r>
                <a:r>
                  <a:rPr lang="en-US" altLang="zh-CN" sz="3600" b="1" dirty="0" smtClean="0">
                    <a:solidFill>
                      <a:srgbClr val="ED7D31">
                        <a:lumMod val="75000"/>
                      </a:srgbClr>
                    </a:solidFill>
                    <a:latin typeface="Cambria" panose="02040503050406030204" pitchFamily="18" charset="0"/>
                    <a:ea typeface="Cambria" panose="02040503050406030204" pitchFamily="18" charset="0"/>
                    <a:sym typeface="+mn-lt"/>
                  </a:rPr>
                  <a:t> </a:t>
                </a:r>
                <a:r>
                  <a:rPr lang="en-US" altLang="zh-CN" sz="3600" b="1" dirty="0" err="1" smtClean="0">
                    <a:solidFill>
                      <a:srgbClr val="ED7D31">
                        <a:lumMod val="75000"/>
                      </a:srgbClr>
                    </a:solidFill>
                    <a:latin typeface="Cambria" panose="02040503050406030204" pitchFamily="18" charset="0"/>
                    <a:ea typeface="Cambria" panose="02040503050406030204" pitchFamily="18" charset="0"/>
                    <a:sym typeface="+mn-lt"/>
                  </a:rPr>
                  <a:t>hoặc</a:t>
                </a:r>
                <a:r>
                  <a:rPr lang="en-US" altLang="zh-CN" sz="3600" b="1" dirty="0" smtClean="0">
                    <a:solidFill>
                      <a:srgbClr val="ED7D31">
                        <a:lumMod val="75000"/>
                      </a:srgbClr>
                    </a:solidFill>
                    <a:latin typeface="Cambria" panose="02040503050406030204" pitchFamily="18" charset="0"/>
                    <a:ea typeface="Cambria" panose="02040503050406030204" pitchFamily="18" charset="0"/>
                    <a:sym typeface="+mn-lt"/>
                  </a:rPr>
                  <a:t> </a:t>
                </a:r>
                <a:r>
                  <a:rPr lang="en-US" altLang="zh-CN" sz="3600" b="1" dirty="0" err="1" smtClean="0">
                    <a:solidFill>
                      <a:srgbClr val="ED7D31">
                        <a:lumMod val="75000"/>
                      </a:srgbClr>
                    </a:solidFill>
                    <a:latin typeface="Cambria" panose="02040503050406030204" pitchFamily="18" charset="0"/>
                    <a:ea typeface="Cambria" panose="02040503050406030204" pitchFamily="18" charset="0"/>
                    <a:sym typeface="+mn-lt"/>
                  </a:rPr>
                  <a:t>đã</a:t>
                </a:r>
                <a:r>
                  <a:rPr lang="en-US" altLang="zh-CN" sz="3600" b="1" dirty="0" smtClean="0">
                    <a:solidFill>
                      <a:srgbClr val="ED7D31">
                        <a:lumMod val="75000"/>
                      </a:srgbClr>
                    </a:solidFill>
                    <a:latin typeface="Cambria" panose="02040503050406030204" pitchFamily="18" charset="0"/>
                    <a:ea typeface="Cambria" panose="02040503050406030204" pitchFamily="18" charset="0"/>
                    <a:sym typeface="+mn-lt"/>
                  </a:rPr>
                  <a:t> </a:t>
                </a:r>
                <a:r>
                  <a:rPr lang="en-US" altLang="zh-CN" sz="3600" b="1" dirty="0" err="1" smtClean="0">
                    <a:solidFill>
                      <a:srgbClr val="ED7D31">
                        <a:lumMod val="75000"/>
                      </a:srgbClr>
                    </a:solidFill>
                    <a:latin typeface="Cambria" panose="02040503050406030204" pitchFamily="18" charset="0"/>
                    <a:ea typeface="Cambria" panose="02040503050406030204" pitchFamily="18" charset="0"/>
                    <a:sym typeface="+mn-lt"/>
                  </a:rPr>
                  <a:t>nghe</a:t>
                </a:r>
                <a:r>
                  <a:rPr lang="en-US" altLang="zh-CN" sz="3600" b="1" dirty="0" smtClean="0">
                    <a:solidFill>
                      <a:srgbClr val="ED7D31">
                        <a:lumMod val="75000"/>
                      </a:srgbClr>
                    </a:solidFill>
                    <a:latin typeface="Cambria" panose="02040503050406030204" pitchFamily="18" charset="0"/>
                    <a:ea typeface="Cambria" panose="02040503050406030204" pitchFamily="18" charset="0"/>
                    <a:sym typeface="+mn-lt"/>
                  </a:rPr>
                  <a:t>.</a:t>
                </a:r>
                <a:endParaRPr kumimoji="0" lang="zh-CN" altLang="en-US" sz="36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Medium" panose="020B0600000000000000" pitchFamily="34" charset="-122"/>
                  <a:sym typeface="+mn-lt"/>
                </a:endParaRPr>
              </a:p>
            </p:txBody>
          </p:sp>
        </p:grpSp>
        <p:pic>
          <p:nvPicPr>
            <p:cNvPr id="13" name="图片 6">
              <a:extLst>
                <a:ext uri="{FF2B5EF4-FFF2-40B4-BE49-F238E27FC236}">
                  <a16:creationId xmlns:a16="http://schemas.microsoft.com/office/drawing/2014/main" id="{6C237E4E-C423-452F-AA49-8981AFF131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623" y="747599"/>
              <a:ext cx="1673768" cy="1673768"/>
            </a:xfrm>
            <a:prstGeom prst="rect">
              <a:avLst/>
            </a:prstGeom>
          </p:spPr>
        </p:pic>
      </p:grpSp>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Lst>
          </a:blip>
          <a:stretch>
            <a:fillRect/>
          </a:stretch>
        </p:blipFill>
        <p:spPr>
          <a:xfrm rot="20868922">
            <a:off x="663423" y="773267"/>
            <a:ext cx="1184002" cy="1269721"/>
          </a:xfrm>
          <a:prstGeom prst="rect">
            <a:avLst/>
          </a:prstGeom>
        </p:spPr>
      </p:pic>
      <p:sp>
        <p:nvSpPr>
          <p:cNvPr id="6" name="Rectangle 5"/>
          <p:cNvSpPr/>
          <p:nvPr/>
        </p:nvSpPr>
        <p:spPr>
          <a:xfrm>
            <a:off x="542763" y="2811395"/>
            <a:ext cx="11133422" cy="3539430"/>
          </a:xfrm>
          <a:prstGeom prst="rect">
            <a:avLst/>
          </a:prstGeom>
        </p:spPr>
        <p:txBody>
          <a:bodyPr wrap="square">
            <a:spAutoFit/>
          </a:bodyPr>
          <a:lstStyle/>
          <a:p>
            <a:pPr algn="just"/>
            <a:r>
              <a:rPr lang="en-US" sz="3200" b="1" dirty="0" smtClean="0">
                <a:solidFill>
                  <a:srgbClr val="0070C0"/>
                </a:solidFill>
                <a:latin typeface="Cambria" panose="02040503050406030204" pitchFamily="18" charset="0"/>
                <a:ea typeface="Cambria" panose="02040503050406030204" pitchFamily="18" charset="0"/>
              </a:rPr>
              <a:t>M: </a:t>
            </a:r>
            <a:r>
              <a:rPr lang="vi-VN" sz="3200" dirty="0" smtClean="0">
                <a:solidFill>
                  <a:srgbClr val="0070C0"/>
                </a:solidFill>
                <a:latin typeface="Cambria" panose="02040503050406030204" pitchFamily="18" charset="0"/>
                <a:ea typeface="Cambria" panose="02040503050406030204" pitchFamily="18" charset="0"/>
              </a:rPr>
              <a:t>Em </a:t>
            </a:r>
            <a:r>
              <a:rPr lang="vi-VN" sz="3200" dirty="0">
                <a:solidFill>
                  <a:srgbClr val="0070C0"/>
                </a:solidFill>
                <a:latin typeface="Cambria" panose="02040503050406030204" pitchFamily="18" charset="0"/>
                <a:ea typeface="Cambria" panose="02040503050406030204" pitchFamily="18" charset="0"/>
              </a:rPr>
              <a:t>rất thích nhân vật Gà trống trong truyện Đi tìm mặt trời. Khi gõ kiến đến nhà các loài vật, tất cả đều bận rộn với công việc riêng. Chỉ có Gà trống là đồng ý đi tìm mặt trời. Trên hành trình đi tìm mặt trời, Gà trống đã phải đối mặt với khó khăn, nhưng nghĩ thương các bạn sống trong tối tăm, ẩm ướt nên đã không từ bỏ. Nhân vật này giúp em cảm nhận được ý nghĩa của lòng dũng cảm, tình yêu thương đồng loại.</a:t>
            </a:r>
            <a:endParaRPr lang="en-US" sz="3200" dirty="0">
              <a:solidFill>
                <a:srgbClr val="0070C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107131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2px5lq">
      <a:majorFont>
        <a:latin typeface="字魂27号-布丁体"/>
        <a:ea typeface="字魂27号-布丁体"/>
        <a:cs typeface=""/>
      </a:majorFont>
      <a:minorFont>
        <a:latin typeface="字魂27号-布丁体"/>
        <a:ea typeface="字魂27号-布丁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483</TotalTime>
  <Words>361</Words>
  <Application>Microsoft Office PowerPoint</Application>
  <PresentationFormat>Widescreen</PresentationFormat>
  <Paragraphs>26</Paragraphs>
  <Slides>15</Slides>
  <Notes>0</Notes>
  <HiddenSlides>0</HiddenSlides>
  <MMClips>1</MMClips>
  <ScaleCrop>false</ScaleCrop>
  <HeadingPairs>
    <vt:vector size="6" baseType="variant">
      <vt:variant>
        <vt:lpstr>Fonts Used</vt:lpstr>
      </vt:variant>
      <vt:variant>
        <vt:i4>23</vt:i4>
      </vt:variant>
      <vt:variant>
        <vt:lpstr>Theme</vt:lpstr>
      </vt:variant>
      <vt:variant>
        <vt:i4>3</vt:i4>
      </vt:variant>
      <vt:variant>
        <vt:lpstr>Slide Titles</vt:lpstr>
      </vt:variant>
      <vt:variant>
        <vt:i4>15</vt:i4>
      </vt:variant>
    </vt:vector>
  </HeadingPairs>
  <TitlesOfParts>
    <vt:vector size="41" baseType="lpstr">
      <vt:lpstr>思源黑体 CN Medium</vt:lpstr>
      <vt:lpstr>Calibri Light</vt:lpstr>
      <vt:lpstr>字魂27号-布丁体</vt:lpstr>
      <vt:lpstr>Times New Roman</vt:lpstr>
      <vt:lpstr>UTM Aquarelle</vt:lpstr>
      <vt:lpstr>#9Slide07 HoneyCream</vt:lpstr>
      <vt:lpstr>Arial</vt:lpstr>
      <vt:lpstr>SVN-Dancing Script</vt:lpstr>
      <vt:lpstr>字魂58号-创中黑</vt:lpstr>
      <vt:lpstr>等线 Light</vt:lpstr>
      <vt:lpstr>SVN-Newton</vt:lpstr>
      <vt:lpstr>맑은 고딕</vt:lpstr>
      <vt:lpstr>UTM Avo</vt:lpstr>
      <vt:lpstr>#9Slide05 Bodega Script</vt:lpstr>
      <vt:lpstr>#9Slide05 ViceroyJF</vt:lpstr>
      <vt:lpstr>Calibri</vt:lpstr>
      <vt:lpstr>方正卡通简体</vt:lpstr>
      <vt:lpstr>UTM Scriptina KT</vt:lpstr>
      <vt:lpstr>微软雅黑</vt:lpstr>
      <vt:lpstr>UYa Respective</vt:lpstr>
      <vt:lpstr>Wingdings</vt:lpstr>
      <vt:lpstr>等线</vt:lpstr>
      <vt:lpstr>Cambria</vt:lpstr>
      <vt:lpstr>Office 主题​​</vt:lpstr>
      <vt:lpstr>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Laptop T&amp;T</dc:creator>
  <cp:lastModifiedBy>Laptop T&amp;T</cp:lastModifiedBy>
  <cp:revision>42</cp:revision>
  <dcterms:created xsi:type="dcterms:W3CDTF">2022-11-09T12:32:55Z</dcterms:created>
  <dcterms:modified xsi:type="dcterms:W3CDTF">2022-11-10T15:56:12Z</dcterms:modified>
</cp:coreProperties>
</file>