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4"/>
  </p:notesMasterIdLst>
  <p:sldIdLst>
    <p:sldId id="257" r:id="rId2"/>
    <p:sldId id="258" r:id="rId3"/>
    <p:sldId id="303" r:id="rId4"/>
    <p:sldId id="318" r:id="rId5"/>
    <p:sldId id="292" r:id="rId6"/>
    <p:sldId id="289" r:id="rId7"/>
    <p:sldId id="261" r:id="rId8"/>
    <p:sldId id="305" r:id="rId9"/>
    <p:sldId id="262" r:id="rId10"/>
    <p:sldId id="272" r:id="rId11"/>
    <p:sldId id="306" r:id="rId12"/>
    <p:sldId id="263" r:id="rId13"/>
    <p:sldId id="307" r:id="rId14"/>
    <p:sldId id="275" r:id="rId15"/>
    <p:sldId id="308" r:id="rId16"/>
    <p:sldId id="309" r:id="rId17"/>
    <p:sldId id="310" r:id="rId18"/>
    <p:sldId id="312" r:id="rId19"/>
    <p:sldId id="281" r:id="rId20"/>
    <p:sldId id="282" r:id="rId21"/>
    <p:sldId id="313" r:id="rId22"/>
    <p:sldId id="284" r:id="rId23"/>
    <p:sldId id="314" r:id="rId24"/>
    <p:sldId id="315" r:id="rId25"/>
    <p:sldId id="316" r:id="rId26"/>
    <p:sldId id="283" r:id="rId27"/>
    <p:sldId id="317" r:id="rId28"/>
    <p:sldId id="287" r:id="rId29"/>
    <p:sldId id="288" r:id="rId30"/>
    <p:sldId id="267" r:id="rId31"/>
    <p:sldId id="290" r:id="rId32"/>
    <p:sldId id="291" r:id="rId33"/>
  </p:sldIdLst>
  <p:sldSz cx="12192000" cy="6858000"/>
  <p:notesSz cx="6858000" cy="9144000"/>
  <p:embeddedFontLst>
    <p:embeddedFont>
      <p:font typeface="HP001 4 hàng" panose="020B0603050302020204" pitchFamily="34" charset="0"/>
      <p:regular r:id="rId35"/>
      <p:bold r:id="rId36"/>
    </p:embeddedFont>
    <p:embeddedFont>
      <p:font typeface="UTM Avo" panose="02040603050506020204" pitchFamily="18" charset="0"/>
      <p:regular r:id="rId37"/>
      <p:bold r:id="rId38"/>
      <p:italic r:id="rId39"/>
      <p:boldItalic r:id="rId40"/>
    </p:embeddedFont>
    <p:embeddedFont>
      <p:font typeface="#9Slide07 IcielBC Cubano Normal" panose="00000500000000000000" pitchFamily="2" charset="0"/>
      <p:regular r:id="rId41"/>
    </p:embeddedFont>
    <p:embeddedFont>
      <p:font typeface="SVN-Poky's" panose="020B0606040200020203" pitchFamily="34" charset="0"/>
      <p:regular r:id="rId42"/>
    </p:embeddedFont>
    <p:embeddedFont>
      <p:font typeface="Calibri" panose="020F0502020204030204" pitchFamily="34" charset="0"/>
      <p:regular r:id="rId43"/>
      <p:bold r:id="rId44"/>
      <p:italic r:id="rId45"/>
      <p:boldItalic r:id="rId46"/>
    </p:embeddedFont>
    <p:embeddedFont>
      <p:font typeface="#9Slide07 IcielPony" panose="02000000000000000000" pitchFamily="2" charset="0"/>
      <p:regular r:id="rId47"/>
    </p:embeddedFont>
    <p:embeddedFont>
      <p:font typeface="#9Slide05 Bodega Script" pitchFamily="2" charset="0"/>
      <p:regular r:id="rId48"/>
    </p:embeddedFont>
    <p:embeddedFont>
      <p:font typeface="#9Slide07 HoneyCream" pitchFamily="2" charset="0"/>
      <p:regular r:id="rId49"/>
    </p:embeddedFont>
    <p:embeddedFont>
      <p:font typeface="SVN-SAF" panose="02040603050506020204" pitchFamily="18" charset="0"/>
      <p:regular r:id="rId50"/>
    </p:embeddedFont>
    <p:embeddedFont>
      <p:font typeface="等线" panose="020B0604020202020204" charset="0"/>
      <p:regular r:id="rId51"/>
      <p:bold r:id="rId52"/>
    </p:embeddedFont>
    <p:embeddedFont>
      <p:font typeface="Cambria" panose="02040503050406030204" pitchFamily="18" charset="0"/>
      <p:regular r:id="rId53"/>
      <p:bold r:id="rId54"/>
      <p:italic r:id="rId55"/>
      <p:boldItalic r:id="rId56"/>
    </p:embeddedFont>
    <p:embeddedFont>
      <p:font typeface="SVN-Dancing Script" panose="02040603050506020204" pitchFamily="18" charset="0"/>
      <p:regular r:id="rId57"/>
    </p:embeddedFont>
    <p:embeddedFont>
      <p:font typeface="Calibri Light" panose="020F0302020204030204" pitchFamily="34" charset="0"/>
      <p:regular r:id="rId58"/>
      <p:italic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3816"/>
    <a:srgbClr val="BCDA3A"/>
    <a:srgbClr val="FB8133"/>
    <a:srgbClr val="C55A11"/>
    <a:srgbClr val="7591B5"/>
    <a:srgbClr val="B7CA21"/>
    <a:srgbClr val="F8742E"/>
    <a:srgbClr val="C68361"/>
    <a:srgbClr val="F9BA6A"/>
    <a:srgbClr val="2AD8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27" autoAdjust="0"/>
    <p:restoredTop sz="91349" autoAdjust="0"/>
  </p:normalViewPr>
  <p:slideViewPr>
    <p:cSldViewPr snapToGrid="0">
      <p:cViewPr>
        <p:scale>
          <a:sx n="50" d="100"/>
          <a:sy n="50" d="100"/>
        </p:scale>
        <p:origin x="1068" y="6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font" Target="fonts/font25.fntdata"/><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C9E558-5635-42C7-8FE0-90A1752B48C6}" type="datetimeFigureOut">
              <a:rPr lang="en-GB" smtClean="0"/>
              <a:t>15/12/2022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DE9A30-A4FB-4E74-8A89-BB7D15B09BC5}" type="slidenum">
              <a:rPr lang="en-GB" smtClean="0"/>
              <a:t>‹#›</a:t>
            </a:fld>
            <a:endParaRPr lang="en-GB"/>
          </a:p>
        </p:txBody>
      </p:sp>
    </p:spTree>
    <p:extLst>
      <p:ext uri="{BB962C8B-B14F-4D97-AF65-F5344CB8AC3E}">
        <p14:creationId xmlns:p14="http://schemas.microsoft.com/office/powerpoint/2010/main" val="1012313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87EAA83-CDC5-4BF5-A835-31283A936917}" type="datetimeFigureOut">
              <a:rPr lang="en-GB" smtClean="0"/>
              <a:t>15/12/2022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51889967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7EAA83-CDC5-4BF5-A835-31283A936917}" type="datetimeFigureOut">
              <a:rPr lang="en-GB" smtClean="0"/>
              <a:t>15/12/2022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07803544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7EAA83-CDC5-4BF5-A835-31283A936917}" type="datetimeFigureOut">
              <a:rPr lang="en-GB" smtClean="0"/>
              <a:t>15/12/2022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160704878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自定义版式">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矩形 2"/>
          <p:cNvSpPr/>
          <p:nvPr userDrawn="1"/>
        </p:nvSpPr>
        <p:spPr>
          <a:xfrm>
            <a:off x="266700" y="285750"/>
            <a:ext cx="116586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0833426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hree columns" userDrawn="1">
  <p:cSld name="Title and three columns">
    <p:bg>
      <p:bgPr>
        <a:blipFill dpi="0" rotWithShape="1">
          <a:blip r:embed="rId2">
            <a:lum/>
          </a:blip>
          <a:srcRect/>
          <a:stretch>
            <a:fillRect l="-6000" r="-6000"/>
          </a:stretch>
        </a:blipFill>
        <a:effectLst/>
      </p:bgPr>
    </p:bg>
    <p:spTree>
      <p:nvGrpSpPr>
        <p:cNvPr id="1" name="Shape 977"/>
        <p:cNvGrpSpPr/>
        <p:nvPr/>
      </p:nvGrpSpPr>
      <p:grpSpPr>
        <a:xfrm>
          <a:off x="0" y="0"/>
          <a:ext cx="0" cy="0"/>
          <a:chOff x="0" y="0"/>
          <a:chExt cx="0" cy="0"/>
        </a:xfrm>
      </p:grpSpPr>
      <p:sp>
        <p:nvSpPr>
          <p:cNvPr id="984" name="Google Shape;984;p14"/>
          <p:cNvSpPr/>
          <p:nvPr/>
        </p:nvSpPr>
        <p:spPr>
          <a:xfrm>
            <a:off x="8502318"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5" name="Google Shape;985;p14"/>
          <p:cNvSpPr/>
          <p:nvPr/>
        </p:nvSpPr>
        <p:spPr>
          <a:xfrm>
            <a:off x="586918"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6" name="Google Shape;986;p14"/>
          <p:cNvSpPr/>
          <p:nvPr/>
        </p:nvSpPr>
        <p:spPr>
          <a:xfrm>
            <a:off x="719201" y="311467"/>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87" name="Google Shape;987;p14"/>
          <p:cNvSpPr/>
          <p:nvPr/>
        </p:nvSpPr>
        <p:spPr>
          <a:xfrm>
            <a:off x="11432701" y="6035234"/>
            <a:ext cx="277292" cy="277237"/>
          </a:xfrm>
          <a:custGeom>
            <a:avLst/>
            <a:gdLst/>
            <a:ahLst/>
            <a:cxnLst/>
            <a:rect l="l" t="t" r="r" b="b"/>
            <a:pathLst>
              <a:path w="5011" h="5010" extrusionOk="0">
                <a:moveTo>
                  <a:pt x="2484" y="0"/>
                </a:moveTo>
                <a:lnTo>
                  <a:pt x="2013" y="1070"/>
                </a:lnTo>
                <a:lnTo>
                  <a:pt x="1842" y="1413"/>
                </a:lnTo>
                <a:lnTo>
                  <a:pt x="1628" y="1627"/>
                </a:lnTo>
                <a:lnTo>
                  <a:pt x="1371" y="1841"/>
                </a:lnTo>
                <a:lnTo>
                  <a:pt x="1028" y="2012"/>
                </a:lnTo>
                <a:lnTo>
                  <a:pt x="1" y="2526"/>
                </a:lnTo>
                <a:lnTo>
                  <a:pt x="1028" y="2997"/>
                </a:lnTo>
                <a:lnTo>
                  <a:pt x="1371" y="3168"/>
                </a:lnTo>
                <a:lnTo>
                  <a:pt x="1628" y="3382"/>
                </a:lnTo>
                <a:lnTo>
                  <a:pt x="1842" y="3639"/>
                </a:lnTo>
                <a:lnTo>
                  <a:pt x="2013" y="3982"/>
                </a:lnTo>
                <a:lnTo>
                  <a:pt x="2484" y="5009"/>
                </a:lnTo>
                <a:lnTo>
                  <a:pt x="2955" y="3982"/>
                </a:lnTo>
                <a:lnTo>
                  <a:pt x="3169" y="3639"/>
                </a:lnTo>
                <a:lnTo>
                  <a:pt x="3383" y="3382"/>
                </a:lnTo>
                <a:lnTo>
                  <a:pt x="3597" y="3168"/>
                </a:lnTo>
                <a:lnTo>
                  <a:pt x="3940" y="2997"/>
                </a:lnTo>
                <a:lnTo>
                  <a:pt x="5010" y="2526"/>
                </a:lnTo>
                <a:lnTo>
                  <a:pt x="3940" y="2012"/>
                </a:lnTo>
                <a:lnTo>
                  <a:pt x="3597" y="1841"/>
                </a:lnTo>
                <a:lnTo>
                  <a:pt x="3383" y="1627"/>
                </a:lnTo>
                <a:lnTo>
                  <a:pt x="3169" y="1413"/>
                </a:lnTo>
                <a:lnTo>
                  <a:pt x="2955" y="1070"/>
                </a:lnTo>
                <a:lnTo>
                  <a:pt x="2484" y="0"/>
                </a:ln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64894099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87EAA83-CDC5-4BF5-A835-31283A936917}" type="datetimeFigureOut">
              <a:rPr lang="en-GB" smtClean="0"/>
              <a:t>15/12/2022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255037999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87EAA83-CDC5-4BF5-A835-31283A936917}" type="datetimeFigureOut">
              <a:rPr lang="en-GB" smtClean="0"/>
              <a:t>15/12/2022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8259867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87EAA83-CDC5-4BF5-A835-31283A936917}" type="datetimeFigureOut">
              <a:rPr lang="en-GB" smtClean="0"/>
              <a:t>15/12/2022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4365868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87EAA83-CDC5-4BF5-A835-31283A936917}" type="datetimeFigureOut">
              <a:rPr lang="en-GB" smtClean="0"/>
              <a:t>15/12/2022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3511027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87EAA83-CDC5-4BF5-A835-31283A936917}" type="datetimeFigureOut">
              <a:rPr lang="en-GB" smtClean="0"/>
              <a:t>15/12/2022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67951105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7EAA83-CDC5-4BF5-A835-31283A936917}" type="datetimeFigureOut">
              <a:rPr lang="en-GB" smtClean="0"/>
              <a:t>15/12/2022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24490529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7EAA83-CDC5-4BF5-A835-31283A936917}" type="datetimeFigureOut">
              <a:rPr lang="en-GB" smtClean="0"/>
              <a:t>15/12/2022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30845027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87EAA83-CDC5-4BF5-A835-31283A936917}" type="datetimeFigureOut">
              <a:rPr lang="en-GB" smtClean="0"/>
              <a:t>15/12/2022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4E7A911-990C-4449-BD81-6DB8C46A7232}" type="slidenum">
              <a:rPr lang="en-GB" smtClean="0"/>
              <a:t>‹#›</a:t>
            </a:fld>
            <a:endParaRPr lang="en-GB"/>
          </a:p>
        </p:txBody>
      </p:sp>
    </p:spTree>
    <p:extLst>
      <p:ext uri="{BB962C8B-B14F-4D97-AF65-F5344CB8AC3E}">
        <p14:creationId xmlns:p14="http://schemas.microsoft.com/office/powerpoint/2010/main" val="152911430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EAA83-CDC5-4BF5-A835-31283A936917}" type="datetimeFigureOut">
              <a:rPr lang="en-GB" smtClean="0"/>
              <a:t>15/12/2022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E7A911-990C-4449-BD81-6DB8C46A7232}" type="slidenum">
              <a:rPr lang="en-GB" smtClean="0"/>
              <a:t>‹#›</a:t>
            </a:fld>
            <a:endParaRPr lang="en-GB"/>
          </a:p>
        </p:txBody>
      </p:sp>
      <p:sp>
        <p:nvSpPr>
          <p:cNvPr id="7" name="Rectangle 6"/>
          <p:cNvSpPr/>
          <p:nvPr userDrawn="1"/>
        </p:nvSpPr>
        <p:spPr>
          <a:xfrm>
            <a:off x="71632" y="6488668"/>
            <a:ext cx="1075936" cy="369332"/>
          </a:xfrm>
          <a:prstGeom prst="rect">
            <a:avLst/>
          </a:prstGeom>
        </p:spPr>
        <p:txBody>
          <a:bodyPr wrap="none">
            <a:spAutoFit/>
          </a:bodyPr>
          <a:lstStyle/>
          <a:p>
            <a:r>
              <a:rPr kumimoji="0" lang="en-US" sz="1800" b="0" i="0" u="none" strike="noStrike" kern="1200" cap="none" spc="0" normalizeH="0" baseline="0" noProof="0" dirty="0" err="1" smtClean="0">
                <a:ln>
                  <a:noFill/>
                </a:ln>
                <a:solidFill>
                  <a:schemeClr val="accent2">
                    <a:lumMod val="40000"/>
                    <a:lumOff val="60000"/>
                  </a:schemeClr>
                </a:solidFill>
                <a:effectLst/>
                <a:uLnTx/>
                <a:uFillTx/>
                <a:latin typeface="#9Slide07 HoneyCream" pitchFamily="2" charset="0"/>
                <a:ea typeface="+mn-ea"/>
                <a:cs typeface="+mn-cs"/>
              </a:rPr>
              <a:t>Măng</a:t>
            </a:r>
            <a:r>
              <a:rPr kumimoji="0" lang="en-US" sz="1800" b="0" i="0" u="none" strike="noStrike" kern="1200" cap="none" spc="0" normalizeH="0" baseline="0" noProof="0" dirty="0" smtClean="0">
                <a:ln>
                  <a:noFill/>
                </a:ln>
                <a:solidFill>
                  <a:schemeClr val="accent2">
                    <a:lumMod val="40000"/>
                    <a:lumOff val="60000"/>
                  </a:schemeClr>
                </a:solidFill>
                <a:effectLst/>
                <a:uLnTx/>
                <a:uFillTx/>
                <a:latin typeface="#9Slide07 HoneyCream" pitchFamily="2" charset="0"/>
                <a:ea typeface="+mn-ea"/>
                <a:cs typeface="+mn-cs"/>
              </a:rPr>
              <a:t> Non </a:t>
            </a:r>
            <a:endParaRPr lang="en-GB" dirty="0">
              <a:solidFill>
                <a:schemeClr val="accent2">
                  <a:lumMod val="40000"/>
                  <a:lumOff val="60000"/>
                </a:schemeClr>
              </a:solidFill>
            </a:endParaRPr>
          </a:p>
        </p:txBody>
      </p:sp>
      <p:pic>
        <p:nvPicPr>
          <p:cNvPr id="8" name="Picture 7">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25"/>
          <a:stretch/>
        </p:blipFill>
        <p:spPr>
          <a:xfrm>
            <a:off x="16627868" y="-5421086"/>
            <a:ext cx="691304" cy="713281"/>
          </a:xfrm>
          <a:prstGeom prst="rect">
            <a:avLst/>
          </a:prstGeom>
        </p:spPr>
      </p:pic>
      <p:pic>
        <p:nvPicPr>
          <p:cNvPr id="9" name="Picture 8">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25"/>
          <a:stretch/>
        </p:blipFill>
        <p:spPr>
          <a:xfrm>
            <a:off x="16627868" y="11821886"/>
            <a:ext cx="691304" cy="713281"/>
          </a:xfrm>
          <a:prstGeom prst="rect">
            <a:avLst/>
          </a:prstGeom>
        </p:spPr>
      </p:pic>
      <p:pic>
        <p:nvPicPr>
          <p:cNvPr id="10" name="Picture 9">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25"/>
          <a:stretch/>
        </p:blipFill>
        <p:spPr>
          <a:xfrm>
            <a:off x="-6460732" y="10058400"/>
            <a:ext cx="691304" cy="713281"/>
          </a:xfrm>
          <a:prstGeom prst="rect">
            <a:avLst/>
          </a:prstGeom>
        </p:spPr>
      </p:pic>
      <p:pic>
        <p:nvPicPr>
          <p:cNvPr id="11" name="Picture 10">
            <a:extLst>
              <a:ext uri="{FF2B5EF4-FFF2-40B4-BE49-F238E27FC236}">
                <a16:creationId xmlns:a16="http://schemas.microsoft.com/office/drawing/2014/main" id="{EC5E0FEB-D52F-480D-A70B-D86272B79844}"/>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39325"/>
          <a:stretch/>
        </p:blipFill>
        <p:spPr>
          <a:xfrm>
            <a:off x="-6683950" y="-5780316"/>
            <a:ext cx="691304" cy="713281"/>
          </a:xfrm>
          <a:prstGeom prst="rect">
            <a:avLst/>
          </a:prstGeom>
        </p:spPr>
      </p:pic>
      <p:pic>
        <p:nvPicPr>
          <p:cNvPr id="12" name="Picture 11">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9325"/>
          <a:stretch/>
        </p:blipFill>
        <p:spPr>
          <a:xfrm>
            <a:off x="14409821" y="-1829013"/>
            <a:ext cx="838357" cy="865010"/>
          </a:xfrm>
          <a:prstGeom prst="rect">
            <a:avLst/>
          </a:prstGeom>
        </p:spPr>
      </p:pic>
      <p:pic>
        <p:nvPicPr>
          <p:cNvPr id="13" name="Picture 12">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9325"/>
          <a:stretch/>
        </p:blipFill>
        <p:spPr>
          <a:xfrm>
            <a:off x="14828999" y="8782840"/>
            <a:ext cx="838357" cy="865010"/>
          </a:xfrm>
          <a:prstGeom prst="rect">
            <a:avLst/>
          </a:prstGeom>
        </p:spPr>
      </p:pic>
      <p:pic>
        <p:nvPicPr>
          <p:cNvPr id="14" name="Picture 13">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9325"/>
          <a:stretch/>
        </p:blipFill>
        <p:spPr>
          <a:xfrm>
            <a:off x="-2616791" y="8782840"/>
            <a:ext cx="838357" cy="865010"/>
          </a:xfrm>
          <a:prstGeom prst="rect">
            <a:avLst/>
          </a:prstGeom>
        </p:spPr>
      </p:pic>
      <p:pic>
        <p:nvPicPr>
          <p:cNvPr id="15" name="Picture 14">
            <a:extLst>
              <a:ext uri="{FF2B5EF4-FFF2-40B4-BE49-F238E27FC236}">
                <a16:creationId xmlns:a16="http://schemas.microsoft.com/office/drawing/2014/main" id="{A3A31073-3FCE-7DDC-738D-6478D01D6DF6}"/>
              </a:ext>
            </a:extLst>
          </p:cNvPr>
          <p:cNvPicPr>
            <a:picLocks noChangeAspect="1"/>
          </p:cNvPicPr>
          <p:nvPr userDrawn="1"/>
        </p:nvPicPr>
        <p:blipFill rotWithShape="1">
          <a:blip r:embed="rId16" cstate="print">
            <a:extLst>
              <a:ext uri="{28A0092B-C50C-407E-A947-70E740481C1C}">
                <a14:useLocalDpi xmlns:a14="http://schemas.microsoft.com/office/drawing/2010/main" val="0"/>
              </a:ext>
            </a:extLst>
          </a:blip>
          <a:srcRect t="39325"/>
          <a:stretch/>
        </p:blipFill>
        <p:spPr>
          <a:xfrm>
            <a:off x="782208" y="-2767057"/>
            <a:ext cx="838357" cy="865010"/>
          </a:xfrm>
          <a:prstGeom prst="rect">
            <a:avLst/>
          </a:prstGeom>
        </p:spPr>
      </p:pic>
    </p:spTree>
    <p:extLst>
      <p:ext uri="{BB962C8B-B14F-4D97-AF65-F5344CB8AC3E}">
        <p14:creationId xmlns:p14="http://schemas.microsoft.com/office/powerpoint/2010/main" val="22440766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1.wdp"/><Relationship Id="rId18" Type="http://schemas.openxmlformats.org/officeDocument/2006/relationships/image" Target="../media/image17.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microsoft.com/office/2007/relationships/hdphoto" Target="../media/hdphoto3.wdp"/><Relationship Id="rId2" Type="http://schemas.openxmlformats.org/officeDocument/2006/relationships/slideLayout" Target="../slideLayouts/slideLayout1.xml"/><Relationship Id="rId16" Type="http://schemas.openxmlformats.org/officeDocument/2006/relationships/image" Target="../media/image16.png"/><Relationship Id="rId1" Type="http://schemas.openxmlformats.org/officeDocument/2006/relationships/tags" Target="../tags/tag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microsoft.com/office/2007/relationships/hdphoto" Target="../media/hdphoto2.wdp"/><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30.png"/><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33.png"/><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Layout" Target="../slideLayouts/slideLayout12.xml"/><Relationship Id="rId5" Type="http://schemas.microsoft.com/office/2007/relationships/hdphoto" Target="../media/hdphoto7.wdp"/><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0.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1.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4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2.xml"/><Relationship Id="rId6" Type="http://schemas.microsoft.com/office/2007/relationships/hdphoto" Target="../media/hdphoto5.wdp"/><Relationship Id="rId5" Type="http://schemas.openxmlformats.org/officeDocument/2006/relationships/image" Target="../media/image31.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hdphoto" Target="../media/hdphoto1.wdp"/><Relationship Id="rId18" Type="http://schemas.openxmlformats.org/officeDocument/2006/relationships/image" Target="../media/image7.png"/><Relationship Id="rId3" Type="http://schemas.openxmlformats.org/officeDocument/2006/relationships/image" Target="../media/image48.png"/><Relationship Id="rId7" Type="http://schemas.openxmlformats.org/officeDocument/2006/relationships/image" Target="../media/image8.png"/><Relationship Id="rId12" Type="http://schemas.openxmlformats.org/officeDocument/2006/relationships/image" Target="../media/image14.png"/><Relationship Id="rId17" Type="http://schemas.microsoft.com/office/2007/relationships/hdphoto" Target="../media/hdphoto3.wdp"/><Relationship Id="rId2" Type="http://schemas.openxmlformats.org/officeDocument/2006/relationships/slideLayout" Target="../slideLayouts/slideLayout1.xml"/><Relationship Id="rId16" Type="http://schemas.openxmlformats.org/officeDocument/2006/relationships/image" Target="../media/image16.png"/><Relationship Id="rId1" Type="http://schemas.openxmlformats.org/officeDocument/2006/relationships/tags" Target="../tags/tag3.xml"/><Relationship Id="rId6" Type="http://schemas.openxmlformats.org/officeDocument/2006/relationships/image" Target="../media/image6.png"/><Relationship Id="rId11" Type="http://schemas.openxmlformats.org/officeDocument/2006/relationships/image" Target="../media/image13.png"/><Relationship Id="rId5" Type="http://schemas.openxmlformats.org/officeDocument/2006/relationships/image" Target="../media/image5.png"/><Relationship Id="rId15" Type="http://schemas.microsoft.com/office/2007/relationships/hdphoto" Target="../media/hdphoto2.wdp"/><Relationship Id="rId10" Type="http://schemas.openxmlformats.org/officeDocument/2006/relationships/image" Target="../media/image12.png"/><Relationship Id="rId19" Type="http://schemas.openxmlformats.org/officeDocument/2006/relationships/image" Target="../media/image49.png"/><Relationship Id="rId4" Type="http://schemas.microsoft.com/office/2007/relationships/hdphoto" Target="../media/hdphoto9.wdp"/><Relationship Id="rId9" Type="http://schemas.openxmlformats.org/officeDocument/2006/relationships/image" Target="../media/image10.png"/><Relationship Id="rId1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hyperlink" Target="https://www.facebook.com/groups/629898828017053" TargetMode="External"/><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1.wdp"/><Relationship Id="rId18" Type="http://schemas.openxmlformats.org/officeDocument/2006/relationships/image" Target="../media/image17.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microsoft.com/office/2007/relationships/hdphoto" Target="../media/hdphoto3.wdp"/><Relationship Id="rId2" Type="http://schemas.openxmlformats.org/officeDocument/2006/relationships/slideLayout" Target="../slideLayouts/slideLayout1.xml"/><Relationship Id="rId16" Type="http://schemas.openxmlformats.org/officeDocument/2006/relationships/image" Target="../media/image16.png"/><Relationship Id="rId1" Type="http://schemas.openxmlformats.org/officeDocument/2006/relationships/tags" Target="../tags/tag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microsoft.com/office/2007/relationships/hdphoto" Target="../media/hdphoto2.wdp"/><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13.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2.xml"/><Relationship Id="rId4" Type="http://schemas.microsoft.com/office/2007/relationships/hdphoto" Target="../media/hdphoto4.wdp"/></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png"/><Relationship Id="rId1" Type="http://schemas.openxmlformats.org/officeDocument/2006/relationships/slideLayout" Target="../slideLayouts/slideLayout12.xml"/><Relationship Id="rId5" Type="http://schemas.microsoft.com/office/2007/relationships/hdphoto" Target="../media/hdphoto4.wdp"/><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9BA6A"/>
        </a:solidFill>
        <a:effectLst/>
      </p:bgPr>
    </p:bg>
    <p:spTree>
      <p:nvGrpSpPr>
        <p:cNvPr id="1" name=""/>
        <p:cNvGrpSpPr/>
        <p:nvPr/>
      </p:nvGrpSpPr>
      <p:grpSpPr>
        <a:xfrm>
          <a:off x="0" y="0"/>
          <a:ext cx="0" cy="0"/>
          <a:chOff x="0" y="0"/>
          <a:chExt cx="0" cy="0"/>
        </a:xfrm>
      </p:grpSpPr>
      <p:pic>
        <p:nvPicPr>
          <p:cNvPr id="6" name="图片 5" descr="21"/>
          <p:cNvPicPr>
            <a:picLocks noChangeAspect="1"/>
          </p:cNvPicPr>
          <p:nvPr/>
        </p:nvPicPr>
        <p:blipFill>
          <a:blip r:embed="rId3"/>
          <a:stretch>
            <a:fillRect/>
          </a:stretch>
        </p:blipFill>
        <p:spPr>
          <a:xfrm>
            <a:off x="6140450" y="391160"/>
            <a:ext cx="6043295" cy="6047740"/>
          </a:xfrm>
          <a:prstGeom prst="rect">
            <a:avLst/>
          </a:prstGeom>
        </p:spPr>
      </p:pic>
      <p:pic>
        <p:nvPicPr>
          <p:cNvPr id="7" name="图片 6" descr="16"/>
          <p:cNvPicPr>
            <a:picLocks noChangeAspect="1"/>
          </p:cNvPicPr>
          <p:nvPr/>
        </p:nvPicPr>
        <p:blipFill>
          <a:blip r:embed="rId4"/>
          <a:stretch>
            <a:fillRect/>
          </a:stretch>
        </p:blipFill>
        <p:spPr>
          <a:xfrm>
            <a:off x="1178242" y="928688"/>
            <a:ext cx="7422833" cy="4744054"/>
          </a:xfrm>
          <a:prstGeom prst="rect">
            <a:avLst/>
          </a:prstGeom>
        </p:spPr>
      </p:pic>
      <p:pic>
        <p:nvPicPr>
          <p:cNvPr id="8" name="图片 7" descr="14"/>
          <p:cNvPicPr>
            <a:picLocks noChangeAspect="1"/>
          </p:cNvPicPr>
          <p:nvPr/>
        </p:nvPicPr>
        <p:blipFill>
          <a:blip r:embed="rId5"/>
          <a:stretch>
            <a:fillRect/>
          </a:stretch>
        </p:blipFill>
        <p:spPr>
          <a:xfrm>
            <a:off x="6668135" y="3252470"/>
            <a:ext cx="2362835" cy="3253740"/>
          </a:xfrm>
          <a:prstGeom prst="rect">
            <a:avLst/>
          </a:prstGeom>
        </p:spPr>
      </p:pic>
      <p:pic>
        <p:nvPicPr>
          <p:cNvPr id="9" name="图片 8" descr="13"/>
          <p:cNvPicPr>
            <a:picLocks noChangeAspect="1"/>
          </p:cNvPicPr>
          <p:nvPr/>
        </p:nvPicPr>
        <p:blipFill>
          <a:blip r:embed="rId6"/>
          <a:stretch>
            <a:fillRect/>
          </a:stretch>
        </p:blipFill>
        <p:spPr>
          <a:xfrm>
            <a:off x="8449310" y="3120390"/>
            <a:ext cx="3742690" cy="3318510"/>
          </a:xfrm>
          <a:prstGeom prst="rect">
            <a:avLst/>
          </a:prstGeom>
        </p:spPr>
      </p:pic>
      <p:pic>
        <p:nvPicPr>
          <p:cNvPr id="10" name="图片 9" descr="19"/>
          <p:cNvPicPr>
            <a:picLocks noChangeAspect="1"/>
          </p:cNvPicPr>
          <p:nvPr/>
        </p:nvPicPr>
        <p:blipFill>
          <a:blip r:embed="rId7"/>
          <a:stretch>
            <a:fillRect/>
          </a:stretch>
        </p:blipFill>
        <p:spPr>
          <a:xfrm>
            <a:off x="0" y="2098884"/>
            <a:ext cx="861854" cy="1908391"/>
          </a:xfrm>
          <a:prstGeom prst="rect">
            <a:avLst/>
          </a:prstGeom>
        </p:spPr>
      </p:pic>
      <p:pic>
        <p:nvPicPr>
          <p:cNvPr id="11" name="图片 10" descr="17"/>
          <p:cNvPicPr>
            <a:picLocks noChangeAspect="1"/>
          </p:cNvPicPr>
          <p:nvPr/>
        </p:nvPicPr>
        <p:blipFill>
          <a:blip r:embed="rId8"/>
          <a:stretch>
            <a:fillRect/>
          </a:stretch>
        </p:blipFill>
        <p:spPr>
          <a:xfrm>
            <a:off x="11192510" y="2895600"/>
            <a:ext cx="999490" cy="979170"/>
          </a:xfrm>
          <a:prstGeom prst="rect">
            <a:avLst/>
          </a:prstGeom>
        </p:spPr>
      </p:pic>
      <p:pic>
        <p:nvPicPr>
          <p:cNvPr id="12" name="图片 11" descr="18"/>
          <p:cNvPicPr>
            <a:picLocks noChangeAspect="1"/>
          </p:cNvPicPr>
          <p:nvPr/>
        </p:nvPicPr>
        <p:blipFill>
          <a:blip r:embed="rId9"/>
          <a:stretch>
            <a:fillRect/>
          </a:stretch>
        </p:blipFill>
        <p:spPr>
          <a:xfrm>
            <a:off x="-101444" y="3910647"/>
            <a:ext cx="1545590" cy="1218565"/>
          </a:xfrm>
          <a:prstGeom prst="rect">
            <a:avLst/>
          </a:prstGeom>
        </p:spPr>
      </p:pic>
      <p:pic>
        <p:nvPicPr>
          <p:cNvPr id="14" name="图片 13" descr="11"/>
          <p:cNvPicPr>
            <a:picLocks noChangeAspect="1"/>
          </p:cNvPicPr>
          <p:nvPr/>
        </p:nvPicPr>
        <p:blipFill>
          <a:blip r:embed="rId10"/>
          <a:stretch>
            <a:fillRect/>
          </a:stretch>
        </p:blipFill>
        <p:spPr>
          <a:xfrm>
            <a:off x="9919645" y="116839"/>
            <a:ext cx="2169791" cy="2169791"/>
          </a:xfrm>
          <a:prstGeom prst="rect">
            <a:avLst/>
          </a:prstGeom>
        </p:spPr>
      </p:pic>
      <p:pic>
        <p:nvPicPr>
          <p:cNvPr id="15" name="图片 14" descr="20"/>
          <p:cNvPicPr>
            <a:picLocks noChangeAspect="1"/>
          </p:cNvPicPr>
          <p:nvPr/>
        </p:nvPicPr>
        <p:blipFill>
          <a:blip r:embed="rId11"/>
          <a:srcRect l="69989" t="-208" b="84615"/>
          <a:stretch>
            <a:fillRect/>
          </a:stretch>
        </p:blipFill>
        <p:spPr>
          <a:xfrm>
            <a:off x="8313102" y="1225062"/>
            <a:ext cx="1697990" cy="1568450"/>
          </a:xfrm>
          <a:prstGeom prst="rect">
            <a:avLst/>
          </a:prstGeom>
        </p:spPr>
      </p:pic>
      <p:pic>
        <p:nvPicPr>
          <p:cNvPr id="2" name="Picture 1"/>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31121" b="77649" l="35868" r="48756"/>
                    </a14:imgEffect>
                  </a14:imgLayer>
                </a14:imgProps>
              </a:ext>
              <a:ext uri="{28A0092B-C50C-407E-A947-70E740481C1C}">
                <a14:useLocalDpi xmlns:a14="http://schemas.microsoft.com/office/drawing/2010/main" val="0"/>
              </a:ext>
            </a:extLst>
          </a:blip>
          <a:srcRect l="35976" t="29481" r="49258" b="19641"/>
          <a:stretch/>
        </p:blipFill>
        <p:spPr>
          <a:xfrm flipH="1">
            <a:off x="-219711" y="3693397"/>
            <a:ext cx="1726249" cy="3471863"/>
          </a:xfrm>
          <a:prstGeom prst="rect">
            <a:avLst/>
          </a:prstGeom>
        </p:spPr>
      </p:pic>
      <p:pic>
        <p:nvPicPr>
          <p:cNvPr id="3" name="Picture 2"/>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369" b="45146" l="8374" r="47391"/>
                    </a14:imgEffect>
                  </a14:imgLayer>
                </a14:imgProps>
              </a:ext>
              <a:ext uri="{28A0092B-C50C-407E-A947-70E740481C1C}">
                <a14:useLocalDpi xmlns:a14="http://schemas.microsoft.com/office/drawing/2010/main" val="0"/>
              </a:ext>
            </a:extLst>
          </a:blip>
          <a:srcRect r="50347" b="53125"/>
          <a:stretch/>
        </p:blipFill>
        <p:spPr>
          <a:xfrm>
            <a:off x="1861805" y="4147899"/>
            <a:ext cx="2960075" cy="2794476"/>
          </a:xfrm>
          <a:prstGeom prst="rect">
            <a:avLst/>
          </a:prstGeom>
        </p:spPr>
      </p:pic>
      <p:pic>
        <p:nvPicPr>
          <p:cNvPr id="4" name="Picture 3"/>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4600" b="53350" l="64367" r="94000"/>
                    </a14:imgEffect>
                  </a14:imgLayer>
                </a14:imgProps>
              </a:ext>
              <a:ext uri="{28A0092B-C50C-407E-A947-70E740481C1C}">
                <a14:useLocalDpi xmlns:a14="http://schemas.microsoft.com/office/drawing/2010/main" val="0"/>
              </a:ext>
            </a:extLst>
          </a:blip>
          <a:srcRect l="64907" r="6481" b="47292"/>
          <a:stretch/>
        </p:blipFill>
        <p:spPr>
          <a:xfrm>
            <a:off x="1034097" y="4401381"/>
            <a:ext cx="2000251" cy="2456619"/>
          </a:xfrm>
          <a:prstGeom prst="rect">
            <a:avLst/>
          </a:prstGeom>
        </p:spPr>
      </p:pic>
      <p:pic>
        <p:nvPicPr>
          <p:cNvPr id="28" name="图片 10" descr="17"/>
          <p:cNvPicPr>
            <a:picLocks noChangeAspect="1"/>
          </p:cNvPicPr>
          <p:nvPr/>
        </p:nvPicPr>
        <p:blipFill>
          <a:blip r:embed="rId8"/>
          <a:stretch>
            <a:fillRect/>
          </a:stretch>
        </p:blipFill>
        <p:spPr>
          <a:xfrm rot="10800000">
            <a:off x="0" y="222564"/>
            <a:ext cx="999490" cy="979170"/>
          </a:xfrm>
          <a:prstGeom prst="rect">
            <a:avLst/>
          </a:prstGeom>
        </p:spPr>
      </p:pic>
      <p:pic>
        <p:nvPicPr>
          <p:cNvPr id="17" name="Picture 16"/>
          <p:cNvPicPr>
            <a:picLocks noChangeAspect="1"/>
          </p:cNvPicPr>
          <p:nvPr/>
        </p:nvPicPr>
        <p:blipFill>
          <a:blip r:embed="rId18"/>
          <a:stretch>
            <a:fillRect/>
          </a:stretch>
        </p:blipFill>
        <p:spPr>
          <a:xfrm>
            <a:off x="1444146" y="147506"/>
            <a:ext cx="6535478" cy="4078577"/>
          </a:xfrm>
          <a:prstGeom prst="rect">
            <a:avLst/>
          </a:prstGeom>
        </p:spPr>
      </p:pic>
    </p:spTree>
    <p:custDataLst>
      <p:tags r:id="rId1"/>
    </p:custDataLst>
    <p:extLst>
      <p:ext uri="{BB962C8B-B14F-4D97-AF65-F5344CB8AC3E}">
        <p14:creationId xmlns:p14="http://schemas.microsoft.com/office/powerpoint/2010/main" val="35186234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9106388"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8466826" y="3453651"/>
            <a:ext cx="3931635" cy="3933303"/>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sp>
        <p:nvSpPr>
          <p:cNvPr id="3" name="Rectangle 2"/>
          <p:cNvSpPr/>
          <p:nvPr/>
        </p:nvSpPr>
        <p:spPr>
          <a:xfrm>
            <a:off x="2051449" y="1736075"/>
            <a:ext cx="8699744" cy="584775"/>
          </a:xfrm>
          <a:prstGeom prst="rect">
            <a:avLst/>
          </a:prstGeom>
        </p:spPr>
        <p:txBody>
          <a:bodyPr wrap="square">
            <a:spAutoFit/>
          </a:bodyPr>
          <a:lstStyle/>
          <a:p>
            <a:pPr algn="just"/>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Lũ</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lượt</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từng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đoàn</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nối</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tiếp</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nhau</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không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ngớt</a:t>
            </a:r>
            <a:r>
              <a:rPr lang="en-GB" sz="3200" b="1" i="1" dirty="0" smtClean="0">
                <a:latin typeface="Cambria" panose="02040503050406030204" pitchFamily="18" charset="0"/>
                <a:ea typeface="Cambria" panose="02040503050406030204" pitchFamily="18" charset="0"/>
              </a:rPr>
              <a:t>.</a:t>
            </a:r>
            <a:endParaRPr lang="en-GB" sz="4000" b="1" dirty="0">
              <a:latin typeface="Cambria" panose="02040503050406030204" pitchFamily="18" charset="0"/>
              <a:ea typeface="Cambria" panose="02040503050406030204" pitchFamily="18" charset="0"/>
            </a:endParaRPr>
          </a:p>
        </p:txBody>
      </p:sp>
      <p:sp>
        <p:nvSpPr>
          <p:cNvPr id="27" name="Rectangle 26"/>
          <p:cNvSpPr/>
          <p:nvPr/>
        </p:nvSpPr>
        <p:spPr>
          <a:xfrm>
            <a:off x="2051449" y="2335876"/>
            <a:ext cx="8699744" cy="1077218"/>
          </a:xfrm>
          <a:prstGeom prst="rect">
            <a:avLst/>
          </a:prstGeom>
        </p:spPr>
        <p:txBody>
          <a:bodyPr wrap="square">
            <a:spAutoFit/>
          </a:bodyPr>
          <a:lstStyle/>
          <a:p>
            <a:pPr algn="just"/>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Lật</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đật</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có</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dáng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vẻ</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vội</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vã</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như</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lúc</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nào</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cũng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sợ</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không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kịp</a:t>
            </a:r>
            <a:r>
              <a:rPr lang="en-GB" sz="3200" b="1" i="1" dirty="0" smtClean="0">
                <a:latin typeface="Cambria" panose="02040503050406030204" pitchFamily="18" charset="0"/>
                <a:ea typeface="Cambria" panose="02040503050406030204" pitchFamily="18" charset="0"/>
              </a:rPr>
              <a:t>.</a:t>
            </a:r>
            <a:endParaRPr lang="en-GB" sz="4000" b="1" dirty="0">
              <a:latin typeface="Cambria" panose="02040503050406030204" pitchFamily="18" charset="0"/>
              <a:ea typeface="Cambria" panose="02040503050406030204" pitchFamily="18" charset="0"/>
            </a:endParaRPr>
          </a:p>
        </p:txBody>
      </p:sp>
      <p:sp>
        <p:nvSpPr>
          <p:cNvPr id="28" name="Rectangle 27"/>
          <p:cNvSpPr/>
          <p:nvPr/>
        </p:nvSpPr>
        <p:spPr>
          <a:xfrm>
            <a:off x="2051449" y="3344662"/>
            <a:ext cx="8699744" cy="584775"/>
          </a:xfrm>
          <a:prstGeom prst="rect">
            <a:avLst/>
          </a:prstGeom>
        </p:spPr>
        <p:txBody>
          <a:bodyPr wrap="square">
            <a:spAutoFit/>
          </a:bodyPr>
          <a:lstStyle/>
          <a:p>
            <a:pPr algn="just"/>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Xỏ</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kim</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xuyên</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sợi</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chỉ</a:t>
            </a:r>
            <a:r>
              <a:rPr lang="en-GB" sz="3200" b="1" i="1" dirty="0" smtClean="0">
                <a:latin typeface="Cambria" panose="02040503050406030204" pitchFamily="18" charset="0"/>
                <a:ea typeface="Cambria" panose="02040503050406030204" pitchFamily="18" charset="0"/>
              </a:rPr>
              <a:t> qua </a:t>
            </a:r>
            <a:r>
              <a:rPr lang="en-GB" sz="3200" b="1" i="1" dirty="0" err="1" smtClean="0">
                <a:latin typeface="Cambria" panose="02040503050406030204" pitchFamily="18" charset="0"/>
                <a:ea typeface="Cambria" panose="02040503050406030204" pitchFamily="18" charset="0"/>
              </a:rPr>
              <a:t>lỗ</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kim</a:t>
            </a:r>
            <a:r>
              <a:rPr lang="en-GB" sz="3200" b="1" i="1" dirty="0" smtClean="0">
                <a:latin typeface="Cambria" panose="02040503050406030204" pitchFamily="18" charset="0"/>
                <a:ea typeface="Cambria" panose="02040503050406030204" pitchFamily="18" charset="0"/>
              </a:rPr>
              <a:t>.</a:t>
            </a:r>
            <a:endParaRPr lang="en-GB" sz="4000" b="1" dirty="0">
              <a:latin typeface="Cambria" panose="02040503050406030204" pitchFamily="18" charset="0"/>
              <a:ea typeface="Cambria" panose="02040503050406030204" pitchFamily="18" charset="0"/>
            </a:endParaRPr>
          </a:p>
        </p:txBody>
      </p:sp>
      <p:sp>
        <p:nvSpPr>
          <p:cNvPr id="29" name="Rectangle 28"/>
          <p:cNvSpPr/>
          <p:nvPr/>
        </p:nvSpPr>
        <p:spPr>
          <a:xfrm>
            <a:off x="2070795" y="3969994"/>
            <a:ext cx="8044755" cy="1077218"/>
          </a:xfrm>
          <a:prstGeom prst="rect">
            <a:avLst/>
          </a:prstGeom>
        </p:spPr>
        <p:txBody>
          <a:bodyPr wrap="square">
            <a:spAutoFit/>
          </a:bodyPr>
          <a:lstStyle/>
          <a:p>
            <a:pPr algn="just"/>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Lặn</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lội</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làm</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việc</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vất</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vả</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nơi</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ruộng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đồng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sống</a:t>
            </a:r>
            <a:r>
              <a:rPr lang="en-GB" sz="3200" b="1" i="1" dirty="0" smtClean="0">
                <a:latin typeface="Cambria" panose="02040503050406030204" pitchFamily="18" charset="0"/>
                <a:ea typeface="Cambria" panose="02040503050406030204" pitchFamily="18" charset="0"/>
              </a:rPr>
              <a:t> </a:t>
            </a:r>
            <a:r>
              <a:rPr lang="en-GB" sz="3200" b="1" i="1" dirty="0" err="1" smtClean="0">
                <a:latin typeface="Cambria" panose="02040503050406030204" pitchFamily="18" charset="0"/>
                <a:ea typeface="Cambria" panose="02040503050406030204" pitchFamily="18" charset="0"/>
              </a:rPr>
              <a:t>nước</a:t>
            </a:r>
            <a:r>
              <a:rPr lang="en-GB" sz="3200" b="1" i="1" dirty="0" smtClean="0">
                <a:latin typeface="Cambria" panose="02040503050406030204" pitchFamily="18" charset="0"/>
                <a:ea typeface="Cambria" panose="02040503050406030204" pitchFamily="18" charset="0"/>
              </a:rPr>
              <a:t>.</a:t>
            </a:r>
            <a:endParaRPr lang="en-GB" sz="4000" b="1" dirty="0">
              <a:latin typeface="Cambria" panose="02040503050406030204" pitchFamily="18" charset="0"/>
              <a:ea typeface="Cambria" panose="02040503050406030204" pitchFamily="18" charset="0"/>
            </a:endParaRPr>
          </a:p>
        </p:txBody>
      </p:sp>
      <p:pic>
        <p:nvPicPr>
          <p:cNvPr id="7" name="Picture 6"/>
          <p:cNvPicPr>
            <a:picLocks noChangeAspect="1"/>
          </p:cNvPicPr>
          <p:nvPr/>
        </p:nvPicPr>
        <p:blipFill>
          <a:blip r:embed="rId8"/>
          <a:stretch>
            <a:fillRect/>
          </a:stretch>
        </p:blipFill>
        <p:spPr>
          <a:xfrm>
            <a:off x="3312868" y="396680"/>
            <a:ext cx="6047756" cy="926672"/>
          </a:xfrm>
          <a:prstGeom prst="rect">
            <a:avLst/>
          </a:prstGeom>
        </p:spPr>
      </p:pic>
    </p:spTree>
    <p:extLst>
      <p:ext uri="{BB962C8B-B14F-4D97-AF65-F5344CB8AC3E}">
        <p14:creationId xmlns:p14="http://schemas.microsoft.com/office/powerpoint/2010/main" val="104994171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barn(inVertic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9000"/>
          </a:stretch>
        </a:blipFill>
        <a:effectLst/>
      </p:bgPr>
    </p:bg>
    <p:spTree>
      <p:nvGrpSpPr>
        <p:cNvPr id="1" name=""/>
        <p:cNvGrpSpPr/>
        <p:nvPr/>
      </p:nvGrpSpPr>
      <p:grpSpPr>
        <a:xfrm>
          <a:off x="0" y="0"/>
          <a:ext cx="0" cy="0"/>
          <a:chOff x="0" y="0"/>
          <a:chExt cx="0" cy="0"/>
        </a:xfrm>
      </p:grpSpPr>
      <p:sp>
        <p:nvSpPr>
          <p:cNvPr id="5" name="Rectangle 4"/>
          <p:cNvSpPr/>
          <p:nvPr/>
        </p:nvSpPr>
        <p:spPr>
          <a:xfrm>
            <a:off x="4534570" y="294676"/>
            <a:ext cx="2993751" cy="584775"/>
          </a:xfrm>
          <a:prstGeom prst="rect">
            <a:avLst/>
          </a:prstGeom>
          <a:solidFill>
            <a:schemeClr val="bg1"/>
          </a:solidFill>
          <a:ln w="28575">
            <a:solidFill>
              <a:srgbClr val="F9BA6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511110" y="217599"/>
            <a:ext cx="1040670" cy="584775"/>
          </a:xfrm>
          <a:prstGeom prst="rect">
            <a:avLst/>
          </a:prstGeom>
        </p:spPr>
        <p:txBody>
          <a:bodyPr wrap="none">
            <a:spAutoFit/>
          </a:bodyPr>
          <a:lstStyle/>
          <a:p>
            <a:pPr algn="ctr"/>
            <a:r>
              <a:rPr lang="en-GB" sz="3200" b="1" dirty="0" err="1" smtClean="0">
                <a:solidFill>
                  <a:schemeClr val="accent2">
                    <a:lumMod val="75000"/>
                  </a:schemeClr>
                </a:solidFill>
                <a:latin typeface="Cambria" panose="02040503050406030204" pitchFamily="18" charset="0"/>
                <a:ea typeface="Cambria" panose="02040503050406030204" pitchFamily="18" charset="0"/>
              </a:rPr>
              <a:t>Mưa</a:t>
            </a:r>
            <a:endParaRPr lang="vi-VN" sz="3200" dirty="0">
              <a:solidFill>
                <a:schemeClr val="accent2">
                  <a:lumMod val="75000"/>
                </a:schemeClr>
              </a:solidFill>
              <a:latin typeface="Cambria" panose="02040503050406030204" pitchFamily="18" charset="0"/>
              <a:ea typeface="Cambria" panose="02040503050406030204" pitchFamily="18" charset="0"/>
            </a:endParaRPr>
          </a:p>
        </p:txBody>
      </p:sp>
      <p:sp>
        <p:nvSpPr>
          <p:cNvPr id="7" name="Rectangle 6"/>
          <p:cNvSpPr/>
          <p:nvPr/>
        </p:nvSpPr>
        <p:spPr>
          <a:xfrm>
            <a:off x="639364" y="1163479"/>
            <a:ext cx="38283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Mây đen lũ lượt</a:t>
            </a:r>
          </a:p>
          <a:p>
            <a:pPr lvl="0" fontAlgn="t"/>
            <a:r>
              <a:rPr lang="vi-VN" sz="3200" dirty="0">
                <a:solidFill>
                  <a:prstClr val="black"/>
                </a:solidFill>
                <a:latin typeface="Cambria" panose="02040503050406030204" pitchFamily="18" charset="0"/>
                <a:ea typeface="Cambria" panose="02040503050406030204" pitchFamily="18" charset="0"/>
              </a:rPr>
              <a:t>Kéo về chiều nay</a:t>
            </a:r>
          </a:p>
          <a:p>
            <a:pPr lvl="0" fontAlgn="t"/>
            <a:r>
              <a:rPr lang="vi-VN" sz="3200" dirty="0">
                <a:solidFill>
                  <a:prstClr val="black"/>
                </a:solidFill>
                <a:latin typeface="Cambria" panose="02040503050406030204" pitchFamily="18" charset="0"/>
                <a:ea typeface="Cambria" panose="02040503050406030204" pitchFamily="18" charset="0"/>
              </a:rPr>
              <a:t>Mặt trời lật đật</a:t>
            </a:r>
          </a:p>
          <a:p>
            <a:pPr lvl="0" fontAlgn="t"/>
            <a:r>
              <a:rPr lang="vi-VN" sz="3200" dirty="0">
                <a:solidFill>
                  <a:prstClr val="black"/>
                </a:solidFill>
                <a:latin typeface="Cambria" panose="02040503050406030204" pitchFamily="18" charset="0"/>
                <a:ea typeface="Cambria" panose="02040503050406030204" pitchFamily="18" charset="0"/>
              </a:rPr>
              <a:t>Chui vào trong mây.</a:t>
            </a:r>
            <a:endParaRPr lang="vi-VN" sz="3200" dirty="0">
              <a:solidFill>
                <a:prstClr val="black"/>
              </a:solidFill>
              <a:latin typeface="Cambria" panose="02040503050406030204" pitchFamily="18" charset="0"/>
              <a:ea typeface="Cambria" panose="02040503050406030204" pitchFamily="18" charset="0"/>
            </a:endParaRPr>
          </a:p>
        </p:txBody>
      </p:sp>
      <p:sp>
        <p:nvSpPr>
          <p:cNvPr id="8" name="Rectangle 7"/>
          <p:cNvSpPr/>
          <p:nvPr/>
        </p:nvSpPr>
        <p:spPr>
          <a:xfrm>
            <a:off x="639364" y="3381683"/>
            <a:ext cx="39426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Chớp đông chớp tây</a:t>
            </a:r>
          </a:p>
          <a:p>
            <a:pPr lvl="0" fontAlgn="t"/>
            <a:r>
              <a:rPr lang="vi-VN" sz="3200" dirty="0">
                <a:solidFill>
                  <a:prstClr val="black"/>
                </a:solidFill>
                <a:latin typeface="Cambria" panose="02040503050406030204" pitchFamily="18" charset="0"/>
                <a:ea typeface="Cambria" panose="02040503050406030204" pitchFamily="18" charset="0"/>
              </a:rPr>
              <a:t>Rồi mưa nặng hạt</a:t>
            </a:r>
          </a:p>
          <a:p>
            <a:pPr lvl="0" fontAlgn="t"/>
            <a:r>
              <a:rPr lang="vi-VN" sz="3200" dirty="0">
                <a:solidFill>
                  <a:prstClr val="black"/>
                </a:solidFill>
                <a:latin typeface="Cambria" panose="02040503050406030204" pitchFamily="18" charset="0"/>
                <a:ea typeface="Cambria" panose="02040503050406030204" pitchFamily="18" charset="0"/>
              </a:rPr>
              <a:t>Cây lá xòe tay</a:t>
            </a:r>
          </a:p>
          <a:p>
            <a:pPr lvl="0" fontAlgn="t"/>
            <a:r>
              <a:rPr lang="vi-VN" sz="3200" dirty="0">
                <a:solidFill>
                  <a:prstClr val="black"/>
                </a:solidFill>
                <a:latin typeface="Cambria" panose="02040503050406030204" pitchFamily="18" charset="0"/>
                <a:ea typeface="Cambria" panose="02040503050406030204" pitchFamily="18" charset="0"/>
              </a:rPr>
              <a:t>Hứng làn nước mát.</a:t>
            </a:r>
            <a:endParaRPr lang="vi-VN" sz="3200" dirty="0">
              <a:solidFill>
                <a:prstClr val="black"/>
              </a:solidFill>
              <a:latin typeface="Cambria" panose="02040503050406030204" pitchFamily="18" charset="0"/>
              <a:ea typeface="Cambria" panose="02040503050406030204" pitchFamily="18" charset="0"/>
            </a:endParaRPr>
          </a:p>
        </p:txBody>
      </p:sp>
      <p:sp>
        <p:nvSpPr>
          <p:cNvPr id="9" name="Rectangle 8"/>
          <p:cNvSpPr/>
          <p:nvPr/>
        </p:nvSpPr>
        <p:spPr>
          <a:xfrm>
            <a:off x="4258864" y="1145553"/>
            <a:ext cx="4147878"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Gió reo gió hát</a:t>
            </a:r>
          </a:p>
          <a:p>
            <a:pPr lvl="0" fontAlgn="t"/>
            <a:r>
              <a:rPr lang="vi-VN" sz="3200" dirty="0">
                <a:solidFill>
                  <a:prstClr val="black"/>
                </a:solidFill>
                <a:latin typeface="Cambria" panose="02040503050406030204" pitchFamily="18" charset="0"/>
                <a:ea typeface="Cambria" panose="02040503050406030204" pitchFamily="18" charset="0"/>
              </a:rPr>
              <a:t>Giọng trầm giọng cao</a:t>
            </a:r>
          </a:p>
          <a:p>
            <a:pPr lvl="0" fontAlgn="t"/>
            <a:r>
              <a:rPr lang="vi-VN" sz="3200" dirty="0">
                <a:solidFill>
                  <a:prstClr val="black"/>
                </a:solidFill>
                <a:latin typeface="Cambria" panose="02040503050406030204" pitchFamily="18" charset="0"/>
                <a:ea typeface="Cambria" panose="02040503050406030204" pitchFamily="18" charset="0"/>
              </a:rPr>
              <a:t>Chớp dồn tiếng sấm</a:t>
            </a:r>
          </a:p>
          <a:p>
            <a:pPr lvl="0" fontAlgn="t"/>
            <a:r>
              <a:rPr lang="vi-VN" sz="3200" dirty="0">
                <a:solidFill>
                  <a:prstClr val="black"/>
                </a:solidFill>
                <a:latin typeface="Cambria" panose="02040503050406030204" pitchFamily="18" charset="0"/>
                <a:ea typeface="Cambria" panose="02040503050406030204" pitchFamily="18" charset="0"/>
              </a:rPr>
              <a:t>Chạy trong mưa rào.</a:t>
            </a:r>
            <a:endParaRPr lang="vi-VN" sz="3200" dirty="0">
              <a:solidFill>
                <a:prstClr val="black"/>
              </a:solidFill>
              <a:latin typeface="Cambria" panose="02040503050406030204" pitchFamily="18" charset="0"/>
              <a:ea typeface="Cambria" panose="02040503050406030204" pitchFamily="18" charset="0"/>
            </a:endParaRPr>
          </a:p>
        </p:txBody>
      </p:sp>
      <p:sp>
        <p:nvSpPr>
          <p:cNvPr id="10" name="Rectangle 9"/>
          <p:cNvSpPr/>
          <p:nvPr/>
        </p:nvSpPr>
        <p:spPr>
          <a:xfrm>
            <a:off x="4416320" y="3335935"/>
            <a:ext cx="3714716" cy="2062103"/>
          </a:xfrm>
          <a:prstGeom prst="rect">
            <a:avLst/>
          </a:prstGeom>
        </p:spPr>
        <p:txBody>
          <a:bodyPr wrap="square">
            <a:spAutoFit/>
          </a:bodyPr>
          <a:lstStyle/>
          <a:p>
            <a:pPr lvl="0" fontAlgn="t"/>
            <a:r>
              <a:rPr lang="en-GB" sz="3200" dirty="0" err="1">
                <a:solidFill>
                  <a:prstClr val="black"/>
                </a:solidFill>
                <a:latin typeface="Cambria" panose="02040503050406030204" pitchFamily="18" charset="0"/>
                <a:ea typeface="Cambria" panose="02040503050406030204" pitchFamily="18" charset="0"/>
              </a:rPr>
              <a:t>Bà</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xỏ</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kim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khâu</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Chị</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ngồi</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đọc</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sách</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Mẹ</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làm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bánh</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khoai</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Lửa</a:t>
            </a:r>
            <a:r>
              <a:rPr lang="en-GB" sz="3200" dirty="0">
                <a:solidFill>
                  <a:prstClr val="black"/>
                </a:solidFill>
                <a:latin typeface="Cambria" panose="02040503050406030204" pitchFamily="18" charset="0"/>
                <a:ea typeface="Cambria" panose="02040503050406030204" pitchFamily="18" charset="0"/>
              </a:rPr>
              <a:t> reo </a:t>
            </a:r>
            <a:r>
              <a:rPr lang="en-GB" sz="3200" dirty="0" err="1">
                <a:solidFill>
                  <a:prstClr val="black"/>
                </a:solidFill>
                <a:latin typeface="Cambria" panose="02040503050406030204" pitchFamily="18" charset="0"/>
                <a:ea typeface="Cambria" panose="02040503050406030204" pitchFamily="18" charset="0"/>
              </a:rPr>
              <a:t>tí</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tách</a:t>
            </a:r>
            <a:r>
              <a:rPr lang="en-GB" sz="3200" dirty="0">
                <a:solidFill>
                  <a:prstClr val="black"/>
                </a:solidFill>
                <a:latin typeface="Cambria" panose="02040503050406030204" pitchFamily="18" charset="0"/>
                <a:ea typeface="Cambria" panose="02040503050406030204" pitchFamily="18" charset="0"/>
              </a:rPr>
              <a:t>.</a:t>
            </a:r>
            <a:endParaRPr lang="en-GB" sz="3200" dirty="0">
              <a:solidFill>
                <a:prstClr val="black"/>
              </a:solidFill>
              <a:latin typeface="Cambria" panose="02040503050406030204" pitchFamily="18" charset="0"/>
              <a:ea typeface="Cambria" panose="02040503050406030204" pitchFamily="18" charset="0"/>
            </a:endParaRPr>
          </a:p>
        </p:txBody>
      </p:sp>
      <p:sp>
        <p:nvSpPr>
          <p:cNvPr id="11" name="Rectangle 10"/>
          <p:cNvSpPr/>
          <p:nvPr/>
        </p:nvSpPr>
        <p:spPr>
          <a:xfrm>
            <a:off x="8087244" y="1163479"/>
            <a:ext cx="384810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Chỉ thương bác ếch</a:t>
            </a:r>
          </a:p>
          <a:p>
            <a:pPr lvl="0" fontAlgn="t"/>
            <a:r>
              <a:rPr lang="vi-VN" sz="3200" dirty="0">
                <a:solidFill>
                  <a:prstClr val="black"/>
                </a:solidFill>
                <a:latin typeface="Cambria" panose="02040503050406030204" pitchFamily="18" charset="0"/>
                <a:ea typeface="Cambria" panose="02040503050406030204" pitchFamily="18" charset="0"/>
              </a:rPr>
              <a:t>Lặn lội trong mưa</a:t>
            </a:r>
          </a:p>
          <a:p>
            <a:pPr lvl="0" fontAlgn="t"/>
            <a:r>
              <a:rPr lang="vi-VN" sz="3200" dirty="0">
                <a:solidFill>
                  <a:prstClr val="black"/>
                </a:solidFill>
                <a:latin typeface="Cambria" panose="02040503050406030204" pitchFamily="18" charset="0"/>
                <a:ea typeface="Cambria" panose="02040503050406030204" pitchFamily="18" charset="0"/>
              </a:rPr>
              <a:t>Xem từng cụm lúa</a:t>
            </a:r>
          </a:p>
          <a:p>
            <a:pPr lvl="0" fontAlgn="t"/>
            <a:r>
              <a:rPr lang="vi-VN" sz="3200" dirty="0">
                <a:solidFill>
                  <a:prstClr val="black"/>
                </a:solidFill>
                <a:latin typeface="Cambria" panose="02040503050406030204" pitchFamily="18" charset="0"/>
                <a:ea typeface="Cambria" panose="02040503050406030204" pitchFamily="18" charset="0"/>
              </a:rPr>
              <a:t>Phất cờ lên chưa.</a:t>
            </a:r>
            <a:endParaRPr lang="vi-VN" sz="3200" dirty="0">
              <a:solidFill>
                <a:prstClr val="black"/>
              </a:solidFill>
              <a:latin typeface="Cambria" panose="02040503050406030204" pitchFamily="18" charset="0"/>
              <a:ea typeface="Cambria" panose="02040503050406030204" pitchFamily="18" charset="0"/>
            </a:endParaRPr>
          </a:p>
        </p:txBody>
      </p:sp>
      <p:sp>
        <p:nvSpPr>
          <p:cNvPr id="12" name="Rectangle 11"/>
          <p:cNvSpPr/>
          <p:nvPr/>
        </p:nvSpPr>
        <p:spPr>
          <a:xfrm>
            <a:off x="9434738" y="3335935"/>
            <a:ext cx="2178418" cy="584775"/>
          </a:xfrm>
          <a:prstGeom prst="rect">
            <a:avLst/>
          </a:prstGeom>
        </p:spPr>
        <p:txBody>
          <a:bodyPr wrap="none">
            <a:spAutoFit/>
          </a:bodyPr>
          <a:lstStyle/>
          <a:p>
            <a:pPr lvl="0" algn="r" fontAlgn="t"/>
            <a:r>
              <a:rPr lang="vi-VN" sz="3200" dirty="0">
                <a:solidFill>
                  <a:prstClr val="black"/>
                </a:solidFill>
                <a:latin typeface="Cambria" panose="02040503050406030204" pitchFamily="18" charset="0"/>
                <a:ea typeface="Cambria" panose="02040503050406030204" pitchFamily="18" charset="0"/>
              </a:rPr>
              <a:t>(Trần Tâm)</a:t>
            </a:r>
            <a:endParaRPr lang="vi-VN" sz="3200" dirty="0">
              <a:solidFill>
                <a:prstClr val="black"/>
              </a:solidFill>
              <a:latin typeface="Cambria" panose="02040503050406030204" pitchFamily="18" charset="0"/>
              <a:ea typeface="Cambria" panose="02040503050406030204" pitchFamily="18" charset="0"/>
            </a:endParaRPr>
          </a:p>
        </p:txBody>
      </p:sp>
      <p:sp>
        <p:nvSpPr>
          <p:cNvPr id="13" name="Rounded Rectangle 6"/>
          <p:cNvSpPr/>
          <p:nvPr/>
        </p:nvSpPr>
        <p:spPr>
          <a:xfrm>
            <a:off x="582214" y="3275476"/>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EB38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6"/>
          <p:cNvSpPr/>
          <p:nvPr/>
        </p:nvSpPr>
        <p:spPr>
          <a:xfrm>
            <a:off x="563164" y="1043580"/>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FD8C3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6"/>
          <p:cNvSpPr/>
          <p:nvPr/>
        </p:nvSpPr>
        <p:spPr>
          <a:xfrm>
            <a:off x="4258864" y="1007730"/>
            <a:ext cx="3872172"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BCDA3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ounded Rectangle 6"/>
          <p:cNvSpPr/>
          <p:nvPr/>
        </p:nvSpPr>
        <p:spPr>
          <a:xfrm>
            <a:off x="4385200" y="3290187"/>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6"/>
          <p:cNvSpPr/>
          <p:nvPr/>
        </p:nvSpPr>
        <p:spPr>
          <a:xfrm>
            <a:off x="8087244" y="1020883"/>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2869" b="95902" l="4745" r="94161">
                        <a14:foregroundMark x1="50365" y1="40984" x2="41971" y2="61885"/>
                        <a14:foregroundMark x1="54015" y1="47541" x2="46715" y2="62705"/>
                        <a14:foregroundMark x1="40876" y1="50000" x2="40876" y2="61885"/>
                        <a14:foregroundMark x1="55109" y1="85656" x2="43066" y2="84016"/>
                      </a14:backgroundRemoval>
                    </a14:imgEffect>
                  </a14:imgLayer>
                </a14:imgProps>
              </a:ext>
            </a:extLst>
          </a:blip>
          <a:stretch>
            <a:fillRect/>
          </a:stretch>
        </p:blipFill>
        <p:spPr>
          <a:xfrm flipH="1">
            <a:off x="8406742" y="3675811"/>
            <a:ext cx="3300002" cy="2960332"/>
          </a:xfrm>
          <a:prstGeom prst="rect">
            <a:avLst/>
          </a:prstGeom>
        </p:spPr>
      </p:pic>
      <p:pic>
        <p:nvPicPr>
          <p:cNvPr id="19" name="Picture 18"/>
          <p:cNvPicPr>
            <a:picLocks noChangeAspect="1"/>
          </p:cNvPicPr>
          <p:nvPr/>
        </p:nvPicPr>
        <p:blipFill>
          <a:blip r:embed="rId5"/>
          <a:stretch>
            <a:fillRect/>
          </a:stretch>
        </p:blipFill>
        <p:spPr>
          <a:xfrm>
            <a:off x="3456361" y="5748187"/>
            <a:ext cx="4950381" cy="1250296"/>
          </a:xfrm>
          <a:prstGeom prst="rect">
            <a:avLst/>
          </a:prstGeom>
        </p:spPr>
      </p:pic>
    </p:spTree>
    <p:extLst>
      <p:ext uri="{BB962C8B-B14F-4D97-AF65-F5344CB8AC3E}">
        <p14:creationId xmlns:p14="http://schemas.microsoft.com/office/powerpoint/2010/main" val="341530142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heel(1)">
                                      <p:cBhvr>
                                        <p:cTn id="10" dur="2000"/>
                                        <p:tgtEl>
                                          <p:spTgt spid="1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2000"/>
                                        <p:tgtEl>
                                          <p:spTgt spid="1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heel(1)">
                                      <p:cBhvr>
                                        <p:cTn id="16" dur="2000"/>
                                        <p:tgtEl>
                                          <p:spTgt spid="1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1)">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9994" b="100000" l="6134" r="93503">
                        <a14:foregroundMark x1="10450" y1="66869" x2="21581" y2="97638"/>
                        <a14:foregroundMark x1="36393" y1="67717" x2="37528" y2="98062"/>
                        <a14:foregroundMark x1="84462" y1="69049" x2="86870" y2="96366"/>
                        <a14:foregroundMark x1="79464" y1="85827" x2="84462" y2="87947"/>
                        <a14:foregroundMark x1="87869" y1="86675" x2="90913" y2="86008"/>
                        <a14:foregroundMark x1="39119" y1="87947" x2="46070" y2="85161"/>
                        <a14:foregroundMark x1="33485" y1="85827" x2="36393" y2="86856"/>
                        <a14:foregroundMark x1="12540" y1="86432" x2="14130" y2="86675"/>
                        <a14:foregroundMark x1="22853" y1="87099" x2="24807" y2="86008"/>
                        <a14:foregroundMark x1="56701" y1="86432" x2="63971" y2="89219"/>
                        <a14:foregroundMark x1="81872" y1="68625" x2="89459" y2="71411"/>
                        <a14:foregroundMark x1="63335" y1="86008" x2="66061" y2="85403"/>
                        <a14:foregroundMark x1="32213" y1="94852" x2="32213" y2="91641"/>
                        <a14:foregroundMark x1="46706" y1="94852" x2="45570" y2="91823"/>
                        <a14:foregroundMark x1="77374" y1="96548" x2="77510" y2="92489"/>
                        <a14:foregroundMark x1="80600" y1="86008" x2="83008" y2="86432"/>
                        <a14:foregroundMark x1="7315" y1="98910" x2="92867" y2="98728"/>
                      </a14:backgroundRemoval>
                    </a14:imgEffect>
                  </a14:imgLayer>
                </a14:imgProps>
              </a:ext>
              <a:ext uri="{28A0092B-C50C-407E-A947-70E740481C1C}">
                <a14:useLocalDpi xmlns:a14="http://schemas.microsoft.com/office/drawing/2010/main" val="0"/>
              </a:ext>
            </a:extLst>
          </a:blip>
          <a:srcRect t="54839" r="4573"/>
          <a:stretch/>
        </p:blipFill>
        <p:spPr>
          <a:xfrm>
            <a:off x="0" y="2645635"/>
            <a:ext cx="11718437" cy="4159045"/>
          </a:xfrm>
          <a:prstGeom prst="rect">
            <a:avLst/>
          </a:prstGeom>
        </p:spPr>
      </p:pic>
      <p:pic>
        <p:nvPicPr>
          <p:cNvPr id="7" name="Picture 6"/>
          <p:cNvPicPr>
            <a:picLocks noChangeAspect="1"/>
          </p:cNvPicPr>
          <p:nvPr/>
        </p:nvPicPr>
        <p:blipFill>
          <a:blip r:embed="rId4"/>
          <a:stretch>
            <a:fillRect/>
          </a:stretch>
        </p:blipFill>
        <p:spPr>
          <a:xfrm>
            <a:off x="2027523" y="762520"/>
            <a:ext cx="8297375" cy="2798307"/>
          </a:xfrm>
          <a:prstGeom prst="rect">
            <a:avLst/>
          </a:prstGeom>
        </p:spPr>
      </p:pic>
    </p:spTree>
    <p:extLst>
      <p:ext uri="{BB962C8B-B14F-4D97-AF65-F5344CB8AC3E}">
        <p14:creationId xmlns:p14="http://schemas.microsoft.com/office/powerpoint/2010/main" val="18859846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9000"/>
          </a:stretch>
        </a:blipFill>
        <a:effectLst/>
      </p:bgPr>
    </p:bg>
    <p:spTree>
      <p:nvGrpSpPr>
        <p:cNvPr id="1" name=""/>
        <p:cNvGrpSpPr/>
        <p:nvPr/>
      </p:nvGrpSpPr>
      <p:grpSpPr>
        <a:xfrm>
          <a:off x="0" y="0"/>
          <a:ext cx="0" cy="0"/>
          <a:chOff x="0" y="0"/>
          <a:chExt cx="0" cy="0"/>
        </a:xfrm>
      </p:grpSpPr>
      <p:sp>
        <p:nvSpPr>
          <p:cNvPr id="5" name="Rectangle 4"/>
          <p:cNvSpPr/>
          <p:nvPr/>
        </p:nvSpPr>
        <p:spPr>
          <a:xfrm>
            <a:off x="4534570" y="294676"/>
            <a:ext cx="2993751" cy="584775"/>
          </a:xfrm>
          <a:prstGeom prst="rect">
            <a:avLst/>
          </a:prstGeom>
          <a:solidFill>
            <a:schemeClr val="bg1"/>
          </a:solidFill>
          <a:ln w="28575">
            <a:solidFill>
              <a:srgbClr val="F9BA6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511110" y="217599"/>
            <a:ext cx="1040670" cy="584775"/>
          </a:xfrm>
          <a:prstGeom prst="rect">
            <a:avLst/>
          </a:prstGeom>
        </p:spPr>
        <p:txBody>
          <a:bodyPr wrap="none">
            <a:spAutoFit/>
          </a:bodyPr>
          <a:lstStyle/>
          <a:p>
            <a:pPr algn="ctr"/>
            <a:r>
              <a:rPr lang="en-GB" sz="3200" b="1" dirty="0" err="1" smtClean="0">
                <a:solidFill>
                  <a:schemeClr val="accent2">
                    <a:lumMod val="75000"/>
                  </a:schemeClr>
                </a:solidFill>
                <a:latin typeface="Cambria" panose="02040503050406030204" pitchFamily="18" charset="0"/>
                <a:ea typeface="Cambria" panose="02040503050406030204" pitchFamily="18" charset="0"/>
              </a:rPr>
              <a:t>Mưa</a:t>
            </a:r>
            <a:endParaRPr lang="vi-VN" sz="3200" dirty="0">
              <a:solidFill>
                <a:schemeClr val="accent2">
                  <a:lumMod val="75000"/>
                </a:schemeClr>
              </a:solidFill>
              <a:latin typeface="Cambria" panose="02040503050406030204" pitchFamily="18" charset="0"/>
              <a:ea typeface="Cambria" panose="02040503050406030204" pitchFamily="18" charset="0"/>
            </a:endParaRPr>
          </a:p>
        </p:txBody>
      </p:sp>
      <p:sp>
        <p:nvSpPr>
          <p:cNvPr id="7" name="Rectangle 6"/>
          <p:cNvSpPr/>
          <p:nvPr/>
        </p:nvSpPr>
        <p:spPr>
          <a:xfrm>
            <a:off x="639364" y="1163479"/>
            <a:ext cx="38283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Mây đen lũ lượt</a:t>
            </a:r>
          </a:p>
          <a:p>
            <a:pPr lvl="0" fontAlgn="t"/>
            <a:r>
              <a:rPr lang="vi-VN" sz="3200" dirty="0">
                <a:solidFill>
                  <a:prstClr val="black"/>
                </a:solidFill>
                <a:latin typeface="Cambria" panose="02040503050406030204" pitchFamily="18" charset="0"/>
                <a:ea typeface="Cambria" panose="02040503050406030204" pitchFamily="18" charset="0"/>
              </a:rPr>
              <a:t>Kéo về chiều nay</a:t>
            </a:r>
          </a:p>
          <a:p>
            <a:pPr lvl="0" fontAlgn="t"/>
            <a:r>
              <a:rPr lang="vi-VN" sz="3200" dirty="0">
                <a:solidFill>
                  <a:prstClr val="black"/>
                </a:solidFill>
                <a:latin typeface="Cambria" panose="02040503050406030204" pitchFamily="18" charset="0"/>
                <a:ea typeface="Cambria" panose="02040503050406030204" pitchFamily="18" charset="0"/>
              </a:rPr>
              <a:t>Mặt trời lật đật</a:t>
            </a:r>
          </a:p>
          <a:p>
            <a:pPr lvl="0" fontAlgn="t"/>
            <a:r>
              <a:rPr lang="vi-VN" sz="3200" dirty="0">
                <a:solidFill>
                  <a:prstClr val="black"/>
                </a:solidFill>
                <a:latin typeface="Cambria" panose="02040503050406030204" pitchFamily="18" charset="0"/>
                <a:ea typeface="Cambria" panose="02040503050406030204" pitchFamily="18" charset="0"/>
              </a:rPr>
              <a:t>Chui vào trong mây.</a:t>
            </a:r>
            <a:endParaRPr lang="vi-VN" sz="3200" dirty="0">
              <a:solidFill>
                <a:prstClr val="black"/>
              </a:solidFill>
              <a:latin typeface="Cambria" panose="02040503050406030204" pitchFamily="18" charset="0"/>
              <a:ea typeface="Cambria" panose="02040503050406030204" pitchFamily="18" charset="0"/>
            </a:endParaRPr>
          </a:p>
        </p:txBody>
      </p:sp>
      <p:sp>
        <p:nvSpPr>
          <p:cNvPr id="8" name="Rectangle 7"/>
          <p:cNvSpPr/>
          <p:nvPr/>
        </p:nvSpPr>
        <p:spPr>
          <a:xfrm>
            <a:off x="639364" y="3381683"/>
            <a:ext cx="39426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Chớp đông chớp tây</a:t>
            </a:r>
          </a:p>
          <a:p>
            <a:pPr lvl="0" fontAlgn="t"/>
            <a:r>
              <a:rPr lang="vi-VN" sz="3200" dirty="0">
                <a:solidFill>
                  <a:prstClr val="black"/>
                </a:solidFill>
                <a:latin typeface="Cambria" panose="02040503050406030204" pitchFamily="18" charset="0"/>
                <a:ea typeface="Cambria" panose="02040503050406030204" pitchFamily="18" charset="0"/>
              </a:rPr>
              <a:t>Rồi mưa nặng hạt</a:t>
            </a:r>
          </a:p>
          <a:p>
            <a:pPr lvl="0" fontAlgn="t"/>
            <a:r>
              <a:rPr lang="vi-VN" sz="3200" dirty="0">
                <a:solidFill>
                  <a:prstClr val="black"/>
                </a:solidFill>
                <a:latin typeface="Cambria" panose="02040503050406030204" pitchFamily="18" charset="0"/>
                <a:ea typeface="Cambria" panose="02040503050406030204" pitchFamily="18" charset="0"/>
              </a:rPr>
              <a:t>Cây lá xòe tay</a:t>
            </a:r>
          </a:p>
          <a:p>
            <a:pPr lvl="0" fontAlgn="t"/>
            <a:r>
              <a:rPr lang="vi-VN" sz="3200" dirty="0">
                <a:solidFill>
                  <a:prstClr val="black"/>
                </a:solidFill>
                <a:latin typeface="Cambria" panose="02040503050406030204" pitchFamily="18" charset="0"/>
                <a:ea typeface="Cambria" panose="02040503050406030204" pitchFamily="18" charset="0"/>
              </a:rPr>
              <a:t>Hứng làn nước mát.</a:t>
            </a:r>
            <a:endParaRPr lang="vi-VN" sz="3200" dirty="0">
              <a:solidFill>
                <a:prstClr val="black"/>
              </a:solidFill>
              <a:latin typeface="Cambria" panose="02040503050406030204" pitchFamily="18" charset="0"/>
              <a:ea typeface="Cambria" panose="02040503050406030204" pitchFamily="18" charset="0"/>
            </a:endParaRPr>
          </a:p>
        </p:txBody>
      </p:sp>
      <p:sp>
        <p:nvSpPr>
          <p:cNvPr id="9" name="Rectangle 8"/>
          <p:cNvSpPr/>
          <p:nvPr/>
        </p:nvSpPr>
        <p:spPr>
          <a:xfrm>
            <a:off x="4258864" y="1145553"/>
            <a:ext cx="4147878"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Gió reo gió hát</a:t>
            </a:r>
          </a:p>
          <a:p>
            <a:pPr lvl="0" fontAlgn="t"/>
            <a:r>
              <a:rPr lang="vi-VN" sz="3200" dirty="0">
                <a:solidFill>
                  <a:prstClr val="black"/>
                </a:solidFill>
                <a:latin typeface="Cambria" panose="02040503050406030204" pitchFamily="18" charset="0"/>
                <a:ea typeface="Cambria" panose="02040503050406030204" pitchFamily="18" charset="0"/>
              </a:rPr>
              <a:t>Giọng trầm giọng cao</a:t>
            </a:r>
          </a:p>
          <a:p>
            <a:pPr lvl="0" fontAlgn="t"/>
            <a:r>
              <a:rPr lang="vi-VN" sz="3200" dirty="0">
                <a:solidFill>
                  <a:prstClr val="black"/>
                </a:solidFill>
                <a:latin typeface="Cambria" panose="02040503050406030204" pitchFamily="18" charset="0"/>
                <a:ea typeface="Cambria" panose="02040503050406030204" pitchFamily="18" charset="0"/>
              </a:rPr>
              <a:t>Chớp dồn tiếng sấm</a:t>
            </a:r>
          </a:p>
          <a:p>
            <a:pPr lvl="0" fontAlgn="t"/>
            <a:r>
              <a:rPr lang="vi-VN" sz="3200" dirty="0">
                <a:solidFill>
                  <a:prstClr val="black"/>
                </a:solidFill>
                <a:latin typeface="Cambria" panose="02040503050406030204" pitchFamily="18" charset="0"/>
                <a:ea typeface="Cambria" panose="02040503050406030204" pitchFamily="18" charset="0"/>
              </a:rPr>
              <a:t>Chạy trong mưa rào.</a:t>
            </a:r>
            <a:endParaRPr lang="vi-VN" sz="3200" dirty="0">
              <a:solidFill>
                <a:prstClr val="black"/>
              </a:solidFill>
              <a:latin typeface="Cambria" panose="02040503050406030204" pitchFamily="18" charset="0"/>
              <a:ea typeface="Cambria" panose="02040503050406030204" pitchFamily="18" charset="0"/>
            </a:endParaRPr>
          </a:p>
        </p:txBody>
      </p:sp>
      <p:sp>
        <p:nvSpPr>
          <p:cNvPr id="10" name="Rectangle 9"/>
          <p:cNvSpPr/>
          <p:nvPr/>
        </p:nvSpPr>
        <p:spPr>
          <a:xfrm>
            <a:off x="4416320" y="3335935"/>
            <a:ext cx="3714716" cy="2062103"/>
          </a:xfrm>
          <a:prstGeom prst="rect">
            <a:avLst/>
          </a:prstGeom>
        </p:spPr>
        <p:txBody>
          <a:bodyPr wrap="square">
            <a:spAutoFit/>
          </a:bodyPr>
          <a:lstStyle/>
          <a:p>
            <a:pPr lvl="0" fontAlgn="t"/>
            <a:r>
              <a:rPr lang="en-GB" sz="3200" dirty="0" err="1">
                <a:solidFill>
                  <a:prstClr val="black"/>
                </a:solidFill>
                <a:latin typeface="Cambria" panose="02040503050406030204" pitchFamily="18" charset="0"/>
                <a:ea typeface="Cambria" panose="02040503050406030204" pitchFamily="18" charset="0"/>
              </a:rPr>
              <a:t>Bà</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xỏ</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kim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khâu</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Chị</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ngồi</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đọc</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sách</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Mẹ</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làm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bánh</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khoai</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Lửa</a:t>
            </a:r>
            <a:r>
              <a:rPr lang="en-GB" sz="3200" dirty="0">
                <a:solidFill>
                  <a:prstClr val="black"/>
                </a:solidFill>
                <a:latin typeface="Cambria" panose="02040503050406030204" pitchFamily="18" charset="0"/>
                <a:ea typeface="Cambria" panose="02040503050406030204" pitchFamily="18" charset="0"/>
              </a:rPr>
              <a:t> reo </a:t>
            </a:r>
            <a:r>
              <a:rPr lang="en-GB" sz="3200" dirty="0" err="1">
                <a:solidFill>
                  <a:prstClr val="black"/>
                </a:solidFill>
                <a:latin typeface="Cambria" panose="02040503050406030204" pitchFamily="18" charset="0"/>
                <a:ea typeface="Cambria" panose="02040503050406030204" pitchFamily="18" charset="0"/>
              </a:rPr>
              <a:t>tí</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tách</a:t>
            </a:r>
            <a:r>
              <a:rPr lang="en-GB" sz="3200" dirty="0">
                <a:solidFill>
                  <a:prstClr val="black"/>
                </a:solidFill>
                <a:latin typeface="Cambria" panose="02040503050406030204" pitchFamily="18" charset="0"/>
                <a:ea typeface="Cambria" panose="02040503050406030204" pitchFamily="18" charset="0"/>
              </a:rPr>
              <a:t>.</a:t>
            </a:r>
            <a:endParaRPr lang="en-GB" sz="3200" dirty="0">
              <a:solidFill>
                <a:prstClr val="black"/>
              </a:solidFill>
              <a:latin typeface="Cambria" panose="02040503050406030204" pitchFamily="18" charset="0"/>
              <a:ea typeface="Cambria" panose="02040503050406030204" pitchFamily="18" charset="0"/>
            </a:endParaRPr>
          </a:p>
        </p:txBody>
      </p:sp>
      <p:sp>
        <p:nvSpPr>
          <p:cNvPr id="11" name="Rectangle 10"/>
          <p:cNvSpPr/>
          <p:nvPr/>
        </p:nvSpPr>
        <p:spPr>
          <a:xfrm>
            <a:off x="8087244" y="1163479"/>
            <a:ext cx="384810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Chỉ thương bác ếch</a:t>
            </a:r>
          </a:p>
          <a:p>
            <a:pPr lvl="0" fontAlgn="t"/>
            <a:r>
              <a:rPr lang="vi-VN" sz="3200" dirty="0">
                <a:solidFill>
                  <a:prstClr val="black"/>
                </a:solidFill>
                <a:latin typeface="Cambria" panose="02040503050406030204" pitchFamily="18" charset="0"/>
                <a:ea typeface="Cambria" panose="02040503050406030204" pitchFamily="18" charset="0"/>
              </a:rPr>
              <a:t>Lặn lội trong mưa</a:t>
            </a:r>
          </a:p>
          <a:p>
            <a:pPr lvl="0" fontAlgn="t"/>
            <a:r>
              <a:rPr lang="vi-VN" sz="3200" dirty="0">
                <a:solidFill>
                  <a:prstClr val="black"/>
                </a:solidFill>
                <a:latin typeface="Cambria" panose="02040503050406030204" pitchFamily="18" charset="0"/>
                <a:ea typeface="Cambria" panose="02040503050406030204" pitchFamily="18" charset="0"/>
              </a:rPr>
              <a:t>Xem từng cụm lúa</a:t>
            </a:r>
          </a:p>
          <a:p>
            <a:pPr lvl="0" fontAlgn="t"/>
            <a:r>
              <a:rPr lang="vi-VN" sz="3200" dirty="0">
                <a:solidFill>
                  <a:prstClr val="black"/>
                </a:solidFill>
                <a:latin typeface="Cambria" panose="02040503050406030204" pitchFamily="18" charset="0"/>
                <a:ea typeface="Cambria" panose="02040503050406030204" pitchFamily="18" charset="0"/>
              </a:rPr>
              <a:t>Phất cờ lên chưa.</a:t>
            </a:r>
            <a:endParaRPr lang="vi-VN" sz="3200" dirty="0">
              <a:solidFill>
                <a:prstClr val="black"/>
              </a:solidFill>
              <a:latin typeface="Cambria" panose="02040503050406030204" pitchFamily="18" charset="0"/>
              <a:ea typeface="Cambria" panose="02040503050406030204" pitchFamily="18" charset="0"/>
            </a:endParaRPr>
          </a:p>
        </p:txBody>
      </p:sp>
      <p:sp>
        <p:nvSpPr>
          <p:cNvPr id="12" name="Rectangle 11"/>
          <p:cNvSpPr/>
          <p:nvPr/>
        </p:nvSpPr>
        <p:spPr>
          <a:xfrm>
            <a:off x="9434738" y="3335935"/>
            <a:ext cx="2178418" cy="584775"/>
          </a:xfrm>
          <a:prstGeom prst="rect">
            <a:avLst/>
          </a:prstGeom>
        </p:spPr>
        <p:txBody>
          <a:bodyPr wrap="none">
            <a:spAutoFit/>
          </a:bodyPr>
          <a:lstStyle/>
          <a:p>
            <a:pPr lvl="0" algn="r" fontAlgn="t"/>
            <a:r>
              <a:rPr lang="vi-VN" sz="3200" dirty="0">
                <a:solidFill>
                  <a:prstClr val="black"/>
                </a:solidFill>
                <a:latin typeface="Cambria" panose="02040503050406030204" pitchFamily="18" charset="0"/>
                <a:ea typeface="Cambria" panose="02040503050406030204" pitchFamily="18" charset="0"/>
              </a:rPr>
              <a:t>(Trần Tâm)</a:t>
            </a:r>
            <a:endParaRPr lang="vi-VN" sz="3200" dirty="0">
              <a:solidFill>
                <a:prstClr val="black"/>
              </a:solidFill>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backgroundRemoval t="2869" b="95902" l="4745" r="94161">
                        <a14:foregroundMark x1="50365" y1="40984" x2="41971" y2="61885"/>
                        <a14:foregroundMark x1="54015" y1="47541" x2="46715" y2="62705"/>
                        <a14:foregroundMark x1="40876" y1="50000" x2="40876" y2="61885"/>
                        <a14:foregroundMark x1="55109" y1="85656" x2="43066" y2="84016"/>
                      </a14:backgroundRemoval>
                    </a14:imgEffect>
                  </a14:imgLayer>
                </a14:imgProps>
              </a:ext>
            </a:extLst>
          </a:blip>
          <a:stretch>
            <a:fillRect/>
          </a:stretch>
        </p:blipFill>
        <p:spPr>
          <a:xfrm flipH="1">
            <a:off x="8406742" y="3675811"/>
            <a:ext cx="3300002" cy="2960332"/>
          </a:xfrm>
          <a:prstGeom prst="rect">
            <a:avLst/>
          </a:prstGeom>
        </p:spPr>
      </p:pic>
      <p:pic>
        <p:nvPicPr>
          <p:cNvPr id="19" name="Picture 18"/>
          <p:cNvPicPr>
            <a:picLocks noChangeAspect="1"/>
          </p:cNvPicPr>
          <p:nvPr/>
        </p:nvPicPr>
        <p:blipFill>
          <a:blip r:embed="rId5"/>
          <a:stretch>
            <a:fillRect/>
          </a:stretch>
        </p:blipFill>
        <p:spPr>
          <a:xfrm>
            <a:off x="4132376" y="5656691"/>
            <a:ext cx="3798137" cy="1286367"/>
          </a:xfrm>
          <a:prstGeom prst="rect">
            <a:avLst/>
          </a:prstGeom>
        </p:spPr>
      </p:pic>
    </p:spTree>
    <p:extLst>
      <p:ext uri="{BB962C8B-B14F-4D97-AF65-F5344CB8AC3E}">
        <p14:creationId xmlns:p14="http://schemas.microsoft.com/office/powerpoint/2010/main" val="22578172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pic>
        <p:nvPicPr>
          <p:cNvPr id="4" name="Picture 3"/>
          <p:cNvPicPr>
            <a:picLocks noChangeAspect="1"/>
          </p:cNvPicPr>
          <p:nvPr/>
        </p:nvPicPr>
        <p:blipFill>
          <a:blip r:embed="rId8"/>
          <a:stretch>
            <a:fillRect/>
          </a:stretch>
        </p:blipFill>
        <p:spPr>
          <a:xfrm>
            <a:off x="2303266" y="2059976"/>
            <a:ext cx="7596274" cy="2822693"/>
          </a:xfrm>
          <a:prstGeom prst="rect">
            <a:avLst/>
          </a:prstGeom>
        </p:spPr>
      </p:pic>
    </p:spTree>
    <p:extLst>
      <p:ext uri="{BB962C8B-B14F-4D97-AF65-F5344CB8AC3E}">
        <p14:creationId xmlns:p14="http://schemas.microsoft.com/office/powerpoint/2010/main" val="2881503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446" y="346957"/>
            <a:ext cx="10973904" cy="1447769"/>
          </a:xfrm>
          <a:prstGeom prst="rect">
            <a:avLst/>
          </a:prstGeom>
        </p:spPr>
        <p:txBody>
          <a:bodyPr wrap="square">
            <a:spAutoFit/>
          </a:bodyPr>
          <a:lstStyle/>
          <a:p>
            <a:pPr algn="just">
              <a:lnSpc>
                <a:spcPct val="115000"/>
              </a:lnSpc>
              <a:spcAft>
                <a:spcPts val="0"/>
              </a:spcAft>
            </a:pP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1.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Tìm</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tữ</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ngữ</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chi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tiết</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tả</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cảnh</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vật</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trên</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bầu</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trời</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trước</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lúc</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b="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mưa</a:t>
            </a: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a:t>
            </a:r>
            <a:endParaRPr lang="en-GB" sz="3200" b="1"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6849347" y="5231232"/>
            <a:ext cx="4847353" cy="1200329"/>
          </a:xfrm>
          <a:prstGeom prst="rect">
            <a:avLst/>
          </a:prstGeom>
        </p:spPr>
        <p:txBody>
          <a:bodyPr wrap="square">
            <a:spAutoFit/>
          </a:bodyPr>
          <a:lstStyle/>
          <a:p>
            <a:pPr algn="just"/>
            <a:r>
              <a:rPr lang="vi-VN" sz="3600" dirty="0" smtClean="0">
                <a:solidFill>
                  <a:srgbClr val="0070C0"/>
                </a:solidFill>
                <a:latin typeface="Cambria" panose="02040503050406030204" pitchFamily="18" charset="0"/>
                <a:ea typeface="Cambria" panose="02040503050406030204" pitchFamily="18" charset="0"/>
              </a:rPr>
              <a:t>Mặt </a:t>
            </a:r>
            <a:r>
              <a:rPr lang="vi-VN" sz="3600" dirty="0">
                <a:solidFill>
                  <a:srgbClr val="0070C0"/>
                </a:solidFill>
                <a:latin typeface="Cambria" panose="02040503050406030204" pitchFamily="18" charset="0"/>
                <a:ea typeface="Cambria" panose="02040503050406030204" pitchFamily="18" charset="0"/>
              </a:rPr>
              <a:t>trời lật đật chui vào trong </a:t>
            </a:r>
            <a:r>
              <a:rPr lang="vi-VN" sz="3600" dirty="0" smtClean="0">
                <a:solidFill>
                  <a:srgbClr val="0070C0"/>
                </a:solidFill>
                <a:latin typeface="Cambria" panose="02040503050406030204" pitchFamily="18" charset="0"/>
                <a:ea typeface="Cambria" panose="02040503050406030204" pitchFamily="18" charset="0"/>
              </a:rPr>
              <a:t>mây</a:t>
            </a:r>
            <a:endParaRPr lang="vi-VN" sz="3600" dirty="0">
              <a:solidFill>
                <a:srgbClr val="0070C0"/>
              </a:solidFill>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9728" b="100000" l="1633" r="96735">
                        <a14:foregroundMark x1="25306" y1="64202" x2="25306" y2="64202"/>
                        <a14:foregroundMark x1="17143" y1="68872" x2="17143" y2="68872"/>
                        <a14:foregroundMark x1="13878" y1="59533" x2="13878" y2="59533"/>
                        <a14:foregroundMark x1="50204" y1="73541" x2="50204" y2="73541"/>
                        <a14:foregroundMark x1="60816" y1="72763" x2="60816" y2="72763"/>
                        <a14:foregroundMark x1="74694" y1="74319" x2="74694" y2="74319"/>
                        <a14:foregroundMark x1="68163" y1="78988" x2="68163" y2="78988"/>
                        <a14:foregroundMark x1="64082" y1="89883" x2="64082" y2="89883"/>
                        <a14:foregroundMark x1="58367" y1="84436" x2="58367" y2="84436"/>
                        <a14:foregroundMark x1="51837" y1="92218" x2="51837" y2="92218"/>
                      </a14:backgroundRemoval>
                    </a14:imgEffect>
                  </a14:imgLayer>
                </a14:imgProps>
              </a:ext>
            </a:extLst>
          </a:blip>
          <a:stretch>
            <a:fillRect/>
          </a:stretch>
        </p:blipFill>
        <p:spPr>
          <a:xfrm>
            <a:off x="1180392" y="1502260"/>
            <a:ext cx="3833667" cy="4021439"/>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backgroundRemoval t="10000" b="90000" l="1205" r="98394"/>
                    </a14:imgEffect>
                  </a14:imgLayer>
                </a14:imgProps>
              </a:ext>
            </a:extLst>
          </a:blip>
          <a:stretch>
            <a:fillRect/>
          </a:stretch>
        </p:blipFill>
        <p:spPr>
          <a:xfrm>
            <a:off x="6438348" y="1794726"/>
            <a:ext cx="4755785" cy="3628912"/>
          </a:xfrm>
          <a:prstGeom prst="rect">
            <a:avLst/>
          </a:prstGeom>
        </p:spPr>
      </p:pic>
      <p:sp>
        <p:nvSpPr>
          <p:cNvPr id="7" name="Rectangle 6"/>
          <p:cNvSpPr/>
          <p:nvPr/>
        </p:nvSpPr>
        <p:spPr>
          <a:xfrm>
            <a:off x="783931" y="5523699"/>
            <a:ext cx="4626588" cy="646331"/>
          </a:xfrm>
          <a:prstGeom prst="rect">
            <a:avLst/>
          </a:prstGeom>
        </p:spPr>
        <p:txBody>
          <a:bodyPr wrap="none">
            <a:spAutoFit/>
          </a:bodyPr>
          <a:lstStyle/>
          <a:p>
            <a:pPr lvl="0" algn="just"/>
            <a:r>
              <a:rPr lang="vi-VN" sz="3600" dirty="0" smtClean="0">
                <a:solidFill>
                  <a:srgbClr val="0070C0"/>
                </a:solidFill>
                <a:latin typeface="Cambria" panose="02040503050406030204" pitchFamily="18" charset="0"/>
                <a:ea typeface="Cambria" panose="02040503050406030204" pitchFamily="18" charset="0"/>
              </a:rPr>
              <a:t>Mây </a:t>
            </a:r>
            <a:r>
              <a:rPr lang="vi-VN" sz="3600" dirty="0">
                <a:solidFill>
                  <a:srgbClr val="0070C0"/>
                </a:solidFill>
                <a:latin typeface="Cambria" panose="02040503050406030204" pitchFamily="18" charset="0"/>
                <a:ea typeface="Cambria" panose="02040503050406030204" pitchFamily="18" charset="0"/>
              </a:rPr>
              <a:t>đen kéo về lũ lượt</a:t>
            </a:r>
            <a:endParaRPr lang="vi-VN" sz="3600"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4621877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fade">
                                      <p:cBhvr>
                                        <p:cTn id="29" dur="1000"/>
                                        <p:tgtEl>
                                          <p:spTgt spid="4"/>
                                        </p:tgtEl>
                                      </p:cBhvr>
                                    </p:animEffect>
                                    <p:anim calcmode="lin" valueType="num">
                                      <p:cBhvr>
                                        <p:cTn id="30" dur="1000" fill="hold"/>
                                        <p:tgtEl>
                                          <p:spTgt spid="4"/>
                                        </p:tgtEl>
                                        <p:attrNameLst>
                                          <p:attrName>ppt_x</p:attrName>
                                        </p:attrNameLst>
                                      </p:cBhvr>
                                      <p:tavLst>
                                        <p:tav tm="0">
                                          <p:val>
                                            <p:strVal val="#ppt_x"/>
                                          </p:val>
                                        </p:tav>
                                        <p:tav tm="100000">
                                          <p:val>
                                            <p:strVal val="#ppt_x"/>
                                          </p:val>
                                        </p:tav>
                                      </p:tavLst>
                                    </p:anim>
                                    <p:anim calcmode="lin" valueType="num">
                                      <p:cBhvr>
                                        <p:cTn id="3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9446" y="346957"/>
            <a:ext cx="10973904" cy="1447769"/>
          </a:xfrm>
          <a:prstGeom prst="rect">
            <a:avLst/>
          </a:prstGeom>
        </p:spPr>
        <p:txBody>
          <a:bodyPr wrap="square">
            <a:spAutoFit/>
          </a:bodyPr>
          <a:lstStyle/>
          <a:p>
            <a:pPr algn="just">
              <a:lnSpc>
                <a:spcPct val="115000"/>
              </a:lnSpc>
              <a:spcAft>
                <a:spcPts val="0"/>
              </a:spcAft>
            </a:pPr>
            <a:r>
              <a:rPr lang="en-GB"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2. </a:t>
            </a:r>
            <a:r>
              <a:rPr lang="vi-VN" sz="40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Dựa </a:t>
            </a:r>
            <a:r>
              <a:rPr lang="vi-VN" sz="4000" b="1" dirty="0">
                <a:solidFill>
                  <a:srgbClr val="C55A11"/>
                </a:solidFill>
                <a:latin typeface="Cambria" panose="02040503050406030204" pitchFamily="18" charset="0"/>
                <a:ea typeface="Cambria" panose="02040503050406030204" pitchFamily="18" charset="0"/>
                <a:cs typeface="Times New Roman" panose="02020603050405020304" pitchFamily="18" charset="0"/>
              </a:rPr>
              <a:t>vào khổ thơ 2 và 3, em hãy tả lại từng sự vật trong mưa.</a:t>
            </a:r>
            <a:endParaRPr lang="en-GB" sz="3200" b="1"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885387" y="1859349"/>
            <a:ext cx="10382021" cy="1845042"/>
          </a:xfrm>
          <a:prstGeom prst="rect">
            <a:avLst/>
          </a:prstGeom>
        </p:spPr>
      </p:pic>
      <p:sp>
        <p:nvSpPr>
          <p:cNvPr id="7" name="Rectangle 6"/>
          <p:cNvSpPr/>
          <p:nvPr/>
        </p:nvSpPr>
        <p:spPr>
          <a:xfrm>
            <a:off x="8007565" y="4027076"/>
            <a:ext cx="3946628" cy="2062103"/>
          </a:xfrm>
          <a:prstGeom prst="rect">
            <a:avLst/>
          </a:prstGeom>
        </p:spPr>
        <p:txBody>
          <a:bodyPr wrap="square">
            <a:spAutoFit/>
          </a:bodyPr>
          <a:lstStyle/>
          <a:p>
            <a:pPr algn="ctr"/>
            <a:r>
              <a:rPr lang="vi-VN" sz="3200" dirty="0" smtClean="0">
                <a:solidFill>
                  <a:srgbClr val="0070C0"/>
                </a:solidFill>
                <a:latin typeface="Cambria" panose="02040503050406030204" pitchFamily="18" charset="0"/>
                <a:ea typeface="Cambria" panose="02040503050406030204" pitchFamily="18" charset="0"/>
              </a:rPr>
              <a:t> </a:t>
            </a:r>
            <a:r>
              <a:rPr lang="vi-VN" sz="3200" dirty="0">
                <a:solidFill>
                  <a:srgbClr val="0070C0"/>
                </a:solidFill>
                <a:latin typeface="Cambria" panose="02040503050406030204" pitchFamily="18" charset="0"/>
                <a:ea typeface="Cambria" panose="02040503050406030204" pitchFamily="18" charset="0"/>
              </a:rPr>
              <a:t>Chớp lóe lên ở khắp các phía đông tây, dồn tiếng sầm nổ vang trên bầu trời</a:t>
            </a:r>
            <a:r>
              <a:rPr lang="vi-VN" sz="3200" dirty="0" smtClean="0">
                <a:solidFill>
                  <a:srgbClr val="0070C0"/>
                </a:solidFill>
                <a:latin typeface="Cambria" panose="02040503050406030204" pitchFamily="18" charset="0"/>
                <a:ea typeface="Cambria" panose="02040503050406030204" pitchFamily="18" charset="0"/>
              </a:rPr>
              <a:t>.</a:t>
            </a:r>
            <a:endParaRPr lang="vi-VN" sz="3200" dirty="0">
              <a:solidFill>
                <a:srgbClr val="0070C0"/>
              </a:solidFill>
              <a:latin typeface="Cambria" panose="02040503050406030204" pitchFamily="18" charset="0"/>
              <a:ea typeface="Cambria" panose="02040503050406030204" pitchFamily="18" charset="0"/>
            </a:endParaRPr>
          </a:p>
        </p:txBody>
      </p:sp>
      <p:sp>
        <p:nvSpPr>
          <p:cNvPr id="8" name="Rectangle 7"/>
          <p:cNvSpPr/>
          <p:nvPr/>
        </p:nvSpPr>
        <p:spPr>
          <a:xfrm>
            <a:off x="885386" y="4056485"/>
            <a:ext cx="3242658" cy="2062103"/>
          </a:xfrm>
          <a:prstGeom prst="rect">
            <a:avLst/>
          </a:prstGeom>
        </p:spPr>
        <p:txBody>
          <a:bodyPr wrap="square">
            <a:spAutoFit/>
          </a:bodyPr>
          <a:lstStyle/>
          <a:p>
            <a:pPr lvl="0" algn="ctr"/>
            <a:r>
              <a:rPr lang="vi-VN" sz="3200" dirty="0" smtClean="0">
                <a:solidFill>
                  <a:srgbClr val="0070C0"/>
                </a:solidFill>
                <a:latin typeface="Cambria" panose="02040503050406030204" pitchFamily="18" charset="0"/>
                <a:ea typeface="Cambria" panose="02040503050406030204" pitchFamily="18" charset="0"/>
              </a:rPr>
              <a:t> </a:t>
            </a:r>
            <a:r>
              <a:rPr lang="vi-VN" sz="3200" dirty="0">
                <a:solidFill>
                  <a:srgbClr val="0070C0"/>
                </a:solidFill>
                <a:latin typeface="Cambria" panose="02040503050406030204" pitchFamily="18" charset="0"/>
                <a:ea typeface="Cambria" panose="02040503050406030204" pitchFamily="18" charset="0"/>
              </a:rPr>
              <a:t>Cây lá xòe rộng tán để hứng những giọt nước mưa dịu mát.</a:t>
            </a:r>
            <a:endParaRPr lang="vi-VN" sz="3200" dirty="0">
              <a:solidFill>
                <a:srgbClr val="0070C0"/>
              </a:solidFill>
              <a:latin typeface="Cambria" panose="02040503050406030204" pitchFamily="18" charset="0"/>
              <a:ea typeface="Cambria" panose="02040503050406030204" pitchFamily="18" charset="0"/>
            </a:endParaRPr>
          </a:p>
        </p:txBody>
      </p:sp>
      <p:sp>
        <p:nvSpPr>
          <p:cNvPr id="9" name="Rectangle 8"/>
          <p:cNvSpPr/>
          <p:nvPr/>
        </p:nvSpPr>
        <p:spPr>
          <a:xfrm>
            <a:off x="4596623" y="4027076"/>
            <a:ext cx="3182342" cy="2062103"/>
          </a:xfrm>
          <a:prstGeom prst="rect">
            <a:avLst/>
          </a:prstGeom>
        </p:spPr>
        <p:txBody>
          <a:bodyPr wrap="square">
            <a:spAutoFit/>
          </a:bodyPr>
          <a:lstStyle/>
          <a:p>
            <a:pPr lvl="0" algn="ctr"/>
            <a:r>
              <a:rPr lang="vi-VN" sz="3200" dirty="0" smtClean="0">
                <a:solidFill>
                  <a:srgbClr val="0070C0"/>
                </a:solidFill>
                <a:latin typeface="Cambria" panose="02040503050406030204" pitchFamily="18" charset="0"/>
                <a:ea typeface="Cambria" panose="02040503050406030204" pitchFamily="18" charset="0"/>
              </a:rPr>
              <a:t> </a:t>
            </a:r>
            <a:r>
              <a:rPr lang="vi-VN" sz="3200" dirty="0">
                <a:solidFill>
                  <a:srgbClr val="0070C0"/>
                </a:solidFill>
                <a:latin typeface="Cambria" panose="02040503050406030204" pitchFamily="18" charset="0"/>
                <a:ea typeface="Cambria" panose="02040503050406030204" pitchFamily="18" charset="0"/>
              </a:rPr>
              <a:t>Gió thổi xì xào tạo thành những tiếng động như đang hò reo.</a:t>
            </a:r>
            <a:endParaRPr lang="vi-VN" sz="3200" dirty="0">
              <a:solidFill>
                <a:srgbClr val="0070C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8762138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fade">
                                      <p:cBhvr>
                                        <p:cTn id="33" dur="1000"/>
                                        <p:tgtEl>
                                          <p:spTgt spid="7"/>
                                        </p:tgtEl>
                                      </p:cBhvr>
                                    </p:animEffect>
                                    <p:anim calcmode="lin" valueType="num">
                                      <p:cBhvr>
                                        <p:cTn id="34" dur="1000" fill="hold"/>
                                        <p:tgtEl>
                                          <p:spTgt spid="7"/>
                                        </p:tgtEl>
                                        <p:attrNameLst>
                                          <p:attrName>ppt_x</p:attrName>
                                        </p:attrNameLst>
                                      </p:cBhvr>
                                      <p:tavLst>
                                        <p:tav tm="0">
                                          <p:val>
                                            <p:strVal val="#ppt_x"/>
                                          </p:val>
                                        </p:tav>
                                        <p:tav tm="100000">
                                          <p:val>
                                            <p:strVal val="#ppt_x"/>
                                          </p:val>
                                        </p:tav>
                                      </p:tavLst>
                                    </p:anim>
                                    <p:anim calcmode="lin" valueType="num">
                                      <p:cBhvr>
                                        <p:cTn id="3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27747" y="538107"/>
            <a:ext cx="7944954" cy="1583319"/>
          </a:xfrm>
          <a:prstGeom prst="rect">
            <a:avLst/>
          </a:prstGeom>
        </p:spPr>
        <p:txBody>
          <a:bodyPr wrap="square">
            <a:spAutoFit/>
          </a:bodyPr>
          <a:lstStyle/>
          <a:p>
            <a:pPr algn="just">
              <a:lnSpc>
                <a:spcPct val="115000"/>
              </a:lnSpc>
              <a:spcAft>
                <a:spcPts val="0"/>
              </a:spcAft>
            </a:pPr>
            <a:r>
              <a:rPr lang="en-GB" sz="44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3. Bu</a:t>
            </a:r>
            <a:r>
              <a:rPr lang="vi-VN" sz="44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ổi </a:t>
            </a:r>
            <a:r>
              <a:rPr lang="vi-VN" sz="4400" b="1" dirty="0">
                <a:solidFill>
                  <a:srgbClr val="C55A11"/>
                </a:solidFill>
                <a:latin typeface="Cambria" panose="02040503050406030204" pitchFamily="18" charset="0"/>
                <a:ea typeface="Cambria" panose="02040503050406030204" pitchFamily="18" charset="0"/>
                <a:cs typeface="Times New Roman" panose="02020603050405020304" pitchFamily="18" charset="0"/>
              </a:rPr>
              <a:t>chiều mưa, mọi người trong gia đình làm gì</a:t>
            </a:r>
            <a:r>
              <a:rPr lang="vi-VN" sz="4400" b="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a:t>
            </a:r>
            <a:endParaRPr lang="vi-VN" sz="4400" b="1" dirty="0">
              <a:solidFill>
                <a:srgbClr val="C55A11"/>
              </a:solidFill>
              <a:latin typeface="Cambria" panose="02040503050406030204" pitchFamily="18" charset="0"/>
              <a:ea typeface="Cambria" panose="02040503050406030204" pitchFamily="18" charset="0"/>
              <a:cs typeface="Times New Roman" panose="02020603050405020304" pitchFamily="18" charset="0"/>
            </a:endParaRPr>
          </a:p>
        </p:txBody>
      </p:sp>
      <p:sp>
        <p:nvSpPr>
          <p:cNvPr id="8" name="Rectangle 7"/>
          <p:cNvSpPr/>
          <p:nvPr/>
        </p:nvSpPr>
        <p:spPr>
          <a:xfrm>
            <a:off x="1386641" y="2746846"/>
            <a:ext cx="5563704" cy="2862322"/>
          </a:xfrm>
          <a:prstGeom prst="rect">
            <a:avLst/>
          </a:prstGeom>
        </p:spPr>
        <p:txBody>
          <a:bodyPr wrap="square">
            <a:spAutoFit/>
          </a:bodyPr>
          <a:lstStyle/>
          <a:p>
            <a:pPr lvl="0" algn="just"/>
            <a:r>
              <a:rPr lang="vi-VN" sz="3600" dirty="0">
                <a:solidFill>
                  <a:srgbClr val="0070C0"/>
                </a:solidFill>
                <a:latin typeface="Cambria" panose="02040503050406030204" pitchFamily="18" charset="0"/>
                <a:ea typeface="Cambria" panose="02040503050406030204" pitchFamily="18" charset="0"/>
              </a:rPr>
              <a:t> Buổi chiều mưa, mỗi người trong nhà làm một việc</a:t>
            </a:r>
            <a:r>
              <a:rPr lang="vi-VN" sz="3600" dirty="0" smtClean="0">
                <a:solidFill>
                  <a:srgbClr val="0070C0"/>
                </a:solidFill>
                <a:latin typeface="Cambria" panose="02040503050406030204" pitchFamily="18" charset="0"/>
                <a:ea typeface="Cambria" panose="02040503050406030204" pitchFamily="18" charset="0"/>
              </a:rPr>
              <a:t>:</a:t>
            </a:r>
            <a:endParaRPr lang="vi-VN" sz="3600" dirty="0">
              <a:solidFill>
                <a:srgbClr val="0070C0"/>
              </a:solidFill>
              <a:latin typeface="Cambria" panose="02040503050406030204" pitchFamily="18" charset="0"/>
              <a:ea typeface="Cambria" panose="02040503050406030204" pitchFamily="18" charset="0"/>
            </a:endParaRPr>
          </a:p>
          <a:p>
            <a:pPr lvl="0" algn="just"/>
            <a:r>
              <a:rPr lang="vi-VN" sz="3600" dirty="0">
                <a:solidFill>
                  <a:srgbClr val="0070C0"/>
                </a:solidFill>
                <a:latin typeface="Cambria" panose="02040503050406030204" pitchFamily="18" charset="0"/>
                <a:ea typeface="Cambria" panose="02040503050406030204" pitchFamily="18" charset="0"/>
              </a:rPr>
              <a:t>- Bà xỏ kim </a:t>
            </a:r>
            <a:r>
              <a:rPr lang="vi-VN" sz="3600" dirty="0" smtClean="0">
                <a:solidFill>
                  <a:srgbClr val="0070C0"/>
                </a:solidFill>
                <a:latin typeface="Cambria" panose="02040503050406030204" pitchFamily="18" charset="0"/>
                <a:ea typeface="Cambria" panose="02040503050406030204" pitchFamily="18" charset="0"/>
              </a:rPr>
              <a:t>khâu</a:t>
            </a:r>
            <a:endParaRPr lang="vi-VN" sz="3600" dirty="0">
              <a:solidFill>
                <a:srgbClr val="0070C0"/>
              </a:solidFill>
              <a:latin typeface="Cambria" panose="02040503050406030204" pitchFamily="18" charset="0"/>
              <a:ea typeface="Cambria" panose="02040503050406030204" pitchFamily="18" charset="0"/>
            </a:endParaRPr>
          </a:p>
          <a:p>
            <a:pPr lvl="0" algn="just"/>
            <a:r>
              <a:rPr lang="vi-VN" sz="3600" dirty="0">
                <a:solidFill>
                  <a:srgbClr val="0070C0"/>
                </a:solidFill>
                <a:latin typeface="Cambria" panose="02040503050406030204" pitchFamily="18" charset="0"/>
                <a:ea typeface="Cambria" panose="02040503050406030204" pitchFamily="18" charset="0"/>
              </a:rPr>
              <a:t>- Mẹ làm bánh </a:t>
            </a:r>
            <a:r>
              <a:rPr lang="vi-VN" sz="3600" dirty="0" smtClean="0">
                <a:solidFill>
                  <a:srgbClr val="0070C0"/>
                </a:solidFill>
                <a:latin typeface="Cambria" panose="02040503050406030204" pitchFamily="18" charset="0"/>
                <a:ea typeface="Cambria" panose="02040503050406030204" pitchFamily="18" charset="0"/>
              </a:rPr>
              <a:t>khoai</a:t>
            </a:r>
            <a:endParaRPr lang="vi-VN" sz="3600" dirty="0">
              <a:solidFill>
                <a:srgbClr val="0070C0"/>
              </a:solidFill>
              <a:latin typeface="Cambria" panose="02040503050406030204" pitchFamily="18" charset="0"/>
              <a:ea typeface="Cambria" panose="02040503050406030204" pitchFamily="18" charset="0"/>
            </a:endParaRPr>
          </a:p>
          <a:p>
            <a:pPr lvl="0" algn="just"/>
            <a:r>
              <a:rPr lang="vi-VN" sz="3600" dirty="0">
                <a:solidFill>
                  <a:srgbClr val="0070C0"/>
                </a:solidFill>
                <a:latin typeface="Cambria" panose="02040503050406030204" pitchFamily="18" charset="0"/>
                <a:ea typeface="Cambria" panose="02040503050406030204" pitchFamily="18" charset="0"/>
              </a:rPr>
              <a:t>- Chị ngồi đọc </a:t>
            </a:r>
            <a:r>
              <a:rPr lang="vi-VN" sz="3600" dirty="0" smtClean="0">
                <a:solidFill>
                  <a:srgbClr val="0070C0"/>
                </a:solidFill>
                <a:latin typeface="Cambria" panose="02040503050406030204" pitchFamily="18" charset="0"/>
                <a:ea typeface="Cambria" panose="02040503050406030204" pitchFamily="18" charset="0"/>
              </a:rPr>
              <a:t>sách</a:t>
            </a:r>
            <a:endParaRPr lang="vi-VN" sz="3600" dirty="0">
              <a:solidFill>
                <a:srgbClr val="0070C0"/>
              </a:solidFill>
              <a:latin typeface="Cambria" panose="02040503050406030204" pitchFamily="18" charset="0"/>
              <a:ea typeface="Cambria" panose="02040503050406030204" pitchFamily="18" charset="0"/>
            </a:endParaRPr>
          </a:p>
        </p:txBody>
      </p:sp>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backgroundRemoval t="0" b="100000" l="888" r="99112">
                        <a14:foregroundMark x1="3846" y1="79427" x2="91124" y2="98958"/>
                        <a14:foregroundMark x1="54438" y1="97656" x2="54438" y2="97656"/>
                        <a14:foregroundMark x1="46154" y1="96615" x2="46154" y2="96615"/>
                        <a14:foregroundMark x1="42012" y1="98438" x2="42012" y2="98438"/>
                        <a14:foregroundMark x1="5917" y1="64583" x2="5917" y2="64583"/>
                        <a14:foregroundMark x1="20118" y1="60156" x2="20118" y2="60156"/>
                        <a14:foregroundMark x1="8580" y1="69010" x2="30769" y2="19531"/>
                        <a14:foregroundMark x1="39053" y1="15885" x2="50000" y2="0"/>
                        <a14:foregroundMark x1="76923" y1="59115" x2="99112" y2="84635"/>
                        <a14:foregroundMark x1="63314" y1="78906" x2="96746" y2="92188"/>
                        <a14:foregroundMark x1="82840" y1="52604" x2="82840" y2="52604"/>
                        <a14:foregroundMark x1="94675" y1="93229" x2="94675" y2="93229"/>
                        <a14:foregroundMark x1="90533" y1="91927" x2="98225" y2="97135"/>
                        <a14:foregroundMark x1="5325" y1="83854" x2="36095" y2="97135"/>
                      </a14:backgroundRemoval>
                    </a14:imgEffect>
                  </a14:imgLayer>
                </a14:imgProps>
              </a:ext>
            </a:extLst>
          </a:blip>
          <a:stretch>
            <a:fillRect/>
          </a:stretch>
        </p:blipFill>
        <p:spPr>
          <a:xfrm>
            <a:off x="7382076" y="1465999"/>
            <a:ext cx="4562274" cy="5183175"/>
          </a:xfrm>
          <a:prstGeom prst="rect">
            <a:avLst/>
          </a:prstGeom>
        </p:spPr>
      </p:pic>
    </p:spTree>
    <p:extLst>
      <p:ext uri="{BB962C8B-B14F-4D97-AF65-F5344CB8AC3E}">
        <p14:creationId xmlns:p14="http://schemas.microsoft.com/office/powerpoint/2010/main" val="30614182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822218" y="1394178"/>
            <a:ext cx="8585920" cy="3863242"/>
          </a:xfrm>
          <a:prstGeom prst="roundRect">
            <a:avLst>
              <a:gd name="adj" fmla="val 5214"/>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200">
              <a:defRPr/>
            </a:pPr>
            <a:r>
              <a:rPr lang="en-GB" sz="5400" dirty="0" smtClean="0">
                <a:solidFill>
                  <a:prstClr val="black"/>
                </a:solidFill>
                <a:latin typeface="Cambria" panose="02040503050406030204" pitchFamily="18" charset="0"/>
                <a:ea typeface="Cambria" panose="02040503050406030204" pitchFamily="18" charset="0"/>
              </a:rPr>
              <a:t>E</a:t>
            </a:r>
            <a:r>
              <a:rPr lang="vi-VN" sz="5400" dirty="0" smtClean="0">
                <a:solidFill>
                  <a:prstClr val="black"/>
                </a:solidFill>
                <a:latin typeface="Cambria" panose="02040503050406030204" pitchFamily="18" charset="0"/>
                <a:ea typeface="Cambria" panose="02040503050406030204" pitchFamily="18" charset="0"/>
              </a:rPr>
              <a:t>m </a:t>
            </a:r>
            <a:r>
              <a:rPr lang="vi-VN" sz="5400" dirty="0">
                <a:solidFill>
                  <a:prstClr val="black"/>
                </a:solidFill>
                <a:latin typeface="Cambria" panose="02040503050406030204" pitchFamily="18" charset="0"/>
                <a:ea typeface="Cambria" panose="02040503050406030204" pitchFamily="18" charset="0"/>
              </a:rPr>
              <a:t>thích khổ thơ nào nhất bài? Vì sao</a:t>
            </a:r>
            <a:r>
              <a:rPr lang="vi-VN" sz="5400" dirty="0" smtClean="0">
                <a:solidFill>
                  <a:prstClr val="black"/>
                </a:solidFill>
                <a:latin typeface="Cambria" panose="02040503050406030204" pitchFamily="18" charset="0"/>
                <a:ea typeface="Cambria" panose="02040503050406030204" pitchFamily="18" charset="0"/>
              </a:rPr>
              <a:t>?</a:t>
            </a:r>
            <a:endParaRPr lang="vi-VN" sz="5400" dirty="0">
              <a:solidFill>
                <a:prstClr val="black"/>
              </a:solidFill>
              <a:latin typeface="Cambria" panose="02040503050406030204" pitchFamily="18" charset="0"/>
              <a:ea typeface="Cambria" panose="02040503050406030204" pitchFamily="18" charset="0"/>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8162460" y="3010790"/>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10477976" y="540368"/>
            <a:ext cx="1841116" cy="1841116"/>
          </a:xfrm>
          <a:prstGeom prst="rect">
            <a:avLst/>
          </a:prstGeom>
        </p:spPr>
      </p:pic>
    </p:spTree>
    <p:extLst>
      <p:ext uri="{BB962C8B-B14F-4D97-AF65-F5344CB8AC3E}">
        <p14:creationId xmlns:p14="http://schemas.microsoft.com/office/powerpoint/2010/main" val="42207029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822218" y="1394178"/>
            <a:ext cx="8585920" cy="3863242"/>
          </a:xfrm>
          <a:prstGeom prst="roundRect">
            <a:avLst>
              <a:gd name="adj" fmla="val 5214"/>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1219200">
              <a:defRPr/>
            </a:pPr>
            <a:r>
              <a:rPr lang="vi-VN" sz="3600" dirty="0">
                <a:solidFill>
                  <a:prstClr val="black"/>
                </a:solidFill>
                <a:latin typeface="Cambria" panose="02040503050406030204" pitchFamily="18" charset="0"/>
                <a:ea typeface="Cambria" panose="02040503050406030204" pitchFamily="18" charset="0"/>
              </a:rPr>
              <a:t>Trong cơn mưa, cảnh vật trở nên sinh động, khác với thường ngày. Cơn mưa chiều làm cho cảnh sinh hoạt trong gia đình trở nên ấm áp, quây quần, cho thấy những người lao động cần cù, chăm chỉ. </a:t>
            </a:r>
          </a:p>
          <a:p>
            <a:pPr lvl="0" algn="ctr" defTabSz="1219200">
              <a:defRPr/>
            </a:pPr>
            <a:endParaRPr lang="vi-VN" sz="3600" dirty="0">
              <a:solidFill>
                <a:prstClr val="black"/>
              </a:solidFill>
              <a:latin typeface="Cambria" panose="02040503050406030204" pitchFamily="18" charset="0"/>
              <a:ea typeface="Cambria" panose="02040503050406030204" pitchFamily="18" charset="0"/>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8162460" y="3094569"/>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10477976" y="540368"/>
            <a:ext cx="1841116" cy="1841116"/>
          </a:xfrm>
          <a:prstGeom prst="rect">
            <a:avLst/>
          </a:prstGeom>
        </p:spPr>
      </p:pic>
      <p:sp>
        <p:nvSpPr>
          <p:cNvPr id="3" name="Rectangle 2"/>
          <p:cNvSpPr/>
          <p:nvPr/>
        </p:nvSpPr>
        <p:spPr>
          <a:xfrm>
            <a:off x="2392343" y="651757"/>
            <a:ext cx="7585346" cy="658642"/>
          </a:xfrm>
          <a:prstGeom prst="rect">
            <a:avLst/>
          </a:prstGeom>
        </p:spPr>
        <p:txBody>
          <a:bodyPr wrap="none">
            <a:spAutoFit/>
          </a:bodyPr>
          <a:lstStyle/>
          <a:p>
            <a:pPr algn="just">
              <a:lnSpc>
                <a:spcPct val="115000"/>
              </a:lnSpc>
              <a:spcAft>
                <a:spcPts val="0"/>
              </a:spcAft>
            </a:pPr>
            <a:r>
              <a:rPr lang="en-GB" sz="3200" b="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a:solidFill>
                  <a:srgbClr val="C55A11"/>
                </a:solidFill>
                <a:latin typeface="Cambria" panose="02040503050406030204" pitchFamily="18" charset="0"/>
                <a:ea typeface="Cambria" panose="02040503050406030204" pitchFamily="18" charset="0"/>
                <a:cs typeface="Times New Roman" panose="02020603050405020304" pitchFamily="18" charset="0"/>
              </a:rPr>
              <a:t>Em</a:t>
            </a:r>
            <a:r>
              <a:rPr lang="en-GB" sz="3200" b="1" i="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a:solidFill>
                  <a:srgbClr val="C55A11"/>
                </a:solidFill>
                <a:latin typeface="Cambria" panose="02040503050406030204" pitchFamily="18" charset="0"/>
                <a:ea typeface="Cambria" panose="02040503050406030204" pitchFamily="18" charset="0"/>
                <a:cs typeface="Times New Roman" panose="02020603050405020304" pitchFamily="18" charset="0"/>
              </a:rPr>
              <a:t>hiểu</a:t>
            </a:r>
            <a:r>
              <a:rPr lang="en-GB" sz="3200" b="1" i="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a:solidFill>
                  <a:srgbClr val="C55A11"/>
                </a:solidFill>
                <a:latin typeface="Cambria" panose="02040503050406030204" pitchFamily="18" charset="0"/>
                <a:ea typeface="Cambria" panose="02040503050406030204" pitchFamily="18" charset="0"/>
                <a:cs typeface="Times New Roman" panose="02020603050405020304" pitchFamily="18" charset="0"/>
              </a:rPr>
              <a:t>nội</a:t>
            </a:r>
            <a:r>
              <a:rPr lang="en-GB" sz="3200" b="1" i="1" dirty="0">
                <a:solidFill>
                  <a:srgbClr val="C55A11"/>
                </a:solidFill>
                <a:latin typeface="Cambria" panose="02040503050406030204" pitchFamily="18" charset="0"/>
                <a:ea typeface="Cambria" panose="02040503050406030204" pitchFamily="18" charset="0"/>
                <a:cs typeface="Times New Roman" panose="02020603050405020304" pitchFamily="18" charset="0"/>
              </a:rPr>
              <a:t> dung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bài</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thơ</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nói</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a:solidFill>
                  <a:srgbClr val="C55A11"/>
                </a:solidFill>
                <a:latin typeface="Cambria" panose="02040503050406030204" pitchFamily="18" charset="0"/>
                <a:ea typeface="Cambria" panose="02040503050406030204" pitchFamily="18" charset="0"/>
                <a:cs typeface="Times New Roman" panose="02020603050405020304" pitchFamily="18" charset="0"/>
              </a:rPr>
              <a:t>về</a:t>
            </a:r>
            <a:r>
              <a:rPr lang="en-GB" sz="3200" b="1" i="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a:solidFill>
                  <a:srgbClr val="C55A11"/>
                </a:solidFill>
                <a:latin typeface="Cambria" panose="02040503050406030204" pitchFamily="18" charset="0"/>
                <a:ea typeface="Cambria" panose="02040503050406030204" pitchFamily="18" charset="0"/>
                <a:cs typeface="Times New Roman" panose="02020603050405020304" pitchFamily="18" charset="0"/>
              </a:rPr>
              <a:t>điều</a:t>
            </a:r>
            <a:r>
              <a:rPr lang="en-GB" sz="3200" b="1" i="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a:solidFill>
                  <a:srgbClr val="C55A11"/>
                </a:solidFill>
                <a:latin typeface="Cambria" panose="02040503050406030204" pitchFamily="18" charset="0"/>
                <a:ea typeface="Cambria" panose="02040503050406030204" pitchFamily="18" charset="0"/>
                <a:cs typeface="Times New Roman" panose="02020603050405020304" pitchFamily="18" charset="0"/>
              </a:rPr>
              <a:t>gì</a:t>
            </a:r>
            <a:r>
              <a:rPr lang="en-GB" sz="3200" b="1" i="1" dirty="0">
                <a:solidFill>
                  <a:srgbClr val="C55A11"/>
                </a:solidFill>
                <a:latin typeface="Cambria" panose="02040503050406030204" pitchFamily="18" charset="0"/>
                <a:ea typeface="Cambria" panose="02040503050406030204" pitchFamily="18" charset="0"/>
                <a:cs typeface="Times New Roman" panose="02020603050405020304" pitchFamily="18" charset="0"/>
              </a:rPr>
              <a:t>?</a:t>
            </a:r>
            <a:endParaRPr lang="en-GB" sz="2400" b="1"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8271295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2021204" y="1617662"/>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pic>
        <p:nvPicPr>
          <p:cNvPr id="3" name="Picture 2"/>
          <p:cNvPicPr>
            <a:picLocks noChangeAspect="1"/>
          </p:cNvPicPr>
          <p:nvPr/>
        </p:nvPicPr>
        <p:blipFill>
          <a:blip r:embed="rId8"/>
          <a:stretch>
            <a:fillRect/>
          </a:stretch>
        </p:blipFill>
        <p:spPr>
          <a:xfrm>
            <a:off x="1982533" y="1892205"/>
            <a:ext cx="8707534" cy="2168197"/>
          </a:xfrm>
          <a:prstGeom prst="rect">
            <a:avLst/>
          </a:prstGeom>
        </p:spPr>
      </p:pic>
    </p:spTree>
    <p:extLst>
      <p:ext uri="{BB962C8B-B14F-4D97-AF65-F5344CB8AC3E}">
        <p14:creationId xmlns:p14="http://schemas.microsoft.com/office/powerpoint/2010/main" val="190661765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2" presetClass="emph" presetSubtype="0" fill="hold" nodeType="clickEffect">
                                  <p:stCondLst>
                                    <p:cond delay="0"/>
                                  </p:stCondLst>
                                  <p:childTnLst>
                                    <p:animRot by="120000">
                                      <p:cBhvr>
                                        <p:cTn id="11" dur="100" fill="hold">
                                          <p:stCondLst>
                                            <p:cond delay="0"/>
                                          </p:stCondLst>
                                        </p:cTn>
                                        <p:tgtEl>
                                          <p:spTgt spid="3"/>
                                        </p:tgtEl>
                                        <p:attrNameLst>
                                          <p:attrName>r</p:attrName>
                                        </p:attrNameLst>
                                      </p:cBhvr>
                                    </p:animRot>
                                    <p:animRot by="-240000">
                                      <p:cBhvr>
                                        <p:cTn id="12" dur="200" fill="hold">
                                          <p:stCondLst>
                                            <p:cond delay="200"/>
                                          </p:stCondLst>
                                        </p:cTn>
                                        <p:tgtEl>
                                          <p:spTgt spid="3"/>
                                        </p:tgtEl>
                                        <p:attrNameLst>
                                          <p:attrName>r</p:attrName>
                                        </p:attrNameLst>
                                      </p:cBhvr>
                                    </p:animRot>
                                    <p:animRot by="240000">
                                      <p:cBhvr>
                                        <p:cTn id="13" dur="200" fill="hold">
                                          <p:stCondLst>
                                            <p:cond delay="400"/>
                                          </p:stCondLst>
                                        </p:cTn>
                                        <p:tgtEl>
                                          <p:spTgt spid="3"/>
                                        </p:tgtEl>
                                        <p:attrNameLst>
                                          <p:attrName>r</p:attrName>
                                        </p:attrNameLst>
                                      </p:cBhvr>
                                    </p:animRot>
                                    <p:animRot by="-240000">
                                      <p:cBhvr>
                                        <p:cTn id="14" dur="200" fill="hold">
                                          <p:stCondLst>
                                            <p:cond delay="600"/>
                                          </p:stCondLst>
                                        </p:cTn>
                                        <p:tgtEl>
                                          <p:spTgt spid="3"/>
                                        </p:tgtEl>
                                        <p:attrNameLst>
                                          <p:attrName>r</p:attrName>
                                        </p:attrNameLst>
                                      </p:cBhvr>
                                    </p:animRot>
                                    <p:animRot by="120000">
                                      <p:cBhvr>
                                        <p:cTn id="15"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335640" y="26422"/>
            <a:ext cx="1697990" cy="1568450"/>
          </a:xfrm>
          <a:prstGeom prst="rect">
            <a:avLst/>
          </a:prstGeom>
        </p:spPr>
      </p:pic>
      <p:pic>
        <p:nvPicPr>
          <p:cNvPr id="4" name="Picture 3"/>
          <p:cNvPicPr>
            <a:picLocks noChangeAspect="1"/>
          </p:cNvPicPr>
          <p:nvPr/>
        </p:nvPicPr>
        <p:blipFill>
          <a:blip r:embed="rId8"/>
          <a:stretch>
            <a:fillRect/>
          </a:stretch>
        </p:blipFill>
        <p:spPr>
          <a:xfrm>
            <a:off x="946028" y="1635427"/>
            <a:ext cx="9906859" cy="3060457"/>
          </a:xfrm>
          <a:prstGeom prst="rect">
            <a:avLst/>
          </a:prstGeom>
        </p:spPr>
      </p:pic>
    </p:spTree>
    <p:extLst>
      <p:ext uri="{BB962C8B-B14F-4D97-AF65-F5344CB8AC3E}">
        <p14:creationId xmlns:p14="http://schemas.microsoft.com/office/powerpoint/2010/main" val="383443936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grpSp>
        <p:nvGrpSpPr>
          <p:cNvPr id="10" name="Group 9"/>
          <p:cNvGrpSpPr/>
          <p:nvPr/>
        </p:nvGrpSpPr>
        <p:grpSpPr>
          <a:xfrm>
            <a:off x="1076804" y="1992173"/>
            <a:ext cx="9909245" cy="2677656"/>
            <a:chOff x="1942233" y="1548181"/>
            <a:chExt cx="6047584" cy="2677656"/>
          </a:xfrm>
        </p:grpSpPr>
        <p:sp>
          <p:nvSpPr>
            <p:cNvPr id="13" name="TextBox 12"/>
            <p:cNvSpPr txBox="1"/>
            <p:nvPr/>
          </p:nvSpPr>
          <p:spPr>
            <a:xfrm>
              <a:off x="1942233" y="1548181"/>
              <a:ext cx="6047584" cy="2554545"/>
            </a:xfrm>
            <a:prstGeom prst="rect">
              <a:avLst/>
            </a:prstGeom>
            <a:noFill/>
          </p:spPr>
          <p:txBody>
            <a:bodyPr wrap="square" rtlCol="0">
              <a:spAutoFit/>
            </a:bodyPr>
            <a:lstStyle/>
            <a:p>
              <a:pPr algn="ctr"/>
              <a:r>
                <a:rPr lang="vi-VN" sz="7200" dirty="0">
                  <a:ln w="127000">
                    <a:solidFill>
                      <a:prstClr val="black"/>
                    </a:solidFill>
                  </a:ln>
                  <a:gradFill>
                    <a:gsLst>
                      <a:gs pos="14000">
                        <a:srgbClr val="F123A1"/>
                      </a:gs>
                      <a:gs pos="56000">
                        <a:srgbClr val="FFFF00"/>
                      </a:gs>
                      <a:gs pos="34000">
                        <a:srgbClr val="FF0000"/>
                      </a:gs>
                      <a:gs pos="93000">
                        <a:srgbClr val="34A0FF"/>
                      </a:gs>
                    </a:gsLst>
                    <a:lin ang="10800000" scaled="1"/>
                  </a:gradFill>
                  <a:latin typeface="SVN-SAF" panose="02040603050506020204" pitchFamily="18" charset="0"/>
                </a:rPr>
                <a:t>ÔN CHỮ VIẾT HOA </a:t>
              </a:r>
            </a:p>
            <a:p>
              <a:pPr algn="ctr"/>
              <a:r>
                <a:rPr lang="vi-VN" sz="8800" dirty="0">
                  <a:ln w="127000">
                    <a:solidFill>
                      <a:prstClr val="black"/>
                    </a:solidFill>
                  </a:ln>
                  <a:gradFill>
                    <a:gsLst>
                      <a:gs pos="14000">
                        <a:srgbClr val="F123A1"/>
                      </a:gs>
                      <a:gs pos="56000">
                        <a:srgbClr val="FFFF00"/>
                      </a:gs>
                      <a:gs pos="34000">
                        <a:srgbClr val="FF0000"/>
                      </a:gs>
                      <a:gs pos="93000">
                        <a:srgbClr val="34A0FF"/>
                      </a:gs>
                    </a:gsLst>
                    <a:lin ang="10800000" scaled="1"/>
                  </a:gradFill>
                  <a:latin typeface="SVN-SAF" panose="02040603050506020204" pitchFamily="18" charset="0"/>
                </a:rPr>
                <a:t>0, Ô, Ơ</a:t>
              </a:r>
            </a:p>
          </p:txBody>
        </p:sp>
        <p:sp>
          <p:nvSpPr>
            <p:cNvPr id="14" name="TextBox 13"/>
            <p:cNvSpPr txBox="1"/>
            <p:nvPr/>
          </p:nvSpPr>
          <p:spPr>
            <a:xfrm>
              <a:off x="1942233" y="1548181"/>
              <a:ext cx="6047584" cy="2677656"/>
            </a:xfrm>
            <a:prstGeom prst="rect">
              <a:avLst/>
            </a:prstGeom>
            <a:noFill/>
          </p:spPr>
          <p:txBody>
            <a:bodyPr wrap="square" rtlCol="0">
              <a:spAutoFit/>
            </a:bodyPr>
            <a:lstStyle/>
            <a:p>
              <a:pPr algn="ctr"/>
              <a:r>
                <a:rPr lang="en-GB" sz="7200" dirty="0" smtClean="0">
                  <a:gradFill>
                    <a:gsLst>
                      <a:gs pos="14000">
                        <a:srgbClr val="F123A1"/>
                      </a:gs>
                      <a:gs pos="56000">
                        <a:srgbClr val="FFFF00"/>
                      </a:gs>
                      <a:gs pos="34000">
                        <a:srgbClr val="FF0000"/>
                      </a:gs>
                      <a:gs pos="93000">
                        <a:srgbClr val="34A0FF"/>
                      </a:gs>
                    </a:gsLst>
                    <a:lin ang="10800000" scaled="1"/>
                  </a:gradFill>
                  <a:latin typeface="SVN-SAF" panose="02040603050506020204" pitchFamily="18" charset="0"/>
                </a:rPr>
                <a:t>ÔN CHỮ VIẾT HOA </a:t>
              </a:r>
            </a:p>
            <a:p>
              <a:pPr algn="ctr"/>
              <a:r>
                <a:rPr lang="en-GB" sz="9600" dirty="0" smtClean="0">
                  <a:gradFill>
                    <a:gsLst>
                      <a:gs pos="14000">
                        <a:srgbClr val="F123A1"/>
                      </a:gs>
                      <a:gs pos="56000">
                        <a:srgbClr val="FFFF00"/>
                      </a:gs>
                      <a:gs pos="34000">
                        <a:srgbClr val="FF0000"/>
                      </a:gs>
                      <a:gs pos="93000">
                        <a:srgbClr val="34A0FF"/>
                      </a:gs>
                    </a:gsLst>
                    <a:lin ang="10800000" scaled="1"/>
                  </a:gradFill>
                  <a:latin typeface="SVN-SAF" panose="02040603050506020204" pitchFamily="18" charset="0"/>
                </a:rPr>
                <a:t>0, Ô, Ơ</a:t>
              </a:r>
              <a:endParaRPr lang="en-GB" sz="9600" dirty="0">
                <a:gradFill>
                  <a:gsLst>
                    <a:gs pos="14000">
                      <a:srgbClr val="F123A1"/>
                    </a:gs>
                    <a:gs pos="56000">
                      <a:srgbClr val="FFFF00"/>
                    </a:gs>
                    <a:gs pos="34000">
                      <a:srgbClr val="FF0000"/>
                    </a:gs>
                    <a:gs pos="93000">
                      <a:srgbClr val="34A0FF"/>
                    </a:gs>
                  </a:gsLst>
                  <a:lin ang="10800000" scaled="1"/>
                </a:gradFill>
                <a:latin typeface="SVN-SAF" panose="02040603050506020204" pitchFamily="18" charset="0"/>
              </a:endParaRPr>
            </a:p>
          </p:txBody>
        </p:sp>
      </p:grpSp>
    </p:spTree>
    <p:extLst>
      <p:ext uri="{BB962C8B-B14F-4D97-AF65-F5344CB8AC3E}">
        <p14:creationId xmlns:p14="http://schemas.microsoft.com/office/powerpoint/2010/main" val="206332141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10477976" y="540368"/>
            <a:ext cx="1841116" cy="1841116"/>
          </a:xfrm>
          <a:prstGeom prst="rect">
            <a:avLst/>
          </a:prstGeom>
        </p:spPr>
      </p:pic>
      <p:sp>
        <p:nvSpPr>
          <p:cNvPr id="8" name="Rectangle 7"/>
          <p:cNvSpPr/>
          <p:nvPr/>
        </p:nvSpPr>
        <p:spPr>
          <a:xfrm>
            <a:off x="3630470" y="413986"/>
            <a:ext cx="5109091" cy="658642"/>
          </a:xfrm>
          <a:prstGeom prst="rect">
            <a:avLst/>
          </a:prstGeom>
        </p:spPr>
        <p:txBody>
          <a:bodyPr wrap="none">
            <a:spAutoFit/>
          </a:bodyPr>
          <a:lstStyle/>
          <a:p>
            <a:pPr algn="just">
              <a:lnSpc>
                <a:spcPct val="115000"/>
              </a:lnSpc>
              <a:spcAft>
                <a:spcPts val="0"/>
              </a:spcAft>
            </a:pPr>
            <a:r>
              <a:rPr lang="en-GB" sz="3200" b="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Hướng</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dẫn</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viết</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chữ</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hoa</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O</a:t>
            </a:r>
            <a:endParaRPr lang="en-GB" sz="2400" b="1"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2" name="videoplayback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086031" y="1457580"/>
            <a:ext cx="6553269" cy="4834379"/>
          </a:xfrm>
          <a:prstGeom prst="rect">
            <a:avLst/>
          </a:prstGeom>
        </p:spPr>
      </p:pic>
    </p:spTree>
    <p:extLst>
      <p:ext uri="{BB962C8B-B14F-4D97-AF65-F5344CB8AC3E}">
        <p14:creationId xmlns:p14="http://schemas.microsoft.com/office/powerpoint/2010/main" val="14102829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
                </p:tgtEl>
              </p:cMediaNode>
            </p:video>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10477976" y="540368"/>
            <a:ext cx="1841116" cy="1841116"/>
          </a:xfrm>
          <a:prstGeom prst="rect">
            <a:avLst/>
          </a:prstGeom>
        </p:spPr>
      </p:pic>
      <p:sp>
        <p:nvSpPr>
          <p:cNvPr id="7" name="Rectangle 6"/>
          <p:cNvSpPr/>
          <p:nvPr/>
        </p:nvSpPr>
        <p:spPr>
          <a:xfrm>
            <a:off x="3630470" y="413986"/>
            <a:ext cx="5109091" cy="658642"/>
          </a:xfrm>
          <a:prstGeom prst="rect">
            <a:avLst/>
          </a:prstGeom>
        </p:spPr>
        <p:txBody>
          <a:bodyPr wrap="none">
            <a:spAutoFit/>
          </a:bodyPr>
          <a:lstStyle/>
          <a:p>
            <a:pPr algn="just">
              <a:lnSpc>
                <a:spcPct val="115000"/>
              </a:lnSpc>
              <a:spcAft>
                <a:spcPts val="0"/>
              </a:spcAft>
            </a:pPr>
            <a:r>
              <a:rPr lang="en-GB" sz="3200" b="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Hướng</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dẫn</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viết</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chữ</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hoa</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Ô</a:t>
            </a:r>
            <a:endParaRPr lang="en-GB" sz="2400" b="1"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2" name="videoplayback (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884364" y="1324911"/>
            <a:ext cx="6601301" cy="5099718"/>
          </a:xfrm>
          <a:prstGeom prst="rect">
            <a:avLst/>
          </a:prstGeom>
        </p:spPr>
      </p:pic>
    </p:spTree>
    <p:extLst>
      <p:ext uri="{BB962C8B-B14F-4D97-AF65-F5344CB8AC3E}">
        <p14:creationId xmlns:p14="http://schemas.microsoft.com/office/powerpoint/2010/main" val="14427342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
                </p:tgtEl>
              </p:cMediaNode>
            </p:video>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10477976" y="540368"/>
            <a:ext cx="1841116" cy="1841116"/>
          </a:xfrm>
          <a:prstGeom prst="rect">
            <a:avLst/>
          </a:prstGeom>
        </p:spPr>
      </p:pic>
      <p:sp>
        <p:nvSpPr>
          <p:cNvPr id="7" name="Rectangle 6"/>
          <p:cNvSpPr/>
          <p:nvPr/>
        </p:nvSpPr>
        <p:spPr>
          <a:xfrm>
            <a:off x="3611234" y="413986"/>
            <a:ext cx="5147563" cy="658642"/>
          </a:xfrm>
          <a:prstGeom prst="rect">
            <a:avLst/>
          </a:prstGeom>
        </p:spPr>
        <p:txBody>
          <a:bodyPr wrap="none">
            <a:spAutoFit/>
          </a:bodyPr>
          <a:lstStyle/>
          <a:p>
            <a:pPr algn="just">
              <a:lnSpc>
                <a:spcPct val="115000"/>
              </a:lnSpc>
              <a:spcAft>
                <a:spcPts val="0"/>
              </a:spcAft>
            </a:pPr>
            <a:r>
              <a:rPr lang="en-GB" sz="3200" b="1" dirty="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Hướng</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dẫn</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viết</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chữ</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3200" b="1"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hoa</a:t>
            </a:r>
            <a:r>
              <a:rPr lang="en-GB" sz="3200" b="1"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Ơ</a:t>
            </a:r>
            <a:endParaRPr lang="en-GB" sz="2400" b="1"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pic>
        <p:nvPicPr>
          <p:cNvPr id="2" name="videoplayback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3089559" y="1072628"/>
            <a:ext cx="6547878" cy="5015395"/>
          </a:xfrm>
          <a:prstGeom prst="rect">
            <a:avLst/>
          </a:prstGeom>
        </p:spPr>
      </p:pic>
    </p:spTree>
    <p:extLst>
      <p:ext uri="{BB962C8B-B14F-4D97-AF65-F5344CB8AC3E}">
        <p14:creationId xmlns:p14="http://schemas.microsoft.com/office/powerpoint/2010/main" val="42410155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
                </p:tgtEl>
              </p:cMediaNode>
            </p:video>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pic>
        <p:nvPicPr>
          <p:cNvPr id="4" name="Picture 3"/>
          <p:cNvPicPr>
            <a:picLocks noChangeAspect="1"/>
          </p:cNvPicPr>
          <p:nvPr/>
        </p:nvPicPr>
        <p:blipFill>
          <a:blip r:embed="rId8"/>
          <a:stretch>
            <a:fillRect/>
          </a:stretch>
        </p:blipFill>
        <p:spPr>
          <a:xfrm>
            <a:off x="777112" y="1658541"/>
            <a:ext cx="9912955" cy="3084843"/>
          </a:xfrm>
          <a:prstGeom prst="rect">
            <a:avLst/>
          </a:prstGeom>
        </p:spPr>
      </p:pic>
    </p:spTree>
    <p:extLst>
      <p:ext uri="{BB962C8B-B14F-4D97-AF65-F5344CB8AC3E}">
        <p14:creationId xmlns:p14="http://schemas.microsoft.com/office/powerpoint/2010/main" val="11157404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0169" y="561017"/>
            <a:ext cx="3365181" cy="739883"/>
          </a:xfrm>
          <a:prstGeom prst="rect">
            <a:avLst/>
          </a:prstGeom>
        </p:spPr>
        <p:txBody>
          <a:bodyPr wrap="square">
            <a:spAutoFit/>
          </a:bodyPr>
          <a:lstStyle/>
          <a:p>
            <a:pPr algn="just">
              <a:lnSpc>
                <a:spcPct val="115000"/>
              </a:lnSpc>
              <a:spcAft>
                <a:spcPts val="0"/>
              </a:spcAft>
            </a:pP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Viết</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tên</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riêng</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endParaRPr lang="en-GB" sz="4000"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sp>
        <p:nvSpPr>
          <p:cNvPr id="4" name="Rectangle 3"/>
          <p:cNvSpPr/>
          <p:nvPr/>
        </p:nvSpPr>
        <p:spPr>
          <a:xfrm>
            <a:off x="5247235" y="569584"/>
            <a:ext cx="3493264" cy="769441"/>
          </a:xfrm>
          <a:prstGeom prst="rect">
            <a:avLst/>
          </a:prstGeom>
        </p:spPr>
        <p:txBody>
          <a:bodyPr wrap="none">
            <a:spAutoFit/>
          </a:bodyPr>
          <a:lstStyle/>
          <a:p>
            <a:r>
              <a:rPr lang="en-GB" sz="4400" dirty="0" err="1" smtClean="0">
                <a:solidFill>
                  <a:srgbClr val="0070C0"/>
                </a:solidFill>
                <a:latin typeface="Cambria" panose="02040503050406030204" pitchFamily="18" charset="0"/>
                <a:ea typeface="Cambria" panose="02040503050406030204" pitchFamily="18" charset="0"/>
              </a:rPr>
              <a:t>Sông</a:t>
            </a:r>
            <a:r>
              <a:rPr lang="en-GB" sz="4400" dirty="0" smtClean="0">
                <a:solidFill>
                  <a:srgbClr val="0070C0"/>
                </a:solidFill>
                <a:latin typeface="Cambria" panose="02040503050406030204" pitchFamily="18" charset="0"/>
                <a:ea typeface="Cambria" panose="02040503050406030204" pitchFamily="18" charset="0"/>
              </a:rPr>
              <a:t> </a:t>
            </a:r>
            <a:r>
              <a:rPr lang="en-GB" sz="4400" dirty="0" err="1">
                <a:solidFill>
                  <a:srgbClr val="0070C0"/>
                </a:solidFill>
                <a:latin typeface="Cambria" panose="02040503050406030204" pitchFamily="18" charset="0"/>
                <a:ea typeface="Cambria" panose="02040503050406030204" pitchFamily="18" charset="0"/>
              </a:rPr>
              <a:t>Ông</a:t>
            </a:r>
            <a:r>
              <a:rPr lang="en-GB" sz="4400" dirty="0">
                <a:solidFill>
                  <a:srgbClr val="0070C0"/>
                </a:solidFill>
                <a:latin typeface="Cambria" panose="02040503050406030204" pitchFamily="18" charset="0"/>
                <a:ea typeface="Cambria" panose="02040503050406030204" pitchFamily="18" charset="0"/>
              </a:rPr>
              <a:t> </a:t>
            </a:r>
            <a:r>
              <a:rPr lang="en-GB" sz="4400" dirty="0" err="1" smtClean="0">
                <a:solidFill>
                  <a:srgbClr val="0070C0"/>
                </a:solidFill>
                <a:latin typeface="Cambria" panose="02040503050406030204" pitchFamily="18" charset="0"/>
                <a:ea typeface="Cambria" panose="02040503050406030204" pitchFamily="18" charset="0"/>
              </a:rPr>
              <a:t>Đốc</a:t>
            </a:r>
            <a:endParaRPr lang="en-GB" sz="4400" dirty="0">
              <a:solidFill>
                <a:srgbClr val="0070C0"/>
              </a:solidFill>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1800" y="1663700"/>
            <a:ext cx="6667500" cy="4445000"/>
          </a:xfrm>
          <a:prstGeom prst="rect">
            <a:avLst/>
          </a:prstGeom>
        </p:spPr>
      </p:pic>
    </p:spTree>
    <p:extLst>
      <p:ext uri="{BB962C8B-B14F-4D97-AF65-F5344CB8AC3E}">
        <p14:creationId xmlns:p14="http://schemas.microsoft.com/office/powerpoint/2010/main" val="29281899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13930" y="445061"/>
            <a:ext cx="3365181" cy="739883"/>
          </a:xfrm>
          <a:prstGeom prst="rect">
            <a:avLst/>
          </a:prstGeom>
        </p:spPr>
        <p:txBody>
          <a:bodyPr wrap="square">
            <a:spAutoFit/>
          </a:bodyPr>
          <a:lstStyle/>
          <a:p>
            <a:pPr algn="just">
              <a:lnSpc>
                <a:spcPct val="115000"/>
              </a:lnSpc>
              <a:spcAft>
                <a:spcPts val="0"/>
              </a:spcAft>
            </a:pP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Viết</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câu</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endParaRPr lang="en-GB" sz="4000"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grpSp>
        <p:nvGrpSpPr>
          <p:cNvPr id="10" name="Group 9"/>
          <p:cNvGrpSpPr/>
          <p:nvPr/>
        </p:nvGrpSpPr>
        <p:grpSpPr>
          <a:xfrm>
            <a:off x="648593" y="1449103"/>
            <a:ext cx="10895707" cy="2779997"/>
            <a:chOff x="629543" y="1372903"/>
            <a:chExt cx="10895707" cy="2779997"/>
          </a:xfrm>
        </p:grpSpPr>
        <p:pic>
          <p:nvPicPr>
            <p:cNvPr id="8" name="Picture 7"/>
            <p:cNvPicPr>
              <a:picLocks noChangeAspect="1"/>
            </p:cNvPicPr>
            <p:nvPr/>
          </p:nvPicPr>
          <p:blipFill rotWithShape="1">
            <a:blip r:embed="rId2"/>
            <a:srcRect r="25127" b="45520"/>
            <a:stretch/>
          </p:blipFill>
          <p:spPr>
            <a:xfrm>
              <a:off x="629543" y="1372903"/>
              <a:ext cx="10895707" cy="2779997"/>
            </a:xfrm>
            <a:prstGeom prst="rect">
              <a:avLst/>
            </a:prstGeom>
          </p:spPr>
        </p:pic>
        <p:sp>
          <p:nvSpPr>
            <p:cNvPr id="4" name="Rectangle 3"/>
            <p:cNvSpPr/>
            <p:nvPr/>
          </p:nvSpPr>
          <p:spPr>
            <a:xfrm>
              <a:off x="1466591" y="2888461"/>
              <a:ext cx="9469260" cy="861774"/>
            </a:xfrm>
            <a:prstGeom prst="rect">
              <a:avLst/>
            </a:prstGeom>
          </p:spPr>
          <p:txBody>
            <a:bodyPr wrap="none">
              <a:spAutoFit/>
            </a:bodyPr>
            <a:lstStyle/>
            <a:p>
              <a:pPr algn="ctr"/>
              <a:r>
                <a:rPr lang="vi-VN" sz="5000" dirty="0" smtClean="0">
                  <a:solidFill>
                    <a:schemeClr val="accent5">
                      <a:lumMod val="75000"/>
                    </a:schemeClr>
                  </a:solidFill>
                  <a:latin typeface="HP001 4 hàng" panose="020B0603050302020204" pitchFamily="34" charset="0"/>
                  <a:ea typeface="Cambria" panose="02040503050406030204" pitchFamily="18" charset="0"/>
                </a:rPr>
                <a:t>N</a:t>
              </a:r>
              <a:r>
                <a:rPr lang="el-GR" sz="5000" dirty="0" smtClean="0">
                  <a:solidFill>
                    <a:schemeClr val="accent5">
                      <a:lumMod val="75000"/>
                    </a:schemeClr>
                  </a:solidFill>
                  <a:latin typeface="HP001 4 hàng" panose="020B0603050302020204" pitchFamily="34" charset="0"/>
                  <a:ea typeface="Cambria" panose="02040503050406030204" pitchFamily="18" charset="0"/>
                </a:rPr>
                <a:t>Π</a:t>
              </a:r>
              <a:r>
                <a:rPr lang="vi-VN" sz="5000" dirty="0" smtClean="0">
                  <a:solidFill>
                    <a:schemeClr val="accent5">
                      <a:lumMod val="75000"/>
                    </a:schemeClr>
                  </a:solidFill>
                  <a:latin typeface="HP001 4 hàng" panose="020B0603050302020204" pitchFamily="34" charset="0"/>
                  <a:ea typeface="Cambria" panose="02040503050406030204" pitchFamily="18" charset="0"/>
                </a:rPr>
                <a:t> </a:t>
              </a:r>
              <a:r>
                <a:rPr lang="vi-VN" sz="5000" dirty="0">
                  <a:solidFill>
                    <a:schemeClr val="accent5">
                      <a:lumMod val="75000"/>
                    </a:schemeClr>
                  </a:solidFill>
                  <a:latin typeface="HP001 4 hàng" panose="020B0603050302020204" pitchFamily="34" charset="0"/>
                  <a:ea typeface="Cambria" panose="02040503050406030204" pitchFamily="18" charset="0"/>
                </a:rPr>
                <a:t>thì bừa cạn, </a:t>
              </a:r>
              <a:r>
                <a:rPr lang="vi-VN" sz="5000" dirty="0" smtClean="0">
                  <a:solidFill>
                    <a:schemeClr val="accent5">
                      <a:lumMod val="75000"/>
                    </a:schemeClr>
                  </a:solidFill>
                  <a:latin typeface="HP001 4 hàng" panose="020B0603050302020204" pitchFamily="34" charset="0"/>
                  <a:ea typeface="Cambria" panose="02040503050406030204" pitchFamily="18" charset="0"/>
                </a:rPr>
                <a:t>n</a:t>
              </a:r>
              <a:r>
                <a:rPr lang="el-GR" sz="5000" dirty="0" smtClean="0">
                  <a:solidFill>
                    <a:schemeClr val="accent5">
                      <a:lumMod val="75000"/>
                    </a:schemeClr>
                  </a:solidFill>
                  <a:latin typeface="HP001 4 hàng" panose="020B0603050302020204" pitchFamily="34" charset="0"/>
                  <a:ea typeface="Cambria" panose="02040503050406030204" pitchFamily="18" charset="0"/>
                </a:rPr>
                <a:t>Π</a:t>
              </a:r>
              <a:r>
                <a:rPr lang="vi-VN" sz="5000" dirty="0" smtClean="0">
                  <a:solidFill>
                    <a:schemeClr val="accent5">
                      <a:lumMod val="75000"/>
                    </a:schemeClr>
                  </a:solidFill>
                  <a:latin typeface="HP001 4 hàng" panose="020B0603050302020204" pitchFamily="34" charset="0"/>
                  <a:ea typeface="Cambria" panose="02040503050406030204" pitchFamily="18" charset="0"/>
                </a:rPr>
                <a:t> </a:t>
              </a:r>
              <a:r>
                <a:rPr lang="vi-VN" sz="5000" dirty="0">
                  <a:solidFill>
                    <a:schemeClr val="accent5">
                      <a:lumMod val="75000"/>
                    </a:schemeClr>
                  </a:solidFill>
                  <a:latin typeface="HP001 4 hàng" panose="020B0603050302020204" pitchFamily="34" charset="0"/>
                  <a:ea typeface="Cambria" panose="02040503050406030204" pitchFamily="18" charset="0"/>
                </a:rPr>
                <a:t>thì cày sâu</a:t>
              </a:r>
              <a:r>
                <a:rPr lang="vi-VN" sz="5000" dirty="0" smtClean="0">
                  <a:solidFill>
                    <a:schemeClr val="accent5">
                      <a:lumMod val="75000"/>
                    </a:schemeClr>
                  </a:solidFill>
                  <a:latin typeface="HP001 4 hàng" panose="020B0603050302020204" pitchFamily="34" charset="0"/>
                  <a:ea typeface="Cambria" panose="02040503050406030204" pitchFamily="18" charset="0"/>
                </a:rPr>
                <a:t>.</a:t>
              </a:r>
              <a:endParaRPr lang="vi-VN" sz="5000" dirty="0">
                <a:solidFill>
                  <a:schemeClr val="accent5">
                    <a:lumMod val="75000"/>
                  </a:schemeClr>
                </a:solidFill>
                <a:latin typeface="HP001 4 hàng" panose="020B0603050302020204" pitchFamily="34" charset="0"/>
                <a:ea typeface="Cambria" panose="02040503050406030204" pitchFamily="18" charset="0"/>
              </a:endParaRPr>
            </a:p>
          </p:txBody>
        </p:sp>
        <p:sp>
          <p:nvSpPr>
            <p:cNvPr id="9" name="Rectangle 8"/>
            <p:cNvSpPr/>
            <p:nvPr/>
          </p:nvSpPr>
          <p:spPr>
            <a:xfrm>
              <a:off x="2495996" y="1901220"/>
              <a:ext cx="8362950" cy="861774"/>
            </a:xfrm>
            <a:prstGeom prst="rect">
              <a:avLst/>
            </a:prstGeom>
          </p:spPr>
          <p:txBody>
            <a:bodyPr wrap="square">
              <a:spAutoFit/>
            </a:bodyPr>
            <a:lstStyle/>
            <a:p>
              <a:pPr lvl="0" algn="ctr"/>
              <a:r>
                <a:rPr lang="vi-VN" sz="5000" dirty="0">
                  <a:solidFill>
                    <a:schemeClr val="accent5">
                      <a:lumMod val="75000"/>
                    </a:schemeClr>
                  </a:solidFill>
                  <a:latin typeface="HP001 4 hàng" panose="020B0603050302020204" pitchFamily="34" charset="0"/>
                  <a:ea typeface="Cambria" panose="02040503050406030204" pitchFamily="18" charset="0"/>
                </a:rPr>
                <a:t>Ơn </a:t>
              </a:r>
              <a:r>
                <a:rPr lang="vi-VN" sz="5000" dirty="0" smtClean="0">
                  <a:solidFill>
                    <a:schemeClr val="accent5">
                      <a:lumMod val="75000"/>
                    </a:schemeClr>
                  </a:solidFill>
                  <a:latin typeface="HP001 4 hàng" panose="020B0603050302020204" pitchFamily="34" charset="0"/>
                  <a:ea typeface="Cambria" panose="02040503050406030204" pitchFamily="18" charset="0"/>
                </a:rPr>
                <a:t>trƟ </a:t>
              </a:r>
              <a:r>
                <a:rPr lang="vi-VN" sz="5000" dirty="0">
                  <a:solidFill>
                    <a:schemeClr val="accent5">
                      <a:lumMod val="75000"/>
                    </a:schemeClr>
                  </a:solidFill>
                  <a:latin typeface="HP001 4 hàng" panose="020B0603050302020204" pitchFamily="34" charset="0"/>
                  <a:ea typeface="Cambria" panose="02040503050406030204" pitchFamily="18" charset="0"/>
                </a:rPr>
                <a:t>mưa nắng phải thì,</a:t>
              </a:r>
              <a:endParaRPr lang="vi-VN" sz="5000" dirty="0">
                <a:solidFill>
                  <a:schemeClr val="accent5">
                    <a:lumMod val="75000"/>
                  </a:schemeClr>
                </a:solidFill>
                <a:latin typeface="HP001 4 hàng" panose="020B0603050302020204" pitchFamily="34" charset="0"/>
                <a:ea typeface="Cambria" panose="02040503050406030204" pitchFamily="18" charset="0"/>
              </a:endParaRPr>
            </a:p>
          </p:txBody>
        </p:sp>
      </p:grpSp>
      <p:sp>
        <p:nvSpPr>
          <p:cNvPr id="11" name="Rectangle 10"/>
          <p:cNvSpPr/>
          <p:nvPr/>
        </p:nvSpPr>
        <p:spPr>
          <a:xfrm>
            <a:off x="1807323" y="4422009"/>
            <a:ext cx="8825895" cy="800219"/>
          </a:xfrm>
          <a:prstGeom prst="rect">
            <a:avLst/>
          </a:prstGeom>
        </p:spPr>
        <p:txBody>
          <a:bodyPr wrap="square">
            <a:spAutoFit/>
          </a:bodyPr>
          <a:lstStyle/>
          <a:p>
            <a:pPr algn="just">
              <a:lnSpc>
                <a:spcPct val="115000"/>
              </a:lnSpc>
              <a:spcAft>
                <a:spcPts val="0"/>
              </a:spcAft>
            </a:pP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Những</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chữ</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nào</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được</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viết</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hoa</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Vì</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en-GB" sz="4000" i="1" dirty="0" err="1"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sao</a:t>
            </a:r>
            <a:r>
              <a:rPr lang="en-GB" sz="4000" i="1"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a:t>
            </a:r>
            <a:endParaRPr lang="en-GB" sz="4000" dirty="0">
              <a:solidFill>
                <a:srgbClr val="C55A11"/>
              </a:solidFill>
              <a:effectLst/>
              <a:latin typeface="Cambria" panose="02040503050406030204" pitchFamily="18" charset="0"/>
              <a:ea typeface="Cambria" panose="02040503050406030204" pitchFamily="18" charset="0"/>
              <a:cs typeface="Times New Roman" panose="02020603050405020304" pitchFamily="18" charset="0"/>
            </a:endParaRPr>
          </a:p>
        </p:txBody>
      </p:sp>
      <p:cxnSp>
        <p:nvCxnSpPr>
          <p:cNvPr id="14" name="Straight Connector 13"/>
          <p:cNvCxnSpPr/>
          <p:nvPr/>
        </p:nvCxnSpPr>
        <p:spPr>
          <a:xfrm>
            <a:off x="2705100" y="2538548"/>
            <a:ext cx="571500" cy="0"/>
          </a:xfrm>
          <a:prstGeom prst="line">
            <a:avLst/>
          </a:prstGeom>
          <a:ln w="57150">
            <a:solidFill>
              <a:srgbClr val="EB3816"/>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709201" y="3567248"/>
            <a:ext cx="571500" cy="0"/>
          </a:xfrm>
          <a:prstGeom prst="line">
            <a:avLst/>
          </a:prstGeom>
          <a:ln w="57150">
            <a:solidFill>
              <a:srgbClr val="EB381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93460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wipe(left)">
                                      <p:cBhvr>
                                        <p:cTn id="24" dur="500"/>
                                        <p:tgtEl>
                                          <p:spTgt spid="14"/>
                                        </p:tgtEl>
                                      </p:cBhvr>
                                    </p:animEffect>
                                  </p:childTnLst>
                                </p:cTn>
                              </p:par>
                              <p:par>
                                <p:cTn id="25" presetID="22" presetClass="entr" presetSubtype="8"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pic>
        <p:nvPicPr>
          <p:cNvPr id="3" name="Picture 2"/>
          <p:cNvPicPr>
            <a:picLocks noChangeAspect="1"/>
          </p:cNvPicPr>
          <p:nvPr/>
        </p:nvPicPr>
        <p:blipFill>
          <a:blip r:embed="rId8"/>
          <a:stretch>
            <a:fillRect/>
          </a:stretch>
        </p:blipFill>
        <p:spPr>
          <a:xfrm>
            <a:off x="1668379" y="2093510"/>
            <a:ext cx="8730229" cy="2036240"/>
          </a:xfrm>
          <a:prstGeom prst="rect">
            <a:avLst/>
          </a:prstGeom>
        </p:spPr>
      </p:pic>
    </p:spTree>
    <p:extLst>
      <p:ext uri="{BB962C8B-B14F-4D97-AF65-F5344CB8AC3E}">
        <p14:creationId xmlns:p14="http://schemas.microsoft.com/office/powerpoint/2010/main" val="30313784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9" descr="19"/>
          <p:cNvPicPr>
            <a:picLocks noChangeAspect="1"/>
          </p:cNvPicPr>
          <p:nvPr/>
        </p:nvPicPr>
        <p:blipFill>
          <a:blip r:embed="rId2"/>
          <a:stretch>
            <a:fillRect/>
          </a:stretch>
        </p:blipFill>
        <p:spPr>
          <a:xfrm>
            <a:off x="0" y="-182278"/>
            <a:ext cx="1892056" cy="4189553"/>
          </a:xfrm>
          <a:prstGeom prst="rect">
            <a:avLst/>
          </a:prstGeom>
        </p:spPr>
      </p:pic>
      <p:pic>
        <p:nvPicPr>
          <p:cNvPr id="21" name="图片 10" descr="17"/>
          <p:cNvPicPr>
            <a:picLocks noChangeAspect="1"/>
          </p:cNvPicPr>
          <p:nvPr/>
        </p:nvPicPr>
        <p:blipFill>
          <a:blip r:embed="rId3"/>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4"/>
          <a:stretch>
            <a:fillRect/>
          </a:stretch>
        </p:blipFill>
        <p:spPr>
          <a:xfrm>
            <a:off x="10540542" y="0"/>
            <a:ext cx="1651458" cy="1651458"/>
          </a:xfrm>
          <a:prstGeom prst="rect">
            <a:avLst/>
          </a:prstGeom>
        </p:spPr>
      </p:pic>
      <p:pic>
        <p:nvPicPr>
          <p:cNvPr id="28" name="Picture 27"/>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9994" b="100000" l="6134" r="93503">
                        <a14:foregroundMark x1="10450" y1="66869" x2="21581" y2="97638"/>
                        <a14:foregroundMark x1="36393" y1="67717" x2="37528" y2="98062"/>
                        <a14:foregroundMark x1="84462" y1="69049" x2="86870" y2="96366"/>
                        <a14:foregroundMark x1="79464" y1="85827" x2="84462" y2="87947"/>
                        <a14:foregroundMark x1="87869" y1="86675" x2="90913" y2="86008"/>
                        <a14:foregroundMark x1="39119" y1="87947" x2="46070" y2="85161"/>
                        <a14:foregroundMark x1="33485" y1="85827" x2="36393" y2="86856"/>
                        <a14:foregroundMark x1="12540" y1="86432" x2="14130" y2="86675"/>
                        <a14:foregroundMark x1="22853" y1="87099" x2="24807" y2="86008"/>
                        <a14:foregroundMark x1="56701" y1="86432" x2="63971" y2="89219"/>
                        <a14:foregroundMark x1="81872" y1="68625" x2="89459" y2="71411"/>
                        <a14:foregroundMark x1="63335" y1="86008" x2="66061" y2="85403"/>
                        <a14:foregroundMark x1="32213" y1="94852" x2="32213" y2="91641"/>
                        <a14:foregroundMark x1="46706" y1="94852" x2="45570" y2="91823"/>
                        <a14:foregroundMark x1="77374" y1="96548" x2="77510" y2="92489"/>
                        <a14:foregroundMark x1="80600" y1="86008" x2="83008" y2="86432"/>
                        <a14:foregroundMark x1="7315" y1="98910" x2="92867" y2="98728"/>
                      </a14:backgroundRemoval>
                    </a14:imgEffect>
                  </a14:imgLayer>
                </a14:imgProps>
              </a:ext>
              <a:ext uri="{28A0092B-C50C-407E-A947-70E740481C1C}">
                <a14:useLocalDpi xmlns:a14="http://schemas.microsoft.com/office/drawing/2010/main" val="0"/>
              </a:ext>
            </a:extLst>
          </a:blip>
          <a:srcRect t="54839" r="4573"/>
          <a:stretch/>
        </p:blipFill>
        <p:spPr>
          <a:xfrm>
            <a:off x="0" y="2698955"/>
            <a:ext cx="11718437" cy="4159045"/>
          </a:xfrm>
          <a:prstGeom prst="rect">
            <a:avLst/>
          </a:prstGeom>
        </p:spPr>
      </p:pic>
      <p:sp>
        <p:nvSpPr>
          <p:cNvPr id="2" name="Rectangle 1"/>
          <p:cNvSpPr/>
          <p:nvPr/>
        </p:nvSpPr>
        <p:spPr>
          <a:xfrm>
            <a:off x="2718467" y="1189223"/>
            <a:ext cx="7647632" cy="1446550"/>
          </a:xfrm>
          <a:prstGeom prst="rect">
            <a:avLst/>
          </a:prstGeom>
        </p:spPr>
        <p:txBody>
          <a:bodyPr wrap="square">
            <a:spAutoFit/>
          </a:bodyPr>
          <a:lstStyle/>
          <a:p>
            <a:pPr algn="just"/>
            <a:r>
              <a:rPr lang="en-GB" sz="4400" b="1" dirty="0" err="1" smtClean="0">
                <a:solidFill>
                  <a:srgbClr val="C55A11"/>
                </a:solidFill>
                <a:latin typeface="Cambria" panose="02040503050406030204" pitchFamily="18" charset="0"/>
                <a:ea typeface="Cambria" panose="02040503050406030204" pitchFamily="18" charset="0"/>
              </a:rPr>
              <a:t>Em</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hãy</a:t>
            </a:r>
            <a:r>
              <a:rPr lang="en-GB" sz="4400" b="1" dirty="0" smtClean="0">
                <a:solidFill>
                  <a:srgbClr val="C55A11"/>
                </a:solidFill>
                <a:latin typeface="Cambria" panose="02040503050406030204" pitchFamily="18" charset="0"/>
                <a:ea typeface="Cambria" panose="02040503050406030204" pitchFamily="18" charset="0"/>
              </a:rPr>
              <a:t> chia </a:t>
            </a:r>
            <a:r>
              <a:rPr lang="en-GB" sz="4400" b="1" dirty="0" err="1">
                <a:solidFill>
                  <a:srgbClr val="C55A11"/>
                </a:solidFill>
                <a:latin typeface="Cambria" panose="02040503050406030204" pitchFamily="18" charset="0"/>
                <a:ea typeface="Cambria" panose="02040503050406030204" pitchFamily="18" charset="0"/>
              </a:rPr>
              <a:t>sẻ</a:t>
            </a:r>
            <a:r>
              <a:rPr lang="en-GB" sz="4400" b="1" dirty="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cảm</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nghĩ</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sau</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khi</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được</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học</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bài</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thơ</a:t>
            </a:r>
            <a:r>
              <a:rPr lang="en-GB" sz="4400" b="1" dirty="0" smtClean="0">
                <a:solidFill>
                  <a:srgbClr val="C55A11"/>
                </a:solidFill>
                <a:latin typeface="Cambria" panose="02040503050406030204" pitchFamily="18" charset="0"/>
                <a:ea typeface="Cambria" panose="02040503050406030204" pitchFamily="18" charset="0"/>
              </a:rPr>
              <a:t> </a:t>
            </a:r>
            <a:r>
              <a:rPr lang="en-GB" sz="4400" b="1" dirty="0" err="1" smtClean="0">
                <a:solidFill>
                  <a:srgbClr val="C55A11"/>
                </a:solidFill>
                <a:latin typeface="Cambria" panose="02040503050406030204" pitchFamily="18" charset="0"/>
                <a:ea typeface="Cambria" panose="02040503050406030204" pitchFamily="18" charset="0"/>
              </a:rPr>
              <a:t>Mưa</a:t>
            </a:r>
            <a:r>
              <a:rPr lang="en-GB" sz="4400" b="1" dirty="0" smtClean="0">
                <a:solidFill>
                  <a:srgbClr val="C55A11"/>
                </a:solidFill>
                <a:latin typeface="Cambria" panose="02040503050406030204" pitchFamily="18" charset="0"/>
                <a:ea typeface="Cambria" panose="02040503050406030204" pitchFamily="18" charset="0"/>
              </a:rPr>
              <a:t>.</a:t>
            </a:r>
            <a:endParaRPr lang="en-GB" sz="4400" b="1" dirty="0">
              <a:solidFill>
                <a:srgbClr val="C55A1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122121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4925" y="1969264"/>
            <a:ext cx="4467225" cy="3416320"/>
          </a:xfrm>
          <a:prstGeom prst="rect">
            <a:avLst/>
          </a:prstGeom>
        </p:spPr>
        <p:txBody>
          <a:bodyPr wrap="square">
            <a:spAutoFit/>
          </a:bodyPr>
          <a:lstStyle/>
          <a:p>
            <a:r>
              <a:rPr lang="vi-VN" sz="3600" dirty="0">
                <a:solidFill>
                  <a:srgbClr val="002060"/>
                </a:solidFill>
                <a:latin typeface="Cambria" panose="02040503050406030204" pitchFamily="18" charset="0"/>
                <a:ea typeface="Cambria" panose="02040503050406030204" pitchFamily="18" charset="0"/>
              </a:rPr>
              <a:t>Tôi từ trời xuống</a:t>
            </a:r>
          </a:p>
          <a:p>
            <a:r>
              <a:rPr lang="vi-VN" sz="3600" dirty="0">
                <a:solidFill>
                  <a:srgbClr val="002060"/>
                </a:solidFill>
                <a:latin typeface="Cambria" panose="02040503050406030204" pitchFamily="18" charset="0"/>
                <a:ea typeface="Cambria" panose="02040503050406030204" pitchFamily="18" charset="0"/>
              </a:rPr>
              <a:t>Tôi cho nước uống</a:t>
            </a:r>
          </a:p>
          <a:p>
            <a:r>
              <a:rPr lang="vi-VN" sz="3600" dirty="0">
                <a:solidFill>
                  <a:srgbClr val="002060"/>
                </a:solidFill>
                <a:latin typeface="Cambria" panose="02040503050406030204" pitchFamily="18" charset="0"/>
                <a:ea typeface="Cambria" panose="02040503050406030204" pitchFamily="18" charset="0"/>
              </a:rPr>
              <a:t>Cho ruộng dễ cày</a:t>
            </a:r>
          </a:p>
          <a:p>
            <a:r>
              <a:rPr lang="vi-VN" sz="3600" dirty="0">
                <a:solidFill>
                  <a:srgbClr val="002060"/>
                </a:solidFill>
                <a:latin typeface="Cambria" panose="02040503050406030204" pitchFamily="18" charset="0"/>
                <a:ea typeface="Cambria" panose="02040503050406030204" pitchFamily="18" charset="0"/>
              </a:rPr>
              <a:t>Cho đầy dòng sông</a:t>
            </a:r>
          </a:p>
          <a:p>
            <a:r>
              <a:rPr lang="vi-VN" sz="3600" dirty="0">
                <a:solidFill>
                  <a:srgbClr val="002060"/>
                </a:solidFill>
                <a:latin typeface="Cambria" panose="02040503050406030204" pitchFamily="18" charset="0"/>
                <a:ea typeface="Cambria" panose="02040503050406030204" pitchFamily="18" charset="0"/>
              </a:rPr>
              <a:t>Cho lòng đất mát</a:t>
            </a:r>
            <a:r>
              <a:rPr lang="vi-VN" sz="3600" dirty="0" smtClean="0">
                <a:solidFill>
                  <a:srgbClr val="002060"/>
                </a:solidFill>
                <a:latin typeface="Cambria" panose="02040503050406030204" pitchFamily="18" charset="0"/>
                <a:ea typeface="Cambria" panose="02040503050406030204" pitchFamily="18" charset="0"/>
              </a:rPr>
              <a:t>.</a:t>
            </a:r>
            <a:endParaRPr lang="en-GB" sz="3600" dirty="0" smtClean="0">
              <a:solidFill>
                <a:srgbClr val="002060"/>
              </a:solidFill>
              <a:latin typeface="Cambria" panose="02040503050406030204" pitchFamily="18" charset="0"/>
              <a:ea typeface="Cambria" panose="02040503050406030204" pitchFamily="18" charset="0"/>
            </a:endParaRPr>
          </a:p>
          <a:p>
            <a:pPr algn="r"/>
            <a:r>
              <a:rPr lang="en-GB" sz="3600" i="1" dirty="0">
                <a:solidFill>
                  <a:srgbClr val="002060"/>
                </a:solidFill>
                <a:latin typeface="Cambria" panose="02040503050406030204" pitchFamily="18" charset="0"/>
                <a:ea typeface="Cambria" panose="02040503050406030204" pitchFamily="18" charset="0"/>
              </a:rPr>
              <a:t>(</a:t>
            </a:r>
            <a:r>
              <a:rPr lang="en-GB" sz="3600" i="1" dirty="0" err="1">
                <a:solidFill>
                  <a:srgbClr val="002060"/>
                </a:solidFill>
                <a:latin typeface="Cambria" panose="02040503050406030204" pitchFamily="18" charset="0"/>
                <a:ea typeface="Cambria" panose="02040503050406030204" pitchFamily="18" charset="0"/>
              </a:rPr>
              <a:t>Tôi</a:t>
            </a:r>
            <a:r>
              <a:rPr lang="en-GB" sz="3600" i="1" dirty="0">
                <a:solidFill>
                  <a:srgbClr val="002060"/>
                </a:solidFill>
                <a:latin typeface="Cambria" panose="02040503050406030204" pitchFamily="18" charset="0"/>
                <a:ea typeface="Cambria" panose="02040503050406030204" pitchFamily="18" charset="0"/>
              </a:rPr>
              <a:t> </a:t>
            </a:r>
            <a:r>
              <a:rPr lang="en-GB" sz="3600" i="1" dirty="0" err="1">
                <a:solidFill>
                  <a:srgbClr val="002060"/>
                </a:solidFill>
                <a:latin typeface="Cambria" panose="02040503050406030204" pitchFamily="18" charset="0"/>
                <a:ea typeface="Cambria" panose="02040503050406030204" pitchFamily="18" charset="0"/>
              </a:rPr>
              <a:t>là</a:t>
            </a:r>
            <a:r>
              <a:rPr lang="en-GB" sz="3600" i="1" dirty="0">
                <a:solidFill>
                  <a:srgbClr val="002060"/>
                </a:solidFill>
                <a:latin typeface="Cambria" panose="02040503050406030204" pitchFamily="18" charset="0"/>
                <a:ea typeface="Cambria" panose="02040503050406030204" pitchFamily="18" charset="0"/>
              </a:rPr>
              <a:t> </a:t>
            </a:r>
            <a:r>
              <a:rPr lang="en-GB" sz="3600" i="1" dirty="0" err="1">
                <a:solidFill>
                  <a:srgbClr val="002060"/>
                </a:solidFill>
                <a:latin typeface="Cambria" panose="02040503050406030204" pitchFamily="18" charset="0"/>
                <a:ea typeface="Cambria" panose="02040503050406030204" pitchFamily="18" charset="0"/>
              </a:rPr>
              <a:t>gì</a:t>
            </a:r>
            <a:r>
              <a:rPr lang="en-GB" sz="3600" i="1" dirty="0">
                <a:solidFill>
                  <a:srgbClr val="002060"/>
                </a:solidFill>
                <a:latin typeface="Cambria" panose="02040503050406030204" pitchFamily="18" charset="0"/>
                <a:ea typeface="Cambria" panose="02040503050406030204" pitchFamily="18" charset="0"/>
              </a:rPr>
              <a:t>?)</a:t>
            </a:r>
            <a:endParaRPr lang="vi-VN" sz="3600" i="1" dirty="0">
              <a:solidFill>
                <a:srgbClr val="002060"/>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74593" y="1969264"/>
            <a:ext cx="5067557" cy="2896057"/>
          </a:xfrm>
          <a:prstGeom prst="rect">
            <a:avLst/>
          </a:prstGeom>
        </p:spPr>
      </p:pic>
      <p:sp>
        <p:nvSpPr>
          <p:cNvPr id="5" name="Rectangle 4"/>
          <p:cNvSpPr/>
          <p:nvPr/>
        </p:nvSpPr>
        <p:spPr>
          <a:xfrm>
            <a:off x="8122927" y="4997491"/>
            <a:ext cx="1370888" cy="830997"/>
          </a:xfrm>
          <a:prstGeom prst="rect">
            <a:avLst/>
          </a:prstGeom>
        </p:spPr>
        <p:txBody>
          <a:bodyPr wrap="none">
            <a:spAutoFit/>
          </a:bodyPr>
          <a:lstStyle/>
          <a:p>
            <a:pPr lvl="0"/>
            <a:r>
              <a:rPr lang="en-GB" sz="4800" dirty="0" err="1" smtClean="0">
                <a:solidFill>
                  <a:srgbClr val="002060"/>
                </a:solidFill>
                <a:latin typeface="Cambria" panose="02040503050406030204" pitchFamily="18" charset="0"/>
                <a:ea typeface="Cambria" panose="02040503050406030204" pitchFamily="18" charset="0"/>
              </a:rPr>
              <a:t>Mưa</a:t>
            </a:r>
            <a:endParaRPr lang="vi-VN" sz="4800" dirty="0">
              <a:solidFill>
                <a:srgbClr val="002060"/>
              </a:solidFill>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3"/>
          <a:stretch>
            <a:fillRect/>
          </a:stretch>
        </p:blipFill>
        <p:spPr>
          <a:xfrm>
            <a:off x="4110325" y="739862"/>
            <a:ext cx="4328535" cy="920576"/>
          </a:xfrm>
          <a:prstGeom prst="rect">
            <a:avLst/>
          </a:prstGeom>
        </p:spPr>
      </p:pic>
    </p:spTree>
    <p:extLst>
      <p:ext uri="{BB962C8B-B14F-4D97-AF65-F5344CB8AC3E}">
        <p14:creationId xmlns:p14="http://schemas.microsoft.com/office/powerpoint/2010/main" val="99610650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000"/>
                                        <p:tgtEl>
                                          <p:spTgt spid="5"/>
                                        </p:tgtEl>
                                      </p:cBhvr>
                                    </p:animEffect>
                                    <p:anim calcmode="lin" valueType="num">
                                      <p:cBhvr>
                                        <p:cTn id="25" dur="1000" fill="hold"/>
                                        <p:tgtEl>
                                          <p:spTgt spid="5"/>
                                        </p:tgtEl>
                                        <p:attrNameLst>
                                          <p:attrName>ppt_x</p:attrName>
                                        </p:attrNameLst>
                                      </p:cBhvr>
                                      <p:tavLst>
                                        <p:tav tm="0">
                                          <p:val>
                                            <p:strVal val="#ppt_x"/>
                                          </p:val>
                                        </p:tav>
                                        <p:tav tm="100000">
                                          <p:val>
                                            <p:strVal val="#ppt_x"/>
                                          </p:val>
                                        </p:tav>
                                      </p:tavLst>
                                    </p:anim>
                                    <p:anim calcmode="lin" valueType="num">
                                      <p:cBhvr>
                                        <p:cTn id="2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678860"/>
            <a:ext cx="8594409" cy="3522215"/>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sp>
        <p:nvSpPr>
          <p:cNvPr id="3" name="Rectangle 2"/>
          <p:cNvSpPr/>
          <p:nvPr/>
        </p:nvSpPr>
        <p:spPr>
          <a:xfrm>
            <a:off x="2231674" y="2088907"/>
            <a:ext cx="7884611" cy="2557623"/>
          </a:xfrm>
          <a:prstGeom prst="rect">
            <a:avLst/>
          </a:prstGeom>
        </p:spPr>
        <p:txBody>
          <a:bodyPr wrap="square">
            <a:spAutoFit/>
          </a:bodyPr>
          <a:lstStyle/>
          <a:p>
            <a:pPr marL="285750" indent="-285750" algn="just">
              <a:lnSpc>
                <a:spcPct val="115000"/>
              </a:lnSpc>
              <a:spcAft>
                <a:spcPts val="0"/>
              </a:spcAft>
              <a:buFontTx/>
              <a:buChar char="-"/>
            </a:pPr>
            <a:r>
              <a:rPr lang="en-GB" sz="3600" b="1" dirty="0" err="1" smtClean="0">
                <a:solidFill>
                  <a:srgbClr val="002060"/>
                </a:solidFill>
                <a:latin typeface="Cambria" panose="02040503050406030204" pitchFamily="18" charset="0"/>
                <a:ea typeface="Cambria" panose="02040503050406030204" pitchFamily="18" charset="0"/>
                <a:cs typeface="Times New Roman" panose="02020603050405020304" pitchFamily="18" charset="0"/>
              </a:rPr>
              <a:t>Luyện</a:t>
            </a:r>
            <a:r>
              <a:rPr lang="en-GB" sz="3600" b="1" dirty="0" smtClean="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đọc</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bài</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đọc</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ở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nhà</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endParaRPr lang="en-GB" sz="3600" b="1" dirty="0" smtClean="0">
              <a:solidFill>
                <a:srgbClr val="002060"/>
              </a:solidFill>
              <a:latin typeface="Cambria" panose="02040503050406030204" pitchFamily="18" charset="0"/>
              <a:ea typeface="Cambria" panose="02040503050406030204" pitchFamily="18" charset="0"/>
              <a:cs typeface="Times New Roman" panose="02020603050405020304" pitchFamily="18" charset="0"/>
            </a:endParaRPr>
          </a:p>
          <a:p>
            <a:pPr marL="285750" indent="-285750" algn="just">
              <a:lnSpc>
                <a:spcPct val="115000"/>
              </a:lnSpc>
              <a:spcAft>
                <a:spcPts val="0"/>
              </a:spcAft>
              <a:buFontTx/>
              <a:buChar char="-"/>
            </a:pP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C</a:t>
            </a:r>
            <a:r>
              <a:rPr lang="en-GB" sz="3600" b="1" dirty="0" smtClean="0">
                <a:solidFill>
                  <a:srgbClr val="002060"/>
                </a:solidFill>
                <a:latin typeface="Cambria" panose="02040503050406030204" pitchFamily="18" charset="0"/>
                <a:ea typeface="Cambria" panose="02040503050406030204" pitchFamily="18" charset="0"/>
                <a:cs typeface="Times New Roman" panose="02020603050405020304" pitchFamily="18" charset="0"/>
              </a:rPr>
              <a:t>hia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sẻ</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những</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gì</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học</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được</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cho</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người</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thân</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trong</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gia</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đình</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 </a:t>
            </a:r>
            <a:r>
              <a:rPr lang="en-GB" sz="3600" b="1" dirty="0" err="1">
                <a:solidFill>
                  <a:srgbClr val="002060"/>
                </a:solidFill>
                <a:latin typeface="Cambria" panose="02040503050406030204" pitchFamily="18" charset="0"/>
                <a:ea typeface="Cambria" panose="02040503050406030204" pitchFamily="18" charset="0"/>
                <a:cs typeface="Times New Roman" panose="02020603050405020304" pitchFamily="18" charset="0"/>
              </a:rPr>
              <a:t>nghe</a:t>
            </a:r>
            <a:r>
              <a:rPr lang="en-GB" sz="3600" b="1" dirty="0">
                <a:solidFill>
                  <a:srgbClr val="002060"/>
                </a:solidFill>
                <a:latin typeface="Cambria" panose="02040503050406030204" pitchFamily="18" charset="0"/>
                <a:ea typeface="Cambria" panose="02040503050406030204" pitchFamily="18" charset="0"/>
                <a:cs typeface="Times New Roman" panose="02020603050405020304" pitchFamily="18" charset="0"/>
              </a:rPr>
              <a:t>.</a:t>
            </a:r>
          </a:p>
          <a:p>
            <a:pPr marL="271463" indent="-271463"/>
            <a:r>
              <a:rPr lang="en-GB" sz="3600" b="1" dirty="0">
                <a:solidFill>
                  <a:srgbClr val="002060"/>
                </a:solidFill>
                <a:latin typeface="Cambria" panose="02040503050406030204" pitchFamily="18" charset="0"/>
                <a:ea typeface="Cambria" panose="02040503050406030204" pitchFamily="18" charset="0"/>
              </a:rPr>
              <a:t>- </a:t>
            </a:r>
            <a:r>
              <a:rPr lang="en-GB" sz="3600" b="1" dirty="0" smtClean="0">
                <a:solidFill>
                  <a:srgbClr val="002060"/>
                </a:solidFill>
                <a:latin typeface="Cambria" panose="02040503050406030204" pitchFamily="18" charset="0"/>
                <a:ea typeface="Cambria" panose="02040503050406030204" pitchFamily="18" charset="0"/>
              </a:rPr>
              <a:t> </a:t>
            </a:r>
            <a:r>
              <a:rPr lang="en-GB" sz="3600" b="1" dirty="0" err="1" smtClean="0">
                <a:solidFill>
                  <a:srgbClr val="002060"/>
                </a:solidFill>
                <a:latin typeface="Cambria" panose="02040503050406030204" pitchFamily="18" charset="0"/>
                <a:ea typeface="Cambria" panose="02040503050406030204" pitchFamily="18" charset="0"/>
              </a:rPr>
              <a:t>Chuẩn</a:t>
            </a:r>
            <a:r>
              <a:rPr lang="en-GB" sz="3600" b="1" dirty="0" smtClean="0">
                <a:solidFill>
                  <a:srgbClr val="002060"/>
                </a:solidFill>
                <a:latin typeface="Cambria" panose="02040503050406030204" pitchFamily="18" charset="0"/>
                <a:ea typeface="Cambria" panose="02040503050406030204" pitchFamily="18" charset="0"/>
              </a:rPr>
              <a:t> </a:t>
            </a:r>
            <a:r>
              <a:rPr lang="en-GB" sz="3600" b="1" dirty="0" err="1">
                <a:solidFill>
                  <a:srgbClr val="002060"/>
                </a:solidFill>
                <a:latin typeface="Cambria" panose="02040503050406030204" pitchFamily="18" charset="0"/>
                <a:ea typeface="Cambria" panose="02040503050406030204" pitchFamily="18" charset="0"/>
              </a:rPr>
              <a:t>bị</a:t>
            </a:r>
            <a:r>
              <a:rPr lang="en-GB" sz="3600" b="1" dirty="0">
                <a:solidFill>
                  <a:srgbClr val="002060"/>
                </a:solidFill>
                <a:latin typeface="Cambria" panose="02040503050406030204" pitchFamily="18" charset="0"/>
                <a:ea typeface="Cambria" panose="02040503050406030204" pitchFamily="18" charset="0"/>
              </a:rPr>
              <a:t> </a:t>
            </a:r>
            <a:r>
              <a:rPr lang="en-GB" sz="3600" b="1" dirty="0" err="1">
                <a:solidFill>
                  <a:srgbClr val="002060"/>
                </a:solidFill>
                <a:latin typeface="Cambria" panose="02040503050406030204" pitchFamily="18" charset="0"/>
                <a:ea typeface="Cambria" panose="02040503050406030204" pitchFamily="18" charset="0"/>
              </a:rPr>
              <a:t>bài</a:t>
            </a:r>
            <a:r>
              <a:rPr lang="en-GB" sz="3600" b="1" dirty="0">
                <a:solidFill>
                  <a:srgbClr val="002060"/>
                </a:solidFill>
                <a:latin typeface="Cambria" panose="02040503050406030204" pitchFamily="18" charset="0"/>
                <a:ea typeface="Cambria" panose="02040503050406030204" pitchFamily="18" charset="0"/>
              </a:rPr>
              <a:t> </a:t>
            </a:r>
            <a:r>
              <a:rPr lang="en-GB" sz="3600" b="1" dirty="0" err="1">
                <a:solidFill>
                  <a:srgbClr val="002060"/>
                </a:solidFill>
                <a:latin typeface="Cambria" panose="02040503050406030204" pitchFamily="18" charset="0"/>
                <a:ea typeface="Cambria" panose="02040503050406030204" pitchFamily="18" charset="0"/>
              </a:rPr>
              <a:t>sau</a:t>
            </a:r>
            <a:endParaRPr lang="en-GB" sz="3600" b="1" dirty="0">
              <a:solidFill>
                <a:srgbClr val="002060"/>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8"/>
          <a:stretch>
            <a:fillRect/>
          </a:stretch>
        </p:blipFill>
        <p:spPr>
          <a:xfrm>
            <a:off x="2357552" y="699126"/>
            <a:ext cx="7632854" cy="938865"/>
          </a:xfrm>
          <a:prstGeom prst="rect">
            <a:avLst/>
          </a:prstGeom>
        </p:spPr>
      </p:pic>
    </p:spTree>
    <p:extLst>
      <p:ext uri="{BB962C8B-B14F-4D97-AF65-F5344CB8AC3E}">
        <p14:creationId xmlns:p14="http://schemas.microsoft.com/office/powerpoint/2010/main" val="287753078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9BA6A"/>
        </a:solidFill>
        <a:effectLst/>
      </p:bgPr>
    </p:bg>
    <p:spTree>
      <p:nvGrpSpPr>
        <p:cNvPr id="1" name=""/>
        <p:cNvGrpSpPr/>
        <p:nvPr/>
      </p:nvGrpSpPr>
      <p:grpSpPr>
        <a:xfrm>
          <a:off x="0" y="0"/>
          <a:ext cx="0" cy="0"/>
          <a:chOff x="0" y="0"/>
          <a:chExt cx="0" cy="0"/>
        </a:xfrm>
      </p:grpSpPr>
      <p:pic>
        <p:nvPicPr>
          <p:cNvPr id="26" name="Picture 25"/>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10000" b="94364" l="51313" r="91988"/>
                    </a14:imgEffect>
                  </a14:imgLayer>
                </a14:imgProps>
              </a:ext>
              <a:ext uri="{28A0092B-C50C-407E-A947-70E740481C1C}">
                <a14:useLocalDpi xmlns:a14="http://schemas.microsoft.com/office/drawing/2010/main" val="0"/>
              </a:ext>
            </a:extLst>
          </a:blip>
          <a:srcRect l="70648" t="10208"/>
          <a:stretch/>
        </p:blipFill>
        <p:spPr>
          <a:xfrm>
            <a:off x="-30325" y="1800575"/>
            <a:ext cx="2674303" cy="5474583"/>
          </a:xfrm>
          <a:prstGeom prst="rect">
            <a:avLst/>
          </a:prstGeom>
        </p:spPr>
      </p:pic>
      <p:pic>
        <p:nvPicPr>
          <p:cNvPr id="6" name="图片 5" descr="21"/>
          <p:cNvPicPr>
            <a:picLocks noChangeAspect="1"/>
          </p:cNvPicPr>
          <p:nvPr/>
        </p:nvPicPr>
        <p:blipFill>
          <a:blip r:embed="rId5"/>
          <a:stretch>
            <a:fillRect/>
          </a:stretch>
        </p:blipFill>
        <p:spPr>
          <a:xfrm>
            <a:off x="6140450" y="391160"/>
            <a:ext cx="6043295" cy="6047740"/>
          </a:xfrm>
          <a:prstGeom prst="rect">
            <a:avLst/>
          </a:prstGeom>
        </p:spPr>
      </p:pic>
      <p:pic>
        <p:nvPicPr>
          <p:cNvPr id="7" name="图片 6" descr="16"/>
          <p:cNvPicPr>
            <a:picLocks noChangeAspect="1"/>
          </p:cNvPicPr>
          <p:nvPr/>
        </p:nvPicPr>
        <p:blipFill>
          <a:blip r:embed="rId6"/>
          <a:stretch>
            <a:fillRect/>
          </a:stretch>
        </p:blipFill>
        <p:spPr>
          <a:xfrm>
            <a:off x="1178242" y="928688"/>
            <a:ext cx="7422833" cy="4744054"/>
          </a:xfrm>
          <a:prstGeom prst="rect">
            <a:avLst/>
          </a:prstGeom>
        </p:spPr>
      </p:pic>
      <p:pic>
        <p:nvPicPr>
          <p:cNvPr id="9" name="图片 8" descr="13"/>
          <p:cNvPicPr>
            <a:picLocks noChangeAspect="1"/>
          </p:cNvPicPr>
          <p:nvPr/>
        </p:nvPicPr>
        <p:blipFill>
          <a:blip r:embed="rId7"/>
          <a:stretch>
            <a:fillRect/>
          </a:stretch>
        </p:blipFill>
        <p:spPr>
          <a:xfrm>
            <a:off x="8546989" y="3349869"/>
            <a:ext cx="3742690" cy="3318510"/>
          </a:xfrm>
          <a:prstGeom prst="rect">
            <a:avLst/>
          </a:prstGeom>
        </p:spPr>
      </p:pic>
      <p:pic>
        <p:nvPicPr>
          <p:cNvPr id="10" name="图片 9" descr="19"/>
          <p:cNvPicPr>
            <a:picLocks noChangeAspect="1"/>
          </p:cNvPicPr>
          <p:nvPr/>
        </p:nvPicPr>
        <p:blipFill>
          <a:blip r:embed="rId8"/>
          <a:stretch>
            <a:fillRect/>
          </a:stretch>
        </p:blipFill>
        <p:spPr>
          <a:xfrm>
            <a:off x="-3072" y="0"/>
            <a:ext cx="861854" cy="1908391"/>
          </a:xfrm>
          <a:prstGeom prst="rect">
            <a:avLst/>
          </a:prstGeom>
        </p:spPr>
      </p:pic>
      <p:pic>
        <p:nvPicPr>
          <p:cNvPr id="11" name="图片 10" descr="17"/>
          <p:cNvPicPr>
            <a:picLocks noChangeAspect="1"/>
          </p:cNvPicPr>
          <p:nvPr/>
        </p:nvPicPr>
        <p:blipFill>
          <a:blip r:embed="rId9"/>
          <a:stretch>
            <a:fillRect/>
          </a:stretch>
        </p:blipFill>
        <p:spPr>
          <a:xfrm>
            <a:off x="11192510" y="2895600"/>
            <a:ext cx="999490" cy="979170"/>
          </a:xfrm>
          <a:prstGeom prst="rect">
            <a:avLst/>
          </a:prstGeom>
        </p:spPr>
      </p:pic>
      <p:pic>
        <p:nvPicPr>
          <p:cNvPr id="14" name="图片 13" descr="11"/>
          <p:cNvPicPr>
            <a:picLocks noChangeAspect="1"/>
          </p:cNvPicPr>
          <p:nvPr/>
        </p:nvPicPr>
        <p:blipFill>
          <a:blip r:embed="rId10"/>
          <a:stretch>
            <a:fillRect/>
          </a:stretch>
        </p:blipFill>
        <p:spPr>
          <a:xfrm>
            <a:off x="9919645" y="116839"/>
            <a:ext cx="2169791" cy="2169791"/>
          </a:xfrm>
          <a:prstGeom prst="rect">
            <a:avLst/>
          </a:prstGeom>
        </p:spPr>
      </p:pic>
      <p:pic>
        <p:nvPicPr>
          <p:cNvPr id="15" name="图片 14" descr="20"/>
          <p:cNvPicPr>
            <a:picLocks noChangeAspect="1"/>
          </p:cNvPicPr>
          <p:nvPr/>
        </p:nvPicPr>
        <p:blipFill>
          <a:blip r:embed="rId11"/>
          <a:srcRect l="69989" t="-208" b="84615"/>
          <a:stretch>
            <a:fillRect/>
          </a:stretch>
        </p:blipFill>
        <p:spPr>
          <a:xfrm>
            <a:off x="8313102" y="1225062"/>
            <a:ext cx="1697990" cy="1568450"/>
          </a:xfrm>
          <a:prstGeom prst="rect">
            <a:avLst/>
          </a:prstGeom>
        </p:spPr>
      </p:pic>
      <p:pic>
        <p:nvPicPr>
          <p:cNvPr id="2" name="Picture 1"/>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31121" b="77649" l="35868" r="48756"/>
                    </a14:imgEffect>
                  </a14:imgLayer>
                </a14:imgProps>
              </a:ext>
              <a:ext uri="{28A0092B-C50C-407E-A947-70E740481C1C}">
                <a14:useLocalDpi xmlns:a14="http://schemas.microsoft.com/office/drawing/2010/main" val="0"/>
              </a:ext>
            </a:extLst>
          </a:blip>
          <a:srcRect l="35976" t="29481" r="49258" b="19641"/>
          <a:stretch/>
        </p:blipFill>
        <p:spPr>
          <a:xfrm flipH="1">
            <a:off x="318084" y="3876816"/>
            <a:ext cx="1605998" cy="3230013"/>
          </a:xfrm>
          <a:prstGeom prst="rect">
            <a:avLst/>
          </a:prstGeom>
        </p:spPr>
      </p:pic>
      <p:pic>
        <p:nvPicPr>
          <p:cNvPr id="3" name="Picture 2"/>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369" b="45146" l="8374" r="47391"/>
                    </a14:imgEffect>
                  </a14:imgLayer>
                </a14:imgProps>
              </a:ext>
              <a:ext uri="{28A0092B-C50C-407E-A947-70E740481C1C}">
                <a14:useLocalDpi xmlns:a14="http://schemas.microsoft.com/office/drawing/2010/main" val="0"/>
              </a:ext>
            </a:extLst>
          </a:blip>
          <a:srcRect r="50347" b="53125"/>
          <a:stretch/>
        </p:blipFill>
        <p:spPr>
          <a:xfrm rot="842196">
            <a:off x="833482" y="4449272"/>
            <a:ext cx="2621616" cy="2474952"/>
          </a:xfrm>
          <a:prstGeom prst="rect">
            <a:avLst/>
          </a:prstGeom>
        </p:spPr>
      </p:pic>
      <p:pic>
        <p:nvPicPr>
          <p:cNvPr id="4" name="Picture 3"/>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4600" b="53350" l="64367" r="94000"/>
                    </a14:imgEffect>
                  </a14:imgLayer>
                </a14:imgProps>
              </a:ext>
              <a:ext uri="{28A0092B-C50C-407E-A947-70E740481C1C}">
                <a14:useLocalDpi xmlns:a14="http://schemas.microsoft.com/office/drawing/2010/main" val="0"/>
              </a:ext>
            </a:extLst>
          </a:blip>
          <a:srcRect l="64907" r="6481" b="47292"/>
          <a:stretch/>
        </p:blipFill>
        <p:spPr>
          <a:xfrm>
            <a:off x="2807445" y="4537866"/>
            <a:ext cx="2000251" cy="2456619"/>
          </a:xfrm>
          <a:prstGeom prst="rect">
            <a:avLst/>
          </a:prstGeom>
        </p:spPr>
      </p:pic>
      <p:pic>
        <p:nvPicPr>
          <p:cNvPr id="8" name="图片 7" descr="14"/>
          <p:cNvPicPr>
            <a:picLocks noChangeAspect="1"/>
          </p:cNvPicPr>
          <p:nvPr/>
        </p:nvPicPr>
        <p:blipFill>
          <a:blip r:embed="rId18"/>
          <a:stretch>
            <a:fillRect/>
          </a:stretch>
        </p:blipFill>
        <p:spPr>
          <a:xfrm>
            <a:off x="7373850" y="3618702"/>
            <a:ext cx="2362835" cy="3253740"/>
          </a:xfrm>
          <a:prstGeom prst="rect">
            <a:avLst/>
          </a:prstGeom>
        </p:spPr>
      </p:pic>
      <p:pic>
        <p:nvPicPr>
          <p:cNvPr id="12" name="Picture 11"/>
          <p:cNvPicPr>
            <a:picLocks noChangeAspect="1"/>
          </p:cNvPicPr>
          <p:nvPr/>
        </p:nvPicPr>
        <p:blipFill>
          <a:blip r:embed="rId19"/>
          <a:stretch>
            <a:fillRect/>
          </a:stretch>
        </p:blipFill>
        <p:spPr>
          <a:xfrm>
            <a:off x="1699720" y="1599339"/>
            <a:ext cx="6260700" cy="2938527"/>
          </a:xfrm>
          <a:prstGeom prst="rect">
            <a:avLst/>
          </a:prstGeom>
        </p:spPr>
      </p:pic>
    </p:spTree>
    <p:custDataLst>
      <p:tags r:id="rId1"/>
    </p:custDataLst>
    <p:extLst>
      <p:ext uri="{BB962C8B-B14F-4D97-AF65-F5344CB8AC3E}">
        <p14:creationId xmlns:p14="http://schemas.microsoft.com/office/powerpoint/2010/main" val="142389303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55"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0.70"/>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par>
                                <p:cTn id="15" presetID="53"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p:cTn id="17" dur="500" fill="hold"/>
                                        <p:tgtEl>
                                          <p:spTgt spid="15"/>
                                        </p:tgtEl>
                                        <p:attrNameLst>
                                          <p:attrName>ppt_w</p:attrName>
                                        </p:attrNameLst>
                                      </p:cBhvr>
                                      <p:tavLst>
                                        <p:tav tm="0">
                                          <p:val>
                                            <p:fltVal val="0"/>
                                          </p:val>
                                        </p:tav>
                                        <p:tav tm="100000">
                                          <p:val>
                                            <p:strVal val="#ppt_w"/>
                                          </p:val>
                                        </p:tav>
                                      </p:tavLst>
                                    </p:anim>
                                    <p:anim calcmode="lin" valueType="num">
                                      <p:cBhvr>
                                        <p:cTn id="18" dur="500" fill="hold"/>
                                        <p:tgtEl>
                                          <p:spTgt spid="15"/>
                                        </p:tgtEl>
                                        <p:attrNameLst>
                                          <p:attrName>ppt_h</p:attrName>
                                        </p:attrNameLst>
                                      </p:cBhvr>
                                      <p:tavLst>
                                        <p:tav tm="0">
                                          <p:val>
                                            <p:fltVal val="0"/>
                                          </p:val>
                                        </p:tav>
                                        <p:tav tm="100000">
                                          <p:val>
                                            <p:strVal val="#ppt_h"/>
                                          </p:val>
                                        </p:tav>
                                      </p:tavLst>
                                    </p:anim>
                                    <p:animEffect transition="in" filter="fade">
                                      <p:cBhvr>
                                        <p:cTn id="19" dur="500"/>
                                        <p:tgtEl>
                                          <p:spTgt spid="15"/>
                                        </p:tgtEl>
                                      </p:cBhvr>
                                    </p:animEffect>
                                  </p:childTnLst>
                                </p:cTn>
                              </p:par>
                              <p:par>
                                <p:cTn id="20" presetID="2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22" presetClass="entr" presetSubtype="4"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500"/>
                                        <p:tgtEl>
                                          <p:spTgt spid="8"/>
                                        </p:tgtEl>
                                      </p:cBhvr>
                                    </p:animEffect>
                                  </p:childTnLst>
                                </p:cTn>
                              </p:par>
                              <p:par>
                                <p:cTn id="26" presetID="22" presetClass="entr" presetSubtype="4"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par>
                                <p:cTn id="29" presetID="22" presetClass="entr" presetSubtype="4"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par>
                                <p:cTn id="32" presetID="16" presetClass="entr" presetSubtype="21"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525780" y="497222"/>
            <a:ext cx="11256214" cy="6177897"/>
          </a:xfrm>
          <a:prstGeom prst="roundRect">
            <a:avLst/>
          </a:prstGeom>
          <a:solidFill>
            <a:schemeClr val="bg1"/>
          </a:solidFill>
          <a:ln w="28575">
            <a:solidFill>
              <a:schemeClr val="accent2">
                <a:lumMod val="7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Freeform: Shape 14">
            <a:extLst>
              <a:ext uri="{FF2B5EF4-FFF2-40B4-BE49-F238E27FC236}">
                <a16:creationId xmlns:a16="http://schemas.microsoft.com/office/drawing/2014/main" id="{935C837E-3055-8E50-4C0C-71381A4835EE}"/>
              </a:ext>
            </a:extLst>
          </p:cNvPr>
          <p:cNvSpPr/>
          <p:nvPr/>
        </p:nvSpPr>
        <p:spPr>
          <a:xfrm>
            <a:off x="-2305857" y="3927569"/>
            <a:ext cx="13680376" cy="6050415"/>
          </a:xfrm>
          <a:custGeom>
            <a:avLst/>
            <a:gdLst>
              <a:gd name="connsiteX0" fmla="*/ 9376863 w 12192000"/>
              <a:gd name="connsiteY0" fmla="*/ 1462271 h 5753100"/>
              <a:gd name="connsiteX1" fmla="*/ 9373093 w 12192000"/>
              <a:gd name="connsiteY1" fmla="*/ 1499671 h 5753100"/>
              <a:gd name="connsiteX2" fmla="*/ 9385406 w 12192000"/>
              <a:gd name="connsiteY2" fmla="*/ 1493740 h 5753100"/>
              <a:gd name="connsiteX3" fmla="*/ 9428009 w 12192000"/>
              <a:gd name="connsiteY3" fmla="*/ 1478147 h 5753100"/>
              <a:gd name="connsiteX4" fmla="*/ 414342 w 12192000"/>
              <a:gd name="connsiteY4" fmla="*/ 0 h 5753100"/>
              <a:gd name="connsiteX5" fmla="*/ 1052516 w 12192000"/>
              <a:gd name="connsiteY5" fmla="*/ 638175 h 5753100"/>
              <a:gd name="connsiteX6" fmla="*/ 1049618 w 12192000"/>
              <a:gd name="connsiteY6" fmla="*/ 666928 h 5753100"/>
              <a:gd name="connsiteX7" fmla="*/ 1116687 w 12192000"/>
              <a:gd name="connsiteY7" fmla="*/ 646109 h 5753100"/>
              <a:gd name="connsiteX8" fmla="*/ 1195392 w 12192000"/>
              <a:gd name="connsiteY8" fmla="*/ 638175 h 5753100"/>
              <a:gd name="connsiteX9" fmla="*/ 1471535 w 12192000"/>
              <a:gd name="connsiteY9" fmla="*/ 752557 h 5753100"/>
              <a:gd name="connsiteX10" fmla="*/ 1516993 w 12192000"/>
              <a:gd name="connsiteY10" fmla="*/ 807654 h 5753100"/>
              <a:gd name="connsiteX11" fmla="*/ 1546368 w 12192000"/>
              <a:gd name="connsiteY11" fmla="*/ 753535 h 5753100"/>
              <a:gd name="connsiteX12" fmla="*/ 2533654 w 12192000"/>
              <a:gd name="connsiteY12" fmla="*/ 228600 h 5753100"/>
              <a:gd name="connsiteX13" fmla="*/ 3700090 w 12192000"/>
              <a:gd name="connsiteY13" fmla="*/ 1179272 h 5753100"/>
              <a:gd name="connsiteX14" fmla="*/ 3721203 w 12192000"/>
              <a:gd name="connsiteY14" fmla="*/ 1388700 h 5753100"/>
              <a:gd name="connsiteX15" fmla="*/ 3770421 w 12192000"/>
              <a:gd name="connsiteY15" fmla="*/ 1395271 h 5753100"/>
              <a:gd name="connsiteX16" fmla="*/ 3785548 w 12192000"/>
              <a:gd name="connsiteY16" fmla="*/ 1377801 h 5753100"/>
              <a:gd name="connsiteX17" fmla="*/ 4048127 w 12192000"/>
              <a:gd name="connsiteY17" fmla="*/ 1276350 h 5753100"/>
              <a:gd name="connsiteX18" fmla="*/ 4266474 w 12192000"/>
              <a:gd name="connsiteY18" fmla="*/ 1343045 h 5753100"/>
              <a:gd name="connsiteX19" fmla="*/ 4301481 w 12192000"/>
              <a:gd name="connsiteY19" fmla="*/ 1371928 h 5753100"/>
              <a:gd name="connsiteX20" fmla="*/ 4326469 w 12192000"/>
              <a:gd name="connsiteY20" fmla="*/ 1248165 h 5753100"/>
              <a:gd name="connsiteX21" fmla="*/ 4686303 w 12192000"/>
              <a:gd name="connsiteY21" fmla="*/ 1009650 h 5753100"/>
              <a:gd name="connsiteX22" fmla="*/ 4904651 w 12192000"/>
              <a:gd name="connsiteY22" fmla="*/ 1076345 h 5753100"/>
              <a:gd name="connsiteX23" fmla="*/ 4943944 w 12192000"/>
              <a:gd name="connsiteY23" fmla="*/ 1108767 h 5753100"/>
              <a:gd name="connsiteX24" fmla="*/ 4933952 w 12192000"/>
              <a:gd name="connsiteY24" fmla="*/ 1009650 h 5753100"/>
              <a:gd name="connsiteX25" fmla="*/ 5572127 w 12192000"/>
              <a:gd name="connsiteY25" fmla="*/ 371475 h 5753100"/>
              <a:gd name="connsiteX26" fmla="*/ 6160150 w 12192000"/>
              <a:gd name="connsiteY26" fmla="*/ 761243 h 5753100"/>
              <a:gd name="connsiteX27" fmla="*/ 6170212 w 12192000"/>
              <a:gd name="connsiteY27" fmla="*/ 793663 h 5753100"/>
              <a:gd name="connsiteX28" fmla="*/ 6284838 w 12192000"/>
              <a:gd name="connsiteY28" fmla="*/ 699089 h 5753100"/>
              <a:gd name="connsiteX29" fmla="*/ 6796088 w 12192000"/>
              <a:gd name="connsiteY29" fmla="*/ 542924 h 5753100"/>
              <a:gd name="connsiteX30" fmla="*/ 7691912 w 12192000"/>
              <a:gd name="connsiteY30" fmla="*/ 1273041 h 5753100"/>
              <a:gd name="connsiteX31" fmla="*/ 7696549 w 12192000"/>
              <a:gd name="connsiteY31" fmla="*/ 1319031 h 5753100"/>
              <a:gd name="connsiteX32" fmla="*/ 7753739 w 12192000"/>
              <a:gd name="connsiteY32" fmla="*/ 1287989 h 5753100"/>
              <a:gd name="connsiteX33" fmla="*/ 7905749 w 12192000"/>
              <a:gd name="connsiteY33" fmla="*/ 1257300 h 5753100"/>
              <a:gd name="connsiteX34" fmla="*/ 8057760 w 12192000"/>
              <a:gd name="connsiteY34" fmla="*/ 1287989 h 5753100"/>
              <a:gd name="connsiteX35" fmla="*/ 8116690 w 12192000"/>
              <a:gd name="connsiteY35" fmla="*/ 1319975 h 5753100"/>
              <a:gd name="connsiteX36" fmla="*/ 8151164 w 12192000"/>
              <a:gd name="connsiteY36" fmla="*/ 1208917 h 5753100"/>
              <a:gd name="connsiteX37" fmla="*/ 8739187 w 12192000"/>
              <a:gd name="connsiteY37" fmla="*/ 819149 h 5753100"/>
              <a:gd name="connsiteX38" fmla="*/ 8867802 w 12192000"/>
              <a:gd name="connsiteY38" fmla="*/ 832114 h 5753100"/>
              <a:gd name="connsiteX39" fmla="*/ 8963522 w 12192000"/>
              <a:gd name="connsiteY39" fmla="*/ 861828 h 5753100"/>
              <a:gd name="connsiteX40" fmla="*/ 8975988 w 12192000"/>
              <a:gd name="connsiteY40" fmla="*/ 738160 h 5753100"/>
              <a:gd name="connsiteX41" fmla="*/ 9601198 w 12192000"/>
              <a:gd name="connsiteY41" fmla="*/ 228600 h 5753100"/>
              <a:gd name="connsiteX42" fmla="*/ 10030293 w 12192000"/>
              <a:gd name="connsiteY42" fmla="*/ 394387 h 5753100"/>
              <a:gd name="connsiteX43" fmla="*/ 10091844 w 12192000"/>
              <a:gd name="connsiteY43" fmla="*/ 458948 h 5753100"/>
              <a:gd name="connsiteX44" fmla="*/ 10113318 w 12192000"/>
              <a:gd name="connsiteY44" fmla="*/ 389769 h 5753100"/>
              <a:gd name="connsiteX45" fmla="*/ 10701342 w 12192000"/>
              <a:gd name="connsiteY45" fmla="*/ 0 h 5753100"/>
              <a:gd name="connsiteX46" fmla="*/ 11339516 w 12192000"/>
              <a:gd name="connsiteY46" fmla="*/ 638175 h 5753100"/>
              <a:gd name="connsiteX47" fmla="*/ 11336618 w 12192000"/>
              <a:gd name="connsiteY47" fmla="*/ 666928 h 5753100"/>
              <a:gd name="connsiteX48" fmla="*/ 11403687 w 12192000"/>
              <a:gd name="connsiteY48" fmla="*/ 646109 h 5753100"/>
              <a:gd name="connsiteX49" fmla="*/ 11482391 w 12192000"/>
              <a:gd name="connsiteY49" fmla="*/ 638175 h 5753100"/>
              <a:gd name="connsiteX50" fmla="*/ 11758534 w 12192000"/>
              <a:gd name="connsiteY50" fmla="*/ 752557 h 5753100"/>
              <a:gd name="connsiteX51" fmla="*/ 11803993 w 12192000"/>
              <a:gd name="connsiteY51" fmla="*/ 807654 h 5753100"/>
              <a:gd name="connsiteX52" fmla="*/ 11833368 w 12192000"/>
              <a:gd name="connsiteY52" fmla="*/ 753535 h 5753100"/>
              <a:gd name="connsiteX53" fmla="*/ 12131415 w 12192000"/>
              <a:gd name="connsiteY53" fmla="*/ 448264 h 5753100"/>
              <a:gd name="connsiteX54" fmla="*/ 12192000 w 12192000"/>
              <a:gd name="connsiteY54" fmla="*/ 410454 h 5753100"/>
              <a:gd name="connsiteX55" fmla="*/ 12192000 w 12192000"/>
              <a:gd name="connsiteY55" fmla="*/ 5753100 h 5753100"/>
              <a:gd name="connsiteX56" fmla="*/ 0 w 12192000"/>
              <a:gd name="connsiteY56" fmla="*/ 5753100 h 5753100"/>
              <a:gd name="connsiteX57" fmla="*/ 0 w 12192000"/>
              <a:gd name="connsiteY57" fmla="*/ 156459 h 5753100"/>
              <a:gd name="connsiteX58" fmla="*/ 57533 w 12192000"/>
              <a:gd name="connsiteY58" fmla="*/ 108990 h 5753100"/>
              <a:gd name="connsiteX59" fmla="*/ 414342 w 12192000"/>
              <a:gd name="connsiteY59" fmla="*/ 0 h 575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2192000" h="5753100">
                <a:moveTo>
                  <a:pt x="9376863" y="1462271"/>
                </a:moveTo>
                <a:lnTo>
                  <a:pt x="9373093" y="1499671"/>
                </a:lnTo>
                <a:lnTo>
                  <a:pt x="9385406" y="1493740"/>
                </a:lnTo>
                <a:lnTo>
                  <a:pt x="9428009" y="1478147"/>
                </a:lnTo>
                <a:close/>
                <a:moveTo>
                  <a:pt x="414342" y="0"/>
                </a:moveTo>
                <a:cubicBezTo>
                  <a:pt x="766795" y="0"/>
                  <a:pt x="1052516" y="285721"/>
                  <a:pt x="1052516" y="638175"/>
                </a:cubicBezTo>
                <a:lnTo>
                  <a:pt x="1049618" y="666928"/>
                </a:lnTo>
                <a:lnTo>
                  <a:pt x="1116687" y="646109"/>
                </a:lnTo>
                <a:cubicBezTo>
                  <a:pt x="1142109" y="640907"/>
                  <a:pt x="1168431" y="638175"/>
                  <a:pt x="1195392" y="638175"/>
                </a:cubicBezTo>
                <a:cubicBezTo>
                  <a:pt x="1303232" y="638175"/>
                  <a:pt x="1400863" y="681886"/>
                  <a:pt x="1471535" y="752557"/>
                </a:cubicBezTo>
                <a:lnTo>
                  <a:pt x="1516993" y="807654"/>
                </a:lnTo>
                <a:lnTo>
                  <a:pt x="1546368" y="753535"/>
                </a:lnTo>
                <a:cubicBezTo>
                  <a:pt x="1760333" y="436827"/>
                  <a:pt x="2122677" y="228600"/>
                  <a:pt x="2533654" y="228600"/>
                </a:cubicBezTo>
                <a:cubicBezTo>
                  <a:pt x="3109023" y="228600"/>
                  <a:pt x="3589069" y="636725"/>
                  <a:pt x="3700090" y="1179272"/>
                </a:cubicBezTo>
                <a:lnTo>
                  <a:pt x="3721203" y="1388700"/>
                </a:lnTo>
                <a:lnTo>
                  <a:pt x="3770421" y="1395271"/>
                </a:lnTo>
                <a:lnTo>
                  <a:pt x="3785548" y="1377801"/>
                </a:lnTo>
                <a:cubicBezTo>
                  <a:pt x="3854899" y="1314768"/>
                  <a:pt x="3947026" y="1276350"/>
                  <a:pt x="4048127" y="1276350"/>
                </a:cubicBezTo>
                <a:cubicBezTo>
                  <a:pt x="4129006" y="1276350"/>
                  <a:pt x="4204147" y="1300937"/>
                  <a:pt x="4266474" y="1343045"/>
                </a:cubicBezTo>
                <a:lnTo>
                  <a:pt x="4301481" y="1371928"/>
                </a:lnTo>
                <a:lnTo>
                  <a:pt x="4326469" y="1248165"/>
                </a:lnTo>
                <a:cubicBezTo>
                  <a:pt x="4385752" y="1108000"/>
                  <a:pt x="4524544" y="1009650"/>
                  <a:pt x="4686303" y="1009650"/>
                </a:cubicBezTo>
                <a:cubicBezTo>
                  <a:pt x="4767183" y="1009650"/>
                  <a:pt x="4842321" y="1034237"/>
                  <a:pt x="4904651" y="1076345"/>
                </a:cubicBezTo>
                <a:lnTo>
                  <a:pt x="4943944" y="1108767"/>
                </a:lnTo>
                <a:lnTo>
                  <a:pt x="4933952" y="1009650"/>
                </a:lnTo>
                <a:cubicBezTo>
                  <a:pt x="4933952" y="657196"/>
                  <a:pt x="5219673" y="371475"/>
                  <a:pt x="5572127" y="371475"/>
                </a:cubicBezTo>
                <a:cubicBezTo>
                  <a:pt x="5836466" y="371475"/>
                  <a:pt x="6063269" y="532193"/>
                  <a:pt x="6160150" y="761243"/>
                </a:cubicBezTo>
                <a:lnTo>
                  <a:pt x="6170212" y="793663"/>
                </a:lnTo>
                <a:lnTo>
                  <a:pt x="6284838" y="699089"/>
                </a:lnTo>
                <a:cubicBezTo>
                  <a:pt x="6430777" y="600494"/>
                  <a:pt x="6606710" y="542924"/>
                  <a:pt x="6796088" y="542924"/>
                </a:cubicBezTo>
                <a:cubicBezTo>
                  <a:pt x="7237973" y="542924"/>
                  <a:pt x="7606648" y="856364"/>
                  <a:pt x="7691912" y="1273041"/>
                </a:cubicBezTo>
                <a:lnTo>
                  <a:pt x="7696549" y="1319031"/>
                </a:lnTo>
                <a:lnTo>
                  <a:pt x="7753739" y="1287989"/>
                </a:lnTo>
                <a:cubicBezTo>
                  <a:pt x="7800461" y="1268228"/>
                  <a:pt x="7851828" y="1257300"/>
                  <a:pt x="7905749" y="1257300"/>
                </a:cubicBezTo>
                <a:cubicBezTo>
                  <a:pt x="7959670" y="1257300"/>
                  <a:pt x="8011037" y="1268228"/>
                  <a:pt x="8057760" y="1287989"/>
                </a:cubicBezTo>
                <a:lnTo>
                  <a:pt x="8116690" y="1319975"/>
                </a:lnTo>
                <a:lnTo>
                  <a:pt x="8151164" y="1208917"/>
                </a:lnTo>
                <a:cubicBezTo>
                  <a:pt x="8248043" y="979867"/>
                  <a:pt x="8474846" y="819149"/>
                  <a:pt x="8739187" y="819149"/>
                </a:cubicBezTo>
                <a:cubicBezTo>
                  <a:pt x="8783244" y="819149"/>
                  <a:pt x="8826259" y="823613"/>
                  <a:pt x="8867802" y="832114"/>
                </a:cubicBezTo>
                <a:lnTo>
                  <a:pt x="8963522" y="861828"/>
                </a:lnTo>
                <a:lnTo>
                  <a:pt x="8975988" y="738160"/>
                </a:lnTo>
                <a:cubicBezTo>
                  <a:pt x="9035496" y="447355"/>
                  <a:pt x="9292802" y="228600"/>
                  <a:pt x="9601198" y="228600"/>
                </a:cubicBezTo>
                <a:cubicBezTo>
                  <a:pt x="9766412" y="228600"/>
                  <a:pt x="9916961" y="291381"/>
                  <a:pt x="10030293" y="394387"/>
                </a:cubicBezTo>
                <a:lnTo>
                  <a:pt x="10091844" y="458948"/>
                </a:lnTo>
                <a:lnTo>
                  <a:pt x="10113318" y="389769"/>
                </a:lnTo>
                <a:cubicBezTo>
                  <a:pt x="10210199" y="160718"/>
                  <a:pt x="10437002" y="0"/>
                  <a:pt x="10701342" y="0"/>
                </a:cubicBezTo>
                <a:cubicBezTo>
                  <a:pt x="11053795" y="0"/>
                  <a:pt x="11339516" y="285721"/>
                  <a:pt x="11339516" y="638175"/>
                </a:cubicBezTo>
                <a:lnTo>
                  <a:pt x="11336618" y="666928"/>
                </a:lnTo>
                <a:lnTo>
                  <a:pt x="11403687" y="646109"/>
                </a:lnTo>
                <a:cubicBezTo>
                  <a:pt x="11429109" y="640907"/>
                  <a:pt x="11455431" y="638175"/>
                  <a:pt x="11482391" y="638175"/>
                </a:cubicBezTo>
                <a:cubicBezTo>
                  <a:pt x="11590232" y="638175"/>
                  <a:pt x="11687863" y="681886"/>
                  <a:pt x="11758534" y="752557"/>
                </a:cubicBezTo>
                <a:lnTo>
                  <a:pt x="11803993" y="807654"/>
                </a:lnTo>
                <a:lnTo>
                  <a:pt x="11833368" y="753535"/>
                </a:lnTo>
                <a:cubicBezTo>
                  <a:pt x="11913605" y="634770"/>
                  <a:pt x="12014707" y="531259"/>
                  <a:pt x="12131415" y="448264"/>
                </a:cubicBezTo>
                <a:lnTo>
                  <a:pt x="12192000" y="410454"/>
                </a:lnTo>
                <a:lnTo>
                  <a:pt x="12192000" y="5753100"/>
                </a:lnTo>
                <a:lnTo>
                  <a:pt x="0" y="5753100"/>
                </a:lnTo>
                <a:lnTo>
                  <a:pt x="0" y="156459"/>
                </a:lnTo>
                <a:lnTo>
                  <a:pt x="57533" y="108990"/>
                </a:lnTo>
                <a:cubicBezTo>
                  <a:pt x="159386" y="40180"/>
                  <a:pt x="282172" y="0"/>
                  <a:pt x="414342" y="0"/>
                </a:cubicBezTo>
                <a:close/>
              </a:path>
            </a:pathLst>
          </a:cu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id-ID" sz="2400"/>
          </a:p>
        </p:txBody>
      </p:sp>
      <p:pic>
        <p:nvPicPr>
          <p:cNvPr id="5" name="Picture 4">
            <a:extLst>
              <a:ext uri="{FF2B5EF4-FFF2-40B4-BE49-F238E27FC236}">
                <a16:creationId xmlns:a16="http://schemas.microsoft.com/office/drawing/2014/main" id="{A3A31073-3FCE-7DDC-738D-6478D01D6D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9325"/>
          <a:stretch/>
        </p:blipFill>
        <p:spPr>
          <a:xfrm>
            <a:off x="10099680" y="4322041"/>
            <a:ext cx="2549677" cy="2630735"/>
          </a:xfrm>
          <a:prstGeom prst="rect">
            <a:avLst/>
          </a:prstGeom>
        </p:spPr>
      </p:pic>
      <p:sp>
        <p:nvSpPr>
          <p:cNvPr id="6" name="TextBox 5">
            <a:extLst>
              <a:ext uri="{FF2B5EF4-FFF2-40B4-BE49-F238E27FC236}">
                <a16:creationId xmlns:a16="http://schemas.microsoft.com/office/drawing/2014/main" id="{BBDDB922-33F1-518C-22DC-8FE301946D6C}"/>
              </a:ext>
            </a:extLst>
          </p:cNvPr>
          <p:cNvSpPr txBox="1"/>
          <p:nvPr/>
        </p:nvSpPr>
        <p:spPr>
          <a:xfrm>
            <a:off x="-2892747" y="670334"/>
            <a:ext cx="17141853" cy="913007"/>
          </a:xfrm>
          <a:prstGeom prst="rect">
            <a:avLst/>
          </a:prstGeom>
          <a:noFill/>
        </p:spPr>
        <p:txBody>
          <a:bodyPr wrap="square" rtlCol="0">
            <a:spAutoFit/>
          </a:bodyPr>
          <a:lstStyle/>
          <a:p>
            <a:pPr algn="ctr"/>
            <a:r>
              <a:rPr lang="en-US" sz="5333" b="1" dirty="0">
                <a:ln>
                  <a:solidFill>
                    <a:srgbClr val="002060"/>
                  </a:solidFill>
                </a:ln>
                <a:gradFill>
                  <a:gsLst>
                    <a:gs pos="100000">
                      <a:schemeClr val="accent1">
                        <a:lumMod val="5000"/>
                        <a:lumOff val="95000"/>
                      </a:scheme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latin typeface="#9Slide07 IcielPony" panose="02000000000000000000" pitchFamily="2" charset="0"/>
                <a:cs typeface="#9Slide05 Bodega Script" pitchFamily="2" charset="0"/>
              </a:rPr>
              <a:t>GIÁO ÁN ĐIỆN TỬ LỚP 4</a:t>
            </a:r>
            <a:endParaRPr lang="id-ID" sz="5333" b="1" dirty="0">
              <a:ln>
                <a:solidFill>
                  <a:srgbClr val="002060"/>
                </a:solidFill>
              </a:ln>
              <a:gradFill>
                <a:gsLst>
                  <a:gs pos="100000">
                    <a:schemeClr val="accent1">
                      <a:lumMod val="5000"/>
                      <a:lumOff val="95000"/>
                    </a:schemeClr>
                  </a:gs>
                  <a:gs pos="34000">
                    <a:srgbClr val="E65C87"/>
                  </a:gs>
                  <a:gs pos="71000">
                    <a:srgbClr val="FCC7AA"/>
                  </a:gs>
                  <a:gs pos="0">
                    <a:srgbClr val="F0305E"/>
                  </a:gs>
                </a:gsLst>
                <a:lin ang="5400000" scaled="1"/>
              </a:gradFill>
              <a:effectLst>
                <a:outerShdw blurRad="38100" dist="38100" dir="2700000" algn="tl">
                  <a:srgbClr val="000000">
                    <a:alpha val="43137"/>
                  </a:srgbClr>
                </a:outerShdw>
              </a:effectLst>
              <a:latin typeface="#9Slide07 IcielPony" panose="02000000000000000000" pitchFamily="2" charset="0"/>
              <a:cs typeface="#9Slide05 Bodega Script" pitchFamily="2" charset="0"/>
            </a:endParaRPr>
          </a:p>
        </p:txBody>
      </p:sp>
      <p:sp>
        <p:nvSpPr>
          <p:cNvPr id="7" name="TextBox 6">
            <a:extLst>
              <a:ext uri="{FF2B5EF4-FFF2-40B4-BE49-F238E27FC236}">
                <a16:creationId xmlns:a16="http://schemas.microsoft.com/office/drawing/2014/main" id="{2356D0AD-0626-9CD3-3C65-B149D1487C2E}"/>
              </a:ext>
            </a:extLst>
          </p:cNvPr>
          <p:cNvSpPr txBox="1"/>
          <p:nvPr/>
        </p:nvSpPr>
        <p:spPr>
          <a:xfrm>
            <a:off x="410007" y="1529096"/>
            <a:ext cx="11371987" cy="1733680"/>
          </a:xfrm>
          <a:prstGeom prst="rect">
            <a:avLst/>
          </a:prstGeom>
          <a:noFill/>
        </p:spPr>
        <p:txBody>
          <a:bodyPr wrap="square" rtlCol="0">
            <a:spAutoFit/>
          </a:bodyPr>
          <a:lstStyle/>
          <a:p>
            <a:pPr algn="ct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BC Cubano Normal" panose="00000500000000000000" pitchFamily="2" charset="0"/>
                <a:cs typeface="#9Slide05 Bodega Script" pitchFamily="2" charset="0"/>
              </a:rPr>
              <a:t>GIÁO ÁN ĐIỆN TỬ LỚP 2 </a:t>
            </a: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Pony" panose="02000000000000000000" pitchFamily="2" charset="0"/>
                <a:cs typeface="#9Slide05 Bodega Script" pitchFamily="2" charset="0"/>
              </a:rPr>
              <a:t>&amp;</a:t>
            </a:r>
            <a:r>
              <a:rPr lang="en-US" sz="5333">
                <a:ln>
                  <a:solidFill>
                    <a:schemeClr val="tx2">
                      <a:lumMod val="50000"/>
                    </a:schemeClr>
                  </a:solidFill>
                </a:ln>
                <a:gradFill>
                  <a:gsLst>
                    <a:gs pos="24000">
                      <a:srgbClr val="124282"/>
                    </a:gs>
                    <a:gs pos="100000">
                      <a:schemeClr val="accent1">
                        <a:lumMod val="5000"/>
                        <a:lumOff val="95000"/>
                      </a:schemeClr>
                    </a:gs>
                    <a:gs pos="51000">
                      <a:schemeClr val="accent5">
                        <a:lumMod val="75000"/>
                      </a:schemeClr>
                    </a:gs>
                    <a:gs pos="74000">
                      <a:srgbClr val="00B0F0"/>
                    </a:gs>
                    <a:gs pos="0">
                      <a:srgbClr val="002060"/>
                    </a:gs>
                  </a:gsLst>
                  <a:lin ang="5400000" scaled="1"/>
                </a:gradFill>
                <a:latin typeface="#9Slide07 IcielBC Cubano Normal" panose="00000500000000000000" pitchFamily="2" charset="0"/>
                <a:cs typeface="#9Slide05 Bodega Script" pitchFamily="2" charset="0"/>
              </a:rPr>
              <a:t> LỚP 3</a:t>
            </a:r>
          </a:p>
          <a:p>
            <a:pPr algn="ct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B</a:t>
            </a:r>
            <a:r>
              <a:rPr lang="en-US" sz="5333">
                <a:ln>
                  <a:solidFill>
                    <a:schemeClr val="tx2">
                      <a:lumMod val="50000"/>
                    </a:schemeClr>
                  </a:solidFill>
                </a:ln>
                <a:solidFill>
                  <a:srgbClr val="FFFF00"/>
                </a:solidFill>
                <a:latin typeface="SVN-Poky's" panose="020B0606040200020203" pitchFamily="34" charset="0"/>
                <a:cs typeface="#9Slide05 Bodega Script" pitchFamily="2" charset="0"/>
              </a:rPr>
              <a:t>ộ</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2E9733"/>
                </a:solidFill>
                <a:latin typeface="SVN-Poky's" panose="020B0606040200020203" pitchFamily="34" charset="0"/>
                <a:cs typeface="#9Slide05 Bodega Script" pitchFamily="2" charset="0"/>
              </a:rPr>
              <a:t>K</a:t>
            </a:r>
            <a:r>
              <a:rPr lang="en-US" sz="5333">
                <a:ln>
                  <a:solidFill>
                    <a:schemeClr val="tx2">
                      <a:lumMod val="50000"/>
                    </a:schemeClr>
                  </a:solidFill>
                </a:ln>
                <a:solidFill>
                  <a:srgbClr val="EE9CAA"/>
                </a:solidFill>
                <a:latin typeface="SVN-Poky's" panose="020B0606040200020203" pitchFamily="34" charset="0"/>
                <a:cs typeface="#9Slide05 Bodega Script" pitchFamily="2" charset="0"/>
              </a:rPr>
              <a:t>ế</a:t>
            </a:r>
            <a:r>
              <a:rPr lang="en-US" sz="5333">
                <a:ln>
                  <a:solidFill>
                    <a:schemeClr val="tx2">
                      <a:lumMod val="50000"/>
                    </a:schemeClr>
                  </a:solidFill>
                </a:ln>
                <a:solidFill>
                  <a:schemeClr val="accent2"/>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chemeClr val="accent1"/>
                </a:solidFill>
                <a:latin typeface="SVN-Poky's" panose="020B0606040200020203" pitchFamily="34" charset="0"/>
                <a:cs typeface="#9Slide05 Bodega Script" pitchFamily="2" charset="0"/>
              </a:rPr>
              <a:t>n</a:t>
            </a:r>
            <a:r>
              <a:rPr lang="en-US" sz="5333">
                <a:ln>
                  <a:solidFill>
                    <a:schemeClr val="tx2">
                      <a:lumMod val="50000"/>
                    </a:schemeClr>
                  </a:solidFill>
                </a:ln>
                <a:solidFill>
                  <a:srgbClr val="FF0000"/>
                </a:solidFill>
                <a:latin typeface="SVN-Poky's" panose="020B0606040200020203" pitchFamily="34" charset="0"/>
                <a:cs typeface="#9Slide05 Bodega Script" pitchFamily="2" charset="0"/>
              </a:rPr>
              <a:t>ố</a:t>
            </a:r>
            <a:r>
              <a:rPr lang="en-US" sz="5333">
                <a:ln>
                  <a:solidFill>
                    <a:schemeClr val="tx2">
                      <a:lumMod val="50000"/>
                    </a:schemeClr>
                  </a:solidFill>
                </a:ln>
                <a:solidFill>
                  <a:srgbClr val="92D050"/>
                </a:solidFill>
                <a:latin typeface="SVN-Poky's" panose="020B0606040200020203" pitchFamily="34" charset="0"/>
                <a:cs typeface="#9Slide05 Bodega Script" pitchFamily="2" charset="0"/>
              </a:rPr>
              <a:t>i</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BC3259"/>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FFC000"/>
                </a:solidFill>
                <a:latin typeface="SVN-Poky's" panose="020B0606040200020203" pitchFamily="34" charset="0"/>
                <a:cs typeface="#9Slide05 Bodega Script" pitchFamily="2" charset="0"/>
              </a:rPr>
              <a:t>r</a:t>
            </a:r>
            <a:r>
              <a:rPr lang="en-US" sz="5333">
                <a:ln>
                  <a:solidFill>
                    <a:schemeClr val="tx2">
                      <a:lumMod val="50000"/>
                    </a:schemeClr>
                  </a:solidFill>
                </a:ln>
                <a:latin typeface="SVN-Poky's" panose="020B0606040200020203" pitchFamily="34" charset="0"/>
                <a:cs typeface="#9Slide05 Bodega Script" pitchFamily="2" charset="0"/>
              </a:rPr>
              <a:t>i</a:t>
            </a:r>
            <a:r>
              <a:rPr lang="en-US" sz="5333">
                <a:ln>
                  <a:solidFill>
                    <a:schemeClr val="tx2">
                      <a:lumMod val="50000"/>
                    </a:schemeClr>
                  </a:solidFill>
                </a:ln>
                <a:solidFill>
                  <a:srgbClr val="F0305E"/>
                </a:solidFill>
                <a:latin typeface="SVN-Poky's" panose="020B0606040200020203" pitchFamily="34" charset="0"/>
                <a:cs typeface="#9Slide05 Bodega Script" pitchFamily="2" charset="0"/>
              </a:rPr>
              <a:t> </a:t>
            </a:r>
            <a:r>
              <a:rPr lang="en-US" sz="5333">
                <a:ln>
                  <a:solidFill>
                    <a:schemeClr val="tx2">
                      <a:lumMod val="50000"/>
                    </a:schemeClr>
                  </a:solidFill>
                </a:ln>
                <a:solidFill>
                  <a:srgbClr val="00B0F0"/>
                </a:solidFill>
                <a:latin typeface="SVN-Poky's" panose="020B0606040200020203" pitchFamily="34" charset="0"/>
                <a:cs typeface="#9Slide05 Bodega Script" pitchFamily="2" charset="0"/>
              </a:rPr>
              <a:t>t</a:t>
            </a:r>
            <a:r>
              <a:rPr lang="en-US" sz="5333">
                <a:ln>
                  <a:solidFill>
                    <a:schemeClr val="tx2">
                      <a:lumMod val="50000"/>
                    </a:schemeClr>
                  </a:solidFill>
                </a:ln>
                <a:solidFill>
                  <a:srgbClr val="E65C87"/>
                </a:solidFill>
                <a:latin typeface="SVN-Poky's" panose="020B0606040200020203" pitchFamily="34" charset="0"/>
                <a:cs typeface="#9Slide05 Bodega Script" pitchFamily="2" charset="0"/>
              </a:rPr>
              <a:t>h</a:t>
            </a:r>
            <a:r>
              <a:rPr lang="en-US" sz="5333">
                <a:ln>
                  <a:solidFill>
                    <a:schemeClr val="tx2">
                      <a:lumMod val="50000"/>
                    </a:schemeClr>
                  </a:solidFill>
                </a:ln>
                <a:solidFill>
                  <a:srgbClr val="002060"/>
                </a:solidFill>
                <a:latin typeface="SVN-Poky's" panose="020B0606040200020203" pitchFamily="34" charset="0"/>
                <a:cs typeface="#9Slide05 Bodega Script" pitchFamily="2" charset="0"/>
              </a:rPr>
              <a:t>ứ</a:t>
            </a:r>
            <a:r>
              <a:rPr lang="en-US" sz="5333">
                <a:ln>
                  <a:solidFill>
                    <a:schemeClr val="tx2">
                      <a:lumMod val="50000"/>
                    </a:schemeClr>
                  </a:solidFill>
                </a:ln>
                <a:solidFill>
                  <a:schemeClr val="accent2">
                    <a:lumMod val="40000"/>
                    <a:lumOff val="60000"/>
                  </a:schemeClr>
                </a:solidFill>
                <a:latin typeface="SVN-Poky's" panose="020B0606040200020203" pitchFamily="34" charset="0"/>
                <a:cs typeface="#9Slide05 Bodega Script" pitchFamily="2" charset="0"/>
              </a:rPr>
              <a:t>c</a:t>
            </a:r>
            <a:endParaRPr lang="id-ID" sz="5333">
              <a:ln>
                <a:solidFill>
                  <a:schemeClr val="tx2">
                    <a:lumMod val="50000"/>
                  </a:schemeClr>
                </a:solidFill>
              </a:ln>
              <a:solidFill>
                <a:schemeClr val="accent2">
                  <a:lumMod val="40000"/>
                  <a:lumOff val="60000"/>
                </a:schemeClr>
              </a:solidFill>
              <a:latin typeface="SVN-Poky's" panose="020B0606040200020203" pitchFamily="34" charset="0"/>
              <a:cs typeface="#9Slide05 Bodega Script" pitchFamily="2" charset="0"/>
            </a:endParaRPr>
          </a:p>
        </p:txBody>
      </p:sp>
      <p:sp>
        <p:nvSpPr>
          <p:cNvPr id="10" name="Title 1">
            <a:extLst>
              <a:ext uri="{FF2B5EF4-FFF2-40B4-BE49-F238E27FC236}">
                <a16:creationId xmlns:a16="http://schemas.microsoft.com/office/drawing/2014/main" id="{A49B2F85-1F36-8233-A1FC-540CBAA07DFC}"/>
              </a:ext>
            </a:extLst>
          </p:cNvPr>
          <p:cNvSpPr txBox="1">
            <a:spLocks/>
          </p:cNvSpPr>
          <p:nvPr/>
        </p:nvSpPr>
        <p:spPr>
          <a:xfrm>
            <a:off x="-777379" y="3044205"/>
            <a:ext cx="12969380" cy="1600439"/>
          </a:xfrm>
          <a:prstGeom prst="rect">
            <a:avLst/>
          </a:prstGeom>
        </p:spPr>
        <p:txBody>
          <a:bodyPr vert="horz" lIns="121920" tIns="60960" rIns="121920" bIns="60960" rtlCol="0" anchor="b">
            <a:noAutofit/>
            <a:scene3d>
              <a:camera prst="orthographicFront"/>
              <a:lightRig rig="threePt" dir="t"/>
            </a:scene3d>
            <a:sp3d extrusionH="57150">
              <a:bevelT w="82550" h="38100" prst="coolSlant"/>
            </a:sp3d>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defTabSz="1219170">
              <a:lnSpc>
                <a:spcPct val="100000"/>
              </a:lnSpc>
              <a:defRPr/>
            </a:pPr>
            <a:r>
              <a:rPr lang="en-US" sz="4667" b="1" dirty="0">
                <a:solidFill>
                  <a:schemeClr val="accent6">
                    <a:lumMod val="50000"/>
                  </a:schemeClr>
                </a:solidFill>
                <a:latin typeface="SVN-Dancing Script" panose="02040603050506020204" pitchFamily="18" charset="0"/>
              </a:rPr>
              <a:t> </a:t>
            </a:r>
            <a:r>
              <a:rPr lang="en-US" sz="4667" b="1" dirty="0" err="1">
                <a:solidFill>
                  <a:srgbClr val="00B0F0"/>
                </a:solidFill>
                <a:latin typeface="SVN-Dancing Script" panose="02040603050506020204" pitchFamily="18" charset="0"/>
                <a:cs typeface="#9Slide05 Bodega Script" pitchFamily="2" charset="0"/>
              </a:rPr>
              <a:t>Soạn</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bài</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giảng</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yêu</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cầu</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các</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khối</a:t>
            </a:r>
            <a:r>
              <a:rPr lang="en-US" sz="4667" b="1" dirty="0">
                <a:solidFill>
                  <a:srgbClr val="00B0F0"/>
                </a:solidFill>
                <a:latin typeface="SVN-Dancing Script" panose="02040603050506020204" pitchFamily="18" charset="0"/>
                <a:cs typeface="#9Slide05 Bodega Script" pitchFamily="2" charset="0"/>
              </a:rPr>
              <a:t> </a:t>
            </a:r>
            <a:r>
              <a:rPr lang="en-US" sz="4667" b="1" dirty="0" err="1">
                <a:solidFill>
                  <a:srgbClr val="00B0F0"/>
                </a:solidFill>
                <a:latin typeface="SVN-Dancing Script" panose="02040603050506020204" pitchFamily="18" charset="0"/>
                <a:cs typeface="#9Slide05 Bodega Script" pitchFamily="2" charset="0"/>
              </a:rPr>
              <a:t>lớp</a:t>
            </a:r>
            <a:endParaRPr lang="en-US" sz="4667" b="1" dirty="0">
              <a:solidFill>
                <a:srgbClr val="00B0F0"/>
              </a:solidFill>
              <a:latin typeface="SVN-Dancing Script" panose="02040603050506020204" pitchFamily="18" charset="0"/>
              <a:cs typeface="#9Slide05 Bodega Script" pitchFamily="2" charset="0"/>
            </a:endParaRPr>
          </a:p>
          <a:p>
            <a:pPr defTabSz="1219170">
              <a:lnSpc>
                <a:spcPct val="100000"/>
              </a:lnSpc>
              <a:defRPr/>
            </a:pPr>
            <a:r>
              <a:rPr lang="en-US" sz="4667" b="1" dirty="0" err="1">
                <a:solidFill>
                  <a:srgbClr val="BC3259"/>
                </a:solidFill>
                <a:latin typeface="SVN-Dancing Script" panose="02040603050506020204" pitchFamily="18" charset="0"/>
              </a:rPr>
              <a:t>Thiết</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kế</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bài</a:t>
            </a:r>
            <a:r>
              <a:rPr lang="en-US" sz="4667" b="1" dirty="0">
                <a:solidFill>
                  <a:srgbClr val="BC3259"/>
                </a:solidFill>
                <a:latin typeface="SVN-Dancing Script" panose="02040603050506020204" pitchFamily="18" charset="0"/>
              </a:rPr>
              <a:t> </a:t>
            </a:r>
            <a:r>
              <a:rPr lang="en-US" sz="4667" b="1" dirty="0" err="1">
                <a:solidFill>
                  <a:srgbClr val="BC3259"/>
                </a:solidFill>
                <a:latin typeface="SVN-Dancing Script" panose="02040603050506020204" pitchFamily="18" charset="0"/>
              </a:rPr>
              <a:t>giảng</a:t>
            </a:r>
            <a:r>
              <a:rPr lang="en-US" sz="4667" b="1" dirty="0">
                <a:solidFill>
                  <a:srgbClr val="BC3259"/>
                </a:solidFill>
                <a:latin typeface="SVN-Dancing Script" panose="02040603050506020204" pitchFamily="18" charset="0"/>
              </a:rPr>
              <a:t> </a:t>
            </a:r>
            <a:r>
              <a:rPr lang="en-US" sz="4667" b="1" dirty="0">
                <a:solidFill>
                  <a:srgbClr val="2E9733"/>
                </a:solidFill>
                <a:latin typeface="SVN-Dancing Script" panose="02040603050506020204" pitchFamily="18" charset="0"/>
              </a:rPr>
              <a:t>E – Learning</a:t>
            </a:r>
          </a:p>
        </p:txBody>
      </p:sp>
      <p:sp>
        <p:nvSpPr>
          <p:cNvPr id="14" name="TextBox 13">
            <a:extLst>
              <a:ext uri="{FF2B5EF4-FFF2-40B4-BE49-F238E27FC236}">
                <a16:creationId xmlns:a16="http://schemas.microsoft.com/office/drawing/2014/main" id="{7AC1BF12-2D57-A04F-768A-0BB37B02C051}"/>
              </a:ext>
            </a:extLst>
          </p:cNvPr>
          <p:cNvSpPr txBox="1"/>
          <p:nvPr/>
        </p:nvSpPr>
        <p:spPr>
          <a:xfrm>
            <a:off x="215750" y="4960298"/>
            <a:ext cx="10346724" cy="1323632"/>
          </a:xfrm>
          <a:prstGeom prst="rect">
            <a:avLst/>
          </a:prstGeom>
          <a:noFill/>
        </p:spPr>
        <p:txBody>
          <a:bodyPr wrap="square">
            <a:spAutoFit/>
          </a:bodyPr>
          <a:lstStyle/>
          <a:p>
            <a:pPr algn="ctr" defTabSz="609585">
              <a:defRPr/>
            </a:pPr>
            <a:r>
              <a:rPr lang="en-US" sz="2667" b="1">
                <a:solidFill>
                  <a:srgbClr val="43671B"/>
                </a:solidFill>
                <a:latin typeface="UTM Avo" panose="02040603050506020204" pitchFamily="18" charset="0"/>
                <a:cs typeface="Times New Roman" panose="02020603050405020304" pitchFamily="18" charset="0"/>
              </a:rPr>
              <a:t>MĂNG NON – TÀI LIỆU TIỂU HỌC </a:t>
            </a:r>
          </a:p>
          <a:p>
            <a:pPr algn="ctr" defTabSz="609585">
              <a:defRPr/>
            </a:pPr>
            <a:r>
              <a:rPr lang="en-US" sz="2667" b="1">
                <a:solidFill>
                  <a:srgbClr val="002060"/>
                </a:solidFill>
                <a:latin typeface="UTM Avo" panose="02040603050506020204" pitchFamily="18" charset="0"/>
                <a:cs typeface="Times New Roman" panose="02020603050405020304" pitchFamily="18" charset="0"/>
              </a:rPr>
              <a:t>Mời truy cập: </a:t>
            </a:r>
            <a:r>
              <a:rPr lang="en-US" sz="2667">
                <a:solidFill>
                  <a:srgbClr val="002060"/>
                </a:solidFill>
                <a:latin typeface="UTM Avo" panose="020406030505060202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MĂNG NON- TÀI LIỆU TIỂU HỌC | Facebook</a:t>
            </a:r>
            <a:endParaRPr lang="en-US" sz="2667">
              <a:solidFill>
                <a:srgbClr val="002060"/>
              </a:solidFill>
              <a:latin typeface="UTM Avo" panose="02040603050506020204" pitchFamily="18" charset="0"/>
              <a:cs typeface="Times New Roman" panose="02020603050405020304" pitchFamily="18" charset="0"/>
            </a:endParaRPr>
          </a:p>
          <a:p>
            <a:pPr algn="ctr" defTabSz="609585">
              <a:defRPr/>
            </a:pPr>
            <a:r>
              <a:rPr lang="en-US" sz="2667" b="1">
                <a:solidFill>
                  <a:srgbClr val="002060"/>
                </a:solidFill>
                <a:latin typeface="UTM Avo" panose="02040603050506020204" pitchFamily="18" charset="0"/>
                <a:cs typeface="Times New Roman" panose="02020603050405020304" pitchFamily="18" charset="0"/>
              </a:rPr>
              <a:t>SĐT ZALO : </a:t>
            </a:r>
            <a:r>
              <a:rPr lang="en-US" sz="2667" b="1" u="sng">
                <a:solidFill>
                  <a:schemeClr val="accent6">
                    <a:lumMod val="75000"/>
                  </a:schemeClr>
                </a:solidFill>
                <a:latin typeface="UTM Avo" panose="02040603050506020204" pitchFamily="18" charset="0"/>
              </a:rPr>
              <a:t>0382348780</a:t>
            </a:r>
            <a:r>
              <a:rPr lang="en-US" sz="2667" b="1">
                <a:solidFill>
                  <a:schemeClr val="accent6">
                    <a:lumMod val="75000"/>
                  </a:schemeClr>
                </a:solidFill>
                <a:latin typeface="UTM Avo" panose="02040603050506020204" pitchFamily="18" charset="0"/>
              </a:rPr>
              <a:t> - </a:t>
            </a:r>
            <a:r>
              <a:rPr lang="en-US" sz="2667" b="1" u="sng">
                <a:solidFill>
                  <a:schemeClr val="accent6">
                    <a:lumMod val="75000"/>
                  </a:schemeClr>
                </a:solidFill>
                <a:latin typeface="UTM Avo" panose="02040603050506020204" pitchFamily="18" charset="0"/>
              </a:rPr>
              <a:t>0984848929</a:t>
            </a:r>
            <a:endParaRPr lang="en-US" sz="2667" b="1" dirty="0">
              <a:solidFill>
                <a:schemeClr val="accent6">
                  <a:lumMod val="75000"/>
                </a:schemeClr>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51302077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p:cTn id="7" dur="3000" fill="hold"/>
                                        <p:tgtEl>
                                          <p:spTgt spid="10"/>
                                        </p:tgtEl>
                                        <p:attrNameLst>
                                          <p:attrName>ppt_w</p:attrName>
                                        </p:attrNameLst>
                                      </p:cBhvr>
                                      <p:tavLst>
                                        <p:tav tm="0">
                                          <p:val>
                                            <p:strVal val="#ppt_w+.3"/>
                                          </p:val>
                                        </p:tav>
                                        <p:tav tm="100000">
                                          <p:val>
                                            <p:strVal val="#ppt_w"/>
                                          </p:val>
                                        </p:tav>
                                      </p:tavLst>
                                    </p:anim>
                                    <p:anim calcmode="lin" valueType="num">
                                      <p:cBhvr>
                                        <p:cTn id="8" dur="3000" fill="hold"/>
                                        <p:tgtEl>
                                          <p:spTgt spid="10"/>
                                        </p:tgtEl>
                                        <p:attrNameLst>
                                          <p:attrName>ppt_h</p:attrName>
                                        </p:attrNameLst>
                                      </p:cBhvr>
                                      <p:tavLst>
                                        <p:tav tm="0">
                                          <p:val>
                                            <p:strVal val="#ppt_h"/>
                                          </p:val>
                                        </p:tav>
                                        <p:tav tm="100000">
                                          <p:val>
                                            <p:strVal val="#ppt_h"/>
                                          </p:val>
                                        </p:tav>
                                      </p:tavLst>
                                    </p:anim>
                                    <p:animEffect transition="in" filter="fade">
                                      <p:cBhvr>
                                        <p:cTn id="9" dur="3000"/>
                                        <p:tgtEl>
                                          <p:spTgt spid="10"/>
                                        </p:tgtEl>
                                      </p:cBhvr>
                                    </p:animEffect>
                                  </p:childTnLst>
                                </p:cTn>
                              </p:par>
                              <p:par>
                                <p:cTn id="10" presetID="53" presetClass="entr" presetSubtype="16" fill="hold" grpId="0" nodeType="withEffect">
                                  <p:stCondLst>
                                    <p:cond delay="2750"/>
                                  </p:stCondLst>
                                  <p:childTnLst>
                                    <p:set>
                                      <p:cBhvr>
                                        <p:cTn id="11" dur="1" fill="hold">
                                          <p:stCondLst>
                                            <p:cond delay="0"/>
                                          </p:stCondLst>
                                        </p:cTn>
                                        <p:tgtEl>
                                          <p:spTgt spid="6"/>
                                        </p:tgtEl>
                                        <p:attrNameLst>
                                          <p:attrName>style.visibility</p:attrName>
                                        </p:attrNameLst>
                                      </p:cBhvr>
                                      <p:to>
                                        <p:strVal val="visible"/>
                                      </p:to>
                                    </p:set>
                                    <p:anim calcmode="lin" valueType="num">
                                      <p:cBhvr>
                                        <p:cTn id="12" dur="1750" fill="hold"/>
                                        <p:tgtEl>
                                          <p:spTgt spid="6"/>
                                        </p:tgtEl>
                                        <p:attrNameLst>
                                          <p:attrName>ppt_w</p:attrName>
                                        </p:attrNameLst>
                                      </p:cBhvr>
                                      <p:tavLst>
                                        <p:tav tm="0">
                                          <p:val>
                                            <p:fltVal val="0"/>
                                          </p:val>
                                        </p:tav>
                                        <p:tav tm="100000">
                                          <p:val>
                                            <p:strVal val="#ppt_w"/>
                                          </p:val>
                                        </p:tav>
                                      </p:tavLst>
                                    </p:anim>
                                    <p:anim calcmode="lin" valueType="num">
                                      <p:cBhvr>
                                        <p:cTn id="13" dur="1750" fill="hold"/>
                                        <p:tgtEl>
                                          <p:spTgt spid="6"/>
                                        </p:tgtEl>
                                        <p:attrNameLst>
                                          <p:attrName>ppt_h</p:attrName>
                                        </p:attrNameLst>
                                      </p:cBhvr>
                                      <p:tavLst>
                                        <p:tav tm="0">
                                          <p:val>
                                            <p:fltVal val="0"/>
                                          </p:val>
                                        </p:tav>
                                        <p:tav tm="100000">
                                          <p:val>
                                            <p:strVal val="#ppt_h"/>
                                          </p:val>
                                        </p:tav>
                                      </p:tavLst>
                                    </p:anim>
                                    <p:animEffect transition="in" filter="fade">
                                      <p:cBhvr>
                                        <p:cTn id="14" dur="1750"/>
                                        <p:tgtEl>
                                          <p:spTgt spid="6"/>
                                        </p:tgtEl>
                                      </p:cBhvr>
                                    </p:animEffect>
                                  </p:childTnLst>
                                </p:cTn>
                              </p:par>
                              <p:par>
                                <p:cTn id="15" presetID="53" presetClass="entr" presetSubtype="16" fill="hold" grpId="0" nodeType="withEffect">
                                  <p:stCondLst>
                                    <p:cond delay="2750"/>
                                  </p:stCondLst>
                                  <p:childTnLst>
                                    <p:set>
                                      <p:cBhvr>
                                        <p:cTn id="16" dur="1" fill="hold">
                                          <p:stCondLst>
                                            <p:cond delay="0"/>
                                          </p:stCondLst>
                                        </p:cTn>
                                        <p:tgtEl>
                                          <p:spTgt spid="7"/>
                                        </p:tgtEl>
                                        <p:attrNameLst>
                                          <p:attrName>style.visibility</p:attrName>
                                        </p:attrNameLst>
                                      </p:cBhvr>
                                      <p:to>
                                        <p:strVal val="visible"/>
                                      </p:to>
                                    </p:set>
                                    <p:anim calcmode="lin" valueType="num">
                                      <p:cBhvr>
                                        <p:cTn id="17" dur="1750" fill="hold"/>
                                        <p:tgtEl>
                                          <p:spTgt spid="7"/>
                                        </p:tgtEl>
                                        <p:attrNameLst>
                                          <p:attrName>ppt_w</p:attrName>
                                        </p:attrNameLst>
                                      </p:cBhvr>
                                      <p:tavLst>
                                        <p:tav tm="0">
                                          <p:val>
                                            <p:fltVal val="0"/>
                                          </p:val>
                                        </p:tav>
                                        <p:tav tm="100000">
                                          <p:val>
                                            <p:strVal val="#ppt_w"/>
                                          </p:val>
                                        </p:tav>
                                      </p:tavLst>
                                    </p:anim>
                                    <p:anim calcmode="lin" valueType="num">
                                      <p:cBhvr>
                                        <p:cTn id="18" dur="1750" fill="hold"/>
                                        <p:tgtEl>
                                          <p:spTgt spid="7"/>
                                        </p:tgtEl>
                                        <p:attrNameLst>
                                          <p:attrName>ppt_h</p:attrName>
                                        </p:attrNameLst>
                                      </p:cBhvr>
                                      <p:tavLst>
                                        <p:tav tm="0">
                                          <p:val>
                                            <p:fltVal val="0"/>
                                          </p:val>
                                        </p:tav>
                                        <p:tav tm="100000">
                                          <p:val>
                                            <p:strVal val="#ppt_h"/>
                                          </p:val>
                                        </p:tav>
                                      </p:tavLst>
                                    </p:anim>
                                    <p:animEffect transition="in" filter="fade">
                                      <p:cBhvr>
                                        <p:cTn id="19" dur="1750"/>
                                        <p:tgtEl>
                                          <p:spTgt spid="7"/>
                                        </p:tgtEl>
                                      </p:cBhvr>
                                    </p:animEffect>
                                  </p:childTnLst>
                                </p:cTn>
                              </p:par>
                              <p:par>
                                <p:cTn id="20" presetID="2" presetClass="entr" presetSubtype="4"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additive="base">
                                        <p:cTn id="22" dur="1500" fill="hold"/>
                                        <p:tgtEl>
                                          <p:spTgt spid="15"/>
                                        </p:tgtEl>
                                        <p:attrNameLst>
                                          <p:attrName>ppt_x</p:attrName>
                                        </p:attrNameLst>
                                      </p:cBhvr>
                                      <p:tavLst>
                                        <p:tav tm="0">
                                          <p:val>
                                            <p:strVal val="#ppt_x"/>
                                          </p:val>
                                        </p:tav>
                                        <p:tav tm="100000">
                                          <p:val>
                                            <p:strVal val="#ppt_x"/>
                                          </p:val>
                                        </p:tav>
                                      </p:tavLst>
                                    </p:anim>
                                    <p:anim calcmode="lin" valueType="num">
                                      <p:cBhvr additive="base">
                                        <p:cTn id="23" dur="1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6" grpId="0"/>
      <p:bldP spid="7"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9BA6A"/>
        </a:solidFill>
        <a:effectLst/>
      </p:bgPr>
    </p:bg>
    <p:spTree>
      <p:nvGrpSpPr>
        <p:cNvPr id="1" name=""/>
        <p:cNvGrpSpPr/>
        <p:nvPr/>
      </p:nvGrpSpPr>
      <p:grpSpPr>
        <a:xfrm>
          <a:off x="0" y="0"/>
          <a:ext cx="0" cy="0"/>
          <a:chOff x="0" y="0"/>
          <a:chExt cx="0" cy="0"/>
        </a:xfrm>
      </p:grpSpPr>
      <p:pic>
        <p:nvPicPr>
          <p:cNvPr id="6" name="图片 5" descr="21"/>
          <p:cNvPicPr>
            <a:picLocks noChangeAspect="1"/>
          </p:cNvPicPr>
          <p:nvPr/>
        </p:nvPicPr>
        <p:blipFill>
          <a:blip r:embed="rId3"/>
          <a:stretch>
            <a:fillRect/>
          </a:stretch>
        </p:blipFill>
        <p:spPr>
          <a:xfrm>
            <a:off x="6140450" y="391160"/>
            <a:ext cx="6043295" cy="6047740"/>
          </a:xfrm>
          <a:prstGeom prst="rect">
            <a:avLst/>
          </a:prstGeom>
        </p:spPr>
      </p:pic>
      <p:pic>
        <p:nvPicPr>
          <p:cNvPr id="7" name="图片 6" descr="16"/>
          <p:cNvPicPr>
            <a:picLocks noChangeAspect="1"/>
          </p:cNvPicPr>
          <p:nvPr/>
        </p:nvPicPr>
        <p:blipFill>
          <a:blip r:embed="rId4"/>
          <a:stretch>
            <a:fillRect/>
          </a:stretch>
        </p:blipFill>
        <p:spPr>
          <a:xfrm>
            <a:off x="1178242" y="928688"/>
            <a:ext cx="7422833" cy="4744054"/>
          </a:xfrm>
          <a:prstGeom prst="rect">
            <a:avLst/>
          </a:prstGeom>
        </p:spPr>
      </p:pic>
      <p:pic>
        <p:nvPicPr>
          <p:cNvPr id="8" name="图片 7" descr="14"/>
          <p:cNvPicPr>
            <a:picLocks noChangeAspect="1"/>
          </p:cNvPicPr>
          <p:nvPr/>
        </p:nvPicPr>
        <p:blipFill>
          <a:blip r:embed="rId5"/>
          <a:stretch>
            <a:fillRect/>
          </a:stretch>
        </p:blipFill>
        <p:spPr>
          <a:xfrm>
            <a:off x="6668135" y="3252470"/>
            <a:ext cx="2362835" cy="3253740"/>
          </a:xfrm>
          <a:prstGeom prst="rect">
            <a:avLst/>
          </a:prstGeom>
        </p:spPr>
      </p:pic>
      <p:pic>
        <p:nvPicPr>
          <p:cNvPr id="9" name="图片 8" descr="13"/>
          <p:cNvPicPr>
            <a:picLocks noChangeAspect="1"/>
          </p:cNvPicPr>
          <p:nvPr/>
        </p:nvPicPr>
        <p:blipFill>
          <a:blip r:embed="rId6"/>
          <a:stretch>
            <a:fillRect/>
          </a:stretch>
        </p:blipFill>
        <p:spPr>
          <a:xfrm>
            <a:off x="8449310" y="3120390"/>
            <a:ext cx="3742690" cy="3318510"/>
          </a:xfrm>
          <a:prstGeom prst="rect">
            <a:avLst/>
          </a:prstGeom>
        </p:spPr>
      </p:pic>
      <p:pic>
        <p:nvPicPr>
          <p:cNvPr id="10" name="图片 9" descr="19"/>
          <p:cNvPicPr>
            <a:picLocks noChangeAspect="1"/>
          </p:cNvPicPr>
          <p:nvPr/>
        </p:nvPicPr>
        <p:blipFill>
          <a:blip r:embed="rId7"/>
          <a:stretch>
            <a:fillRect/>
          </a:stretch>
        </p:blipFill>
        <p:spPr>
          <a:xfrm>
            <a:off x="0" y="2098884"/>
            <a:ext cx="861854" cy="1908391"/>
          </a:xfrm>
          <a:prstGeom prst="rect">
            <a:avLst/>
          </a:prstGeom>
        </p:spPr>
      </p:pic>
      <p:pic>
        <p:nvPicPr>
          <p:cNvPr id="11" name="图片 10" descr="17"/>
          <p:cNvPicPr>
            <a:picLocks noChangeAspect="1"/>
          </p:cNvPicPr>
          <p:nvPr/>
        </p:nvPicPr>
        <p:blipFill>
          <a:blip r:embed="rId8"/>
          <a:stretch>
            <a:fillRect/>
          </a:stretch>
        </p:blipFill>
        <p:spPr>
          <a:xfrm>
            <a:off x="11192510" y="2895600"/>
            <a:ext cx="999490" cy="979170"/>
          </a:xfrm>
          <a:prstGeom prst="rect">
            <a:avLst/>
          </a:prstGeom>
        </p:spPr>
      </p:pic>
      <p:pic>
        <p:nvPicPr>
          <p:cNvPr id="12" name="图片 11" descr="18"/>
          <p:cNvPicPr>
            <a:picLocks noChangeAspect="1"/>
          </p:cNvPicPr>
          <p:nvPr/>
        </p:nvPicPr>
        <p:blipFill>
          <a:blip r:embed="rId9"/>
          <a:stretch>
            <a:fillRect/>
          </a:stretch>
        </p:blipFill>
        <p:spPr>
          <a:xfrm>
            <a:off x="-101444" y="3910647"/>
            <a:ext cx="1545590" cy="1218565"/>
          </a:xfrm>
          <a:prstGeom prst="rect">
            <a:avLst/>
          </a:prstGeom>
        </p:spPr>
      </p:pic>
      <p:pic>
        <p:nvPicPr>
          <p:cNvPr id="14" name="图片 13" descr="11"/>
          <p:cNvPicPr>
            <a:picLocks noChangeAspect="1"/>
          </p:cNvPicPr>
          <p:nvPr/>
        </p:nvPicPr>
        <p:blipFill>
          <a:blip r:embed="rId10"/>
          <a:stretch>
            <a:fillRect/>
          </a:stretch>
        </p:blipFill>
        <p:spPr>
          <a:xfrm>
            <a:off x="9919645" y="116839"/>
            <a:ext cx="2169791" cy="2169791"/>
          </a:xfrm>
          <a:prstGeom prst="rect">
            <a:avLst/>
          </a:prstGeom>
        </p:spPr>
      </p:pic>
      <p:pic>
        <p:nvPicPr>
          <p:cNvPr id="15" name="图片 14" descr="20"/>
          <p:cNvPicPr>
            <a:picLocks noChangeAspect="1"/>
          </p:cNvPicPr>
          <p:nvPr/>
        </p:nvPicPr>
        <p:blipFill>
          <a:blip r:embed="rId11"/>
          <a:srcRect l="69989" t="-208" b="84615"/>
          <a:stretch>
            <a:fillRect/>
          </a:stretch>
        </p:blipFill>
        <p:spPr>
          <a:xfrm>
            <a:off x="8313102" y="1225062"/>
            <a:ext cx="1697990" cy="1568450"/>
          </a:xfrm>
          <a:prstGeom prst="rect">
            <a:avLst/>
          </a:prstGeom>
        </p:spPr>
      </p:pic>
      <p:pic>
        <p:nvPicPr>
          <p:cNvPr id="2" name="Picture 1"/>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31121" b="77649" l="35868" r="48756"/>
                    </a14:imgEffect>
                  </a14:imgLayer>
                </a14:imgProps>
              </a:ext>
              <a:ext uri="{28A0092B-C50C-407E-A947-70E740481C1C}">
                <a14:useLocalDpi xmlns:a14="http://schemas.microsoft.com/office/drawing/2010/main" val="0"/>
              </a:ext>
            </a:extLst>
          </a:blip>
          <a:srcRect l="35976" t="29481" r="49258" b="19641"/>
          <a:stretch/>
        </p:blipFill>
        <p:spPr>
          <a:xfrm flipH="1">
            <a:off x="-219711" y="3693397"/>
            <a:ext cx="1726249" cy="3471863"/>
          </a:xfrm>
          <a:prstGeom prst="rect">
            <a:avLst/>
          </a:prstGeom>
        </p:spPr>
      </p:pic>
      <p:pic>
        <p:nvPicPr>
          <p:cNvPr id="3" name="Picture 2"/>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4369" b="45146" l="8374" r="47391"/>
                    </a14:imgEffect>
                  </a14:imgLayer>
                </a14:imgProps>
              </a:ext>
              <a:ext uri="{28A0092B-C50C-407E-A947-70E740481C1C}">
                <a14:useLocalDpi xmlns:a14="http://schemas.microsoft.com/office/drawing/2010/main" val="0"/>
              </a:ext>
            </a:extLst>
          </a:blip>
          <a:srcRect r="50347" b="53125"/>
          <a:stretch/>
        </p:blipFill>
        <p:spPr>
          <a:xfrm>
            <a:off x="1861805" y="4147899"/>
            <a:ext cx="2960075" cy="2794476"/>
          </a:xfrm>
          <a:prstGeom prst="rect">
            <a:avLst/>
          </a:prstGeom>
        </p:spPr>
      </p:pic>
      <p:pic>
        <p:nvPicPr>
          <p:cNvPr id="4" name="Picture 3"/>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4600" b="53350" l="64367" r="94000"/>
                    </a14:imgEffect>
                  </a14:imgLayer>
                </a14:imgProps>
              </a:ext>
              <a:ext uri="{28A0092B-C50C-407E-A947-70E740481C1C}">
                <a14:useLocalDpi xmlns:a14="http://schemas.microsoft.com/office/drawing/2010/main" val="0"/>
              </a:ext>
            </a:extLst>
          </a:blip>
          <a:srcRect l="64907" r="6481" b="47292"/>
          <a:stretch/>
        </p:blipFill>
        <p:spPr>
          <a:xfrm>
            <a:off x="1034097" y="4401381"/>
            <a:ext cx="2000251" cy="2456619"/>
          </a:xfrm>
          <a:prstGeom prst="rect">
            <a:avLst/>
          </a:prstGeom>
        </p:spPr>
      </p:pic>
      <p:pic>
        <p:nvPicPr>
          <p:cNvPr id="28" name="图片 10" descr="17"/>
          <p:cNvPicPr>
            <a:picLocks noChangeAspect="1"/>
          </p:cNvPicPr>
          <p:nvPr/>
        </p:nvPicPr>
        <p:blipFill>
          <a:blip r:embed="rId8"/>
          <a:stretch>
            <a:fillRect/>
          </a:stretch>
        </p:blipFill>
        <p:spPr>
          <a:xfrm rot="10800000">
            <a:off x="0" y="222564"/>
            <a:ext cx="999490" cy="979170"/>
          </a:xfrm>
          <a:prstGeom prst="rect">
            <a:avLst/>
          </a:prstGeom>
        </p:spPr>
      </p:pic>
      <p:pic>
        <p:nvPicPr>
          <p:cNvPr id="17" name="Picture 16"/>
          <p:cNvPicPr>
            <a:picLocks noChangeAspect="1"/>
          </p:cNvPicPr>
          <p:nvPr/>
        </p:nvPicPr>
        <p:blipFill>
          <a:blip r:embed="rId18"/>
          <a:stretch>
            <a:fillRect/>
          </a:stretch>
        </p:blipFill>
        <p:spPr>
          <a:xfrm>
            <a:off x="1444146" y="147506"/>
            <a:ext cx="6535478" cy="4078577"/>
          </a:xfrm>
          <a:prstGeom prst="rect">
            <a:avLst/>
          </a:prstGeom>
        </p:spPr>
      </p:pic>
    </p:spTree>
    <p:custDataLst>
      <p:tags r:id="rId1"/>
    </p:custDataLst>
    <p:extLst>
      <p:ext uri="{BB962C8B-B14F-4D97-AF65-F5344CB8AC3E}">
        <p14:creationId xmlns:p14="http://schemas.microsoft.com/office/powerpoint/2010/main" val="245435575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24231" y="1431714"/>
            <a:ext cx="10343535" cy="4509761"/>
          </a:xfrm>
          <a:prstGeom prst="rect">
            <a:avLst/>
          </a:prstGeom>
        </p:spPr>
        <p:txBody>
          <a:bodyPr wrap="square">
            <a:spAutoFit/>
          </a:bodyPr>
          <a:lstStyle/>
          <a:p>
            <a:pPr indent="265113" algn="just">
              <a:lnSpc>
                <a:spcPct val="115000"/>
              </a:lnSpc>
              <a:spcAft>
                <a:spcPts val="0"/>
              </a:spcAft>
              <a:buFontTx/>
              <a:buChar char="-"/>
            </a:pPr>
            <a:r>
              <a:rPr lang="vi-VN" sz="2800"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vi-VN" sz="2800" dirty="0">
                <a:solidFill>
                  <a:srgbClr val="C55A11"/>
                </a:solidFill>
                <a:latin typeface="Cambria" panose="02040503050406030204" pitchFamily="18" charset="0"/>
                <a:ea typeface="Cambria" panose="02040503050406030204" pitchFamily="18" charset="0"/>
                <a:cs typeface="Times New Roman" panose="02020603050405020304" pitchFamily="18" charset="0"/>
              </a:rPr>
              <a:t>Đọc đúng, rõ ràng bài “Bầu trời” , ngữ liệu phù hợp với cảnh thiên nhiên sinh động; biết ngắt, nghỉ hơi sau dấu câu.</a:t>
            </a:r>
          </a:p>
          <a:p>
            <a:pPr indent="265113" algn="just">
              <a:lnSpc>
                <a:spcPct val="115000"/>
              </a:lnSpc>
              <a:spcAft>
                <a:spcPts val="0"/>
              </a:spcAft>
              <a:buFontTx/>
              <a:buChar char="-"/>
            </a:pPr>
            <a:r>
              <a:rPr lang="vi-VN" sz="2800"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vi-VN" sz="2800" dirty="0">
                <a:solidFill>
                  <a:srgbClr val="C55A11"/>
                </a:solidFill>
                <a:latin typeface="Cambria" panose="02040503050406030204" pitchFamily="18" charset="0"/>
                <a:ea typeface="Cambria" panose="02040503050406030204" pitchFamily="18" charset="0"/>
                <a:cs typeface="Times New Roman" panose="02020603050405020304" pitchFamily="18" charset="0"/>
              </a:rPr>
              <a:t>Nhận biết được một số thông tin về bầu trời: những sự vật có trên bầu trời, màu sắc, tầm quan trọng của bầu trời đối với muôn vật. </a:t>
            </a:r>
          </a:p>
          <a:p>
            <a:pPr indent="265113" algn="just">
              <a:lnSpc>
                <a:spcPct val="115000"/>
              </a:lnSpc>
              <a:spcAft>
                <a:spcPts val="0"/>
              </a:spcAft>
              <a:buFontTx/>
              <a:buChar char="-"/>
            </a:pPr>
            <a:r>
              <a:rPr lang="vi-VN" sz="2800"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vi-VN" sz="2800" dirty="0">
                <a:solidFill>
                  <a:srgbClr val="C55A11"/>
                </a:solidFill>
                <a:latin typeface="Cambria" panose="02040503050406030204" pitchFamily="18" charset="0"/>
                <a:ea typeface="Cambria" panose="02040503050406030204" pitchFamily="18" charset="0"/>
                <a:cs typeface="Times New Roman" panose="02020603050405020304" pitchFamily="18" charset="0"/>
              </a:rPr>
              <a:t>Hiểu nội dung bài: Bài văn nói về vẻ đẹp và vai trò của bầu trời đối với cuộc sống của muôn loài trên Trái Đất.</a:t>
            </a:r>
          </a:p>
          <a:p>
            <a:pPr indent="265113" algn="just">
              <a:lnSpc>
                <a:spcPct val="115000"/>
              </a:lnSpc>
              <a:spcAft>
                <a:spcPts val="0"/>
              </a:spcAft>
              <a:buFontTx/>
              <a:buChar char="-"/>
            </a:pPr>
            <a:r>
              <a:rPr lang="vi-VN" sz="2800"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vi-VN" sz="2800" dirty="0">
                <a:solidFill>
                  <a:srgbClr val="C55A11"/>
                </a:solidFill>
                <a:latin typeface="Cambria" panose="02040503050406030204" pitchFamily="18" charset="0"/>
                <a:ea typeface="Cambria" panose="02040503050406030204" pitchFamily="18" charset="0"/>
                <a:cs typeface="Times New Roman" panose="02020603050405020304" pitchFamily="18" charset="0"/>
              </a:rPr>
              <a:t>Nói được những hiểu biết, cảm nhận của bản thân về bầu trời.</a:t>
            </a:r>
          </a:p>
          <a:p>
            <a:pPr indent="265113" algn="just">
              <a:lnSpc>
                <a:spcPct val="115000"/>
              </a:lnSpc>
              <a:spcAft>
                <a:spcPts val="0"/>
              </a:spcAft>
              <a:buFontTx/>
              <a:buChar char="-"/>
            </a:pPr>
            <a:r>
              <a:rPr lang="vi-VN" sz="2800" dirty="0" smtClean="0">
                <a:solidFill>
                  <a:srgbClr val="C55A11"/>
                </a:solidFill>
                <a:latin typeface="Cambria" panose="02040503050406030204" pitchFamily="18" charset="0"/>
                <a:ea typeface="Cambria" panose="02040503050406030204" pitchFamily="18" charset="0"/>
                <a:cs typeface="Times New Roman" panose="02020603050405020304" pitchFamily="18" charset="0"/>
              </a:rPr>
              <a:t> </a:t>
            </a:r>
            <a:r>
              <a:rPr lang="vi-VN" sz="2800" dirty="0">
                <a:solidFill>
                  <a:srgbClr val="C55A11"/>
                </a:solidFill>
                <a:latin typeface="Cambria" panose="02040503050406030204" pitchFamily="18" charset="0"/>
                <a:ea typeface="Cambria" panose="02040503050406030204" pitchFamily="18" charset="0"/>
                <a:cs typeface="Times New Roman" panose="02020603050405020304" pitchFamily="18" charset="0"/>
              </a:rPr>
              <a:t>Phát triển năng lực ngôn ngữ, năng lực văn học.</a:t>
            </a:r>
          </a:p>
        </p:txBody>
      </p:sp>
      <p:pic>
        <p:nvPicPr>
          <p:cNvPr id="12" name="Picture 11"/>
          <p:cNvPicPr>
            <a:picLocks noChangeAspect="1"/>
          </p:cNvPicPr>
          <p:nvPr/>
        </p:nvPicPr>
        <p:blipFill>
          <a:blip r:embed="rId2"/>
          <a:stretch>
            <a:fillRect/>
          </a:stretch>
        </p:blipFill>
        <p:spPr>
          <a:xfrm>
            <a:off x="3526313" y="-149370"/>
            <a:ext cx="5139373" cy="1780186"/>
          </a:xfrm>
          <a:prstGeom prst="rect">
            <a:avLst/>
          </a:prstGeom>
        </p:spPr>
      </p:pic>
    </p:spTree>
    <p:extLst>
      <p:ext uri="{BB962C8B-B14F-4D97-AF65-F5344CB8AC3E}">
        <p14:creationId xmlns:p14="http://schemas.microsoft.com/office/powerpoint/2010/main" val="36970347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iterate type="lt">
                                    <p:tmPct val="10000"/>
                                  </p:iterate>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稻壳优创意 1-1"/>
          <p:cNvSpPr/>
          <p:nvPr/>
        </p:nvSpPr>
        <p:spPr bwMode="auto">
          <a:xfrm>
            <a:off x="1804199" y="1460926"/>
            <a:ext cx="8594409" cy="3740150"/>
          </a:xfrm>
          <a:prstGeom prst="roundRect">
            <a:avLst>
              <a:gd name="adj" fmla="val 4342"/>
            </a:avLst>
          </a:pr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12192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1">
              <a:ln>
                <a:noFill/>
              </a:ln>
              <a:solidFill>
                <a:srgbClr val="FFFFFF"/>
              </a:solidFill>
              <a:effectLst/>
              <a:uLnTx/>
              <a:uFillTx/>
              <a:latin typeface="字魂131号-酷乐潮玩体" panose="00000500000000000000" charset="-122"/>
              <a:ea typeface="汉仪正圆-55W" panose="00020600040101010101"/>
              <a:cs typeface="+mn-cs"/>
            </a:endParaRPr>
          </a:p>
        </p:txBody>
      </p:sp>
      <p:pic>
        <p:nvPicPr>
          <p:cNvPr id="2" name="图片 1" descr="C:\Users\Am'be'r\Desktop\千库网_亲子阅读看书_元素编号13328207.png千库网_亲子阅读看书_元素编号13328207"/>
          <p:cNvPicPr>
            <a:picLocks noChangeAspect="1"/>
          </p:cNvPicPr>
          <p:nvPr/>
        </p:nvPicPr>
        <p:blipFill>
          <a:blip r:embed="rId2"/>
          <a:srcRect/>
          <a:stretch>
            <a:fillRect/>
          </a:stretch>
        </p:blipFill>
        <p:spPr>
          <a:xfrm>
            <a:off x="716280" y="4113530"/>
            <a:ext cx="2352040" cy="2053590"/>
          </a:xfrm>
          <a:prstGeom prst="rect">
            <a:avLst/>
          </a:prstGeom>
        </p:spPr>
      </p:pic>
      <p:pic>
        <p:nvPicPr>
          <p:cNvPr id="19" name="图片 3" descr="C:\Users\Am'be'r\Desktop\千库网_可爱儿童读书学习插画_元素编号12389764.png千库网_可爱儿童读书学习插画_元素编号12389764"/>
          <p:cNvPicPr>
            <a:picLocks noChangeAspect="1"/>
          </p:cNvPicPr>
          <p:nvPr/>
        </p:nvPicPr>
        <p:blipFill>
          <a:blip r:embed="rId3"/>
          <a:srcRect/>
          <a:stretch>
            <a:fillRect/>
          </a:stretch>
        </p:blipFill>
        <p:spPr>
          <a:xfrm>
            <a:off x="7907106" y="2893695"/>
            <a:ext cx="4491355" cy="4493260"/>
          </a:xfrm>
          <a:prstGeom prst="rect">
            <a:avLst/>
          </a:prstGeom>
        </p:spPr>
      </p:pic>
      <p:pic>
        <p:nvPicPr>
          <p:cNvPr id="20" name="图片 9" descr="19"/>
          <p:cNvPicPr>
            <a:picLocks noChangeAspect="1"/>
          </p:cNvPicPr>
          <p:nvPr/>
        </p:nvPicPr>
        <p:blipFill>
          <a:blip r:embed="rId4"/>
          <a:stretch>
            <a:fillRect/>
          </a:stretch>
        </p:blipFill>
        <p:spPr>
          <a:xfrm>
            <a:off x="0" y="-182278"/>
            <a:ext cx="1892056" cy="4189553"/>
          </a:xfrm>
          <a:prstGeom prst="rect">
            <a:avLst/>
          </a:prstGeom>
        </p:spPr>
      </p:pic>
      <p:pic>
        <p:nvPicPr>
          <p:cNvPr id="21" name="图片 10" descr="17"/>
          <p:cNvPicPr>
            <a:picLocks noChangeAspect="1"/>
          </p:cNvPicPr>
          <p:nvPr/>
        </p:nvPicPr>
        <p:blipFill>
          <a:blip r:embed="rId5"/>
          <a:stretch>
            <a:fillRect/>
          </a:stretch>
        </p:blipFill>
        <p:spPr>
          <a:xfrm>
            <a:off x="11192510" y="2895600"/>
            <a:ext cx="999490" cy="979170"/>
          </a:xfrm>
          <a:prstGeom prst="rect">
            <a:avLst/>
          </a:prstGeom>
        </p:spPr>
      </p:pic>
      <p:pic>
        <p:nvPicPr>
          <p:cNvPr id="22" name="图片 13" descr="11"/>
          <p:cNvPicPr>
            <a:picLocks noChangeAspect="1"/>
          </p:cNvPicPr>
          <p:nvPr/>
        </p:nvPicPr>
        <p:blipFill>
          <a:blip r:embed="rId6"/>
          <a:stretch>
            <a:fillRect/>
          </a:stretch>
        </p:blipFill>
        <p:spPr>
          <a:xfrm>
            <a:off x="9605172" y="42070"/>
            <a:ext cx="2169791" cy="2169791"/>
          </a:xfrm>
          <a:prstGeom prst="rect">
            <a:avLst/>
          </a:prstGeom>
        </p:spPr>
      </p:pic>
      <p:pic>
        <p:nvPicPr>
          <p:cNvPr id="23" name="图片 14" descr="20"/>
          <p:cNvPicPr>
            <a:picLocks noChangeAspect="1"/>
          </p:cNvPicPr>
          <p:nvPr/>
        </p:nvPicPr>
        <p:blipFill>
          <a:blip r:embed="rId7">
            <a:duotone>
              <a:prstClr val="black"/>
              <a:schemeClr val="accent4">
                <a:tint val="45000"/>
                <a:satMod val="400000"/>
              </a:schemeClr>
            </a:duotone>
          </a:blip>
          <a:srcRect l="69989" t="-208" b="84615"/>
          <a:stretch>
            <a:fillRect/>
          </a:stretch>
        </p:blipFill>
        <p:spPr>
          <a:xfrm rot="16200000">
            <a:off x="1435100" y="45641"/>
            <a:ext cx="1697990" cy="1568450"/>
          </a:xfrm>
          <a:prstGeom prst="rect">
            <a:avLst/>
          </a:prstGeom>
        </p:spPr>
      </p:pic>
      <p:pic>
        <p:nvPicPr>
          <p:cNvPr id="3" name="Picture 2"/>
          <p:cNvPicPr>
            <a:picLocks noChangeAspect="1"/>
          </p:cNvPicPr>
          <p:nvPr/>
        </p:nvPicPr>
        <p:blipFill>
          <a:blip r:embed="rId8"/>
          <a:stretch>
            <a:fillRect/>
          </a:stretch>
        </p:blipFill>
        <p:spPr>
          <a:xfrm>
            <a:off x="1499870" y="1460926"/>
            <a:ext cx="8712326" cy="3504399"/>
          </a:xfrm>
          <a:prstGeom prst="rect">
            <a:avLst/>
          </a:prstGeom>
        </p:spPr>
      </p:pic>
    </p:spTree>
    <p:extLst>
      <p:ext uri="{BB962C8B-B14F-4D97-AF65-F5344CB8AC3E}">
        <p14:creationId xmlns:p14="http://schemas.microsoft.com/office/powerpoint/2010/main" val="185338024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534570" y="294676"/>
            <a:ext cx="2993751" cy="584775"/>
          </a:xfrm>
          <a:prstGeom prst="rect">
            <a:avLst/>
          </a:prstGeom>
          <a:solidFill>
            <a:schemeClr val="bg1"/>
          </a:solidFill>
          <a:ln w="28575">
            <a:solidFill>
              <a:srgbClr val="F9BA6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511110" y="217599"/>
            <a:ext cx="1040670" cy="584775"/>
          </a:xfrm>
          <a:prstGeom prst="rect">
            <a:avLst/>
          </a:prstGeom>
        </p:spPr>
        <p:txBody>
          <a:bodyPr wrap="none">
            <a:spAutoFit/>
          </a:bodyPr>
          <a:lstStyle/>
          <a:p>
            <a:pPr algn="ctr"/>
            <a:r>
              <a:rPr lang="en-GB" sz="3200" b="1" dirty="0" err="1" smtClean="0">
                <a:solidFill>
                  <a:schemeClr val="accent2">
                    <a:lumMod val="75000"/>
                  </a:schemeClr>
                </a:solidFill>
                <a:latin typeface="Cambria" panose="02040503050406030204" pitchFamily="18" charset="0"/>
                <a:ea typeface="Cambria" panose="02040503050406030204" pitchFamily="18" charset="0"/>
              </a:rPr>
              <a:t>Mưa</a:t>
            </a:r>
            <a:endParaRPr lang="vi-VN" sz="3200" dirty="0">
              <a:solidFill>
                <a:schemeClr val="accent2">
                  <a:lumMod val="75000"/>
                </a:schemeClr>
              </a:solidFill>
              <a:latin typeface="Cambria" panose="02040503050406030204" pitchFamily="18" charset="0"/>
              <a:ea typeface="Cambria" panose="02040503050406030204" pitchFamily="18" charset="0"/>
            </a:endParaRPr>
          </a:p>
        </p:txBody>
      </p:sp>
      <p:pic>
        <p:nvPicPr>
          <p:cNvPr id="4" name="Picture 3"/>
          <p:cNvPicPr>
            <a:picLocks noChangeAspect="1"/>
          </p:cNvPicPr>
          <p:nvPr/>
        </p:nvPicPr>
        <p:blipFill>
          <a:blip r:embed="rId2"/>
          <a:stretch>
            <a:fillRect/>
          </a:stretch>
        </p:blipFill>
        <p:spPr>
          <a:xfrm>
            <a:off x="4537309" y="5526317"/>
            <a:ext cx="3084843" cy="1286367"/>
          </a:xfrm>
          <a:prstGeom prst="rect">
            <a:avLst/>
          </a:prstGeom>
        </p:spPr>
      </p:pic>
      <p:sp>
        <p:nvSpPr>
          <p:cNvPr id="7" name="Rectangle 6"/>
          <p:cNvSpPr/>
          <p:nvPr/>
        </p:nvSpPr>
        <p:spPr>
          <a:xfrm>
            <a:off x="639364" y="1163479"/>
            <a:ext cx="38283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Mây đen lũ lượt</a:t>
            </a:r>
          </a:p>
          <a:p>
            <a:pPr lvl="0" fontAlgn="t"/>
            <a:r>
              <a:rPr lang="vi-VN" sz="3200" dirty="0">
                <a:solidFill>
                  <a:prstClr val="black"/>
                </a:solidFill>
                <a:latin typeface="Cambria" panose="02040503050406030204" pitchFamily="18" charset="0"/>
                <a:ea typeface="Cambria" panose="02040503050406030204" pitchFamily="18" charset="0"/>
              </a:rPr>
              <a:t>Kéo về chiều nay</a:t>
            </a:r>
          </a:p>
          <a:p>
            <a:pPr lvl="0" fontAlgn="t"/>
            <a:r>
              <a:rPr lang="vi-VN" sz="3200" dirty="0">
                <a:solidFill>
                  <a:prstClr val="black"/>
                </a:solidFill>
                <a:latin typeface="Cambria" panose="02040503050406030204" pitchFamily="18" charset="0"/>
                <a:ea typeface="Cambria" panose="02040503050406030204" pitchFamily="18" charset="0"/>
              </a:rPr>
              <a:t>Mặt trời lật đật</a:t>
            </a:r>
          </a:p>
          <a:p>
            <a:pPr lvl="0" fontAlgn="t"/>
            <a:r>
              <a:rPr lang="vi-VN" sz="3200" dirty="0">
                <a:solidFill>
                  <a:prstClr val="black"/>
                </a:solidFill>
                <a:latin typeface="Cambria" panose="02040503050406030204" pitchFamily="18" charset="0"/>
                <a:ea typeface="Cambria" panose="02040503050406030204" pitchFamily="18" charset="0"/>
              </a:rPr>
              <a:t>Chui vào trong mây.</a:t>
            </a:r>
            <a:endParaRPr lang="vi-VN" sz="3200" dirty="0">
              <a:solidFill>
                <a:prstClr val="black"/>
              </a:solidFill>
              <a:latin typeface="Cambria" panose="02040503050406030204" pitchFamily="18" charset="0"/>
              <a:ea typeface="Cambria" panose="02040503050406030204" pitchFamily="18" charset="0"/>
            </a:endParaRPr>
          </a:p>
        </p:txBody>
      </p:sp>
      <p:sp>
        <p:nvSpPr>
          <p:cNvPr id="8" name="Rectangle 7"/>
          <p:cNvSpPr/>
          <p:nvPr/>
        </p:nvSpPr>
        <p:spPr>
          <a:xfrm>
            <a:off x="639364" y="3381683"/>
            <a:ext cx="39426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Chớp đông chớp tây</a:t>
            </a:r>
          </a:p>
          <a:p>
            <a:pPr lvl="0" fontAlgn="t"/>
            <a:r>
              <a:rPr lang="vi-VN" sz="3200" dirty="0">
                <a:solidFill>
                  <a:prstClr val="black"/>
                </a:solidFill>
                <a:latin typeface="Cambria" panose="02040503050406030204" pitchFamily="18" charset="0"/>
                <a:ea typeface="Cambria" panose="02040503050406030204" pitchFamily="18" charset="0"/>
              </a:rPr>
              <a:t>Rồi mưa nặng hạt</a:t>
            </a:r>
          </a:p>
          <a:p>
            <a:pPr lvl="0" fontAlgn="t"/>
            <a:r>
              <a:rPr lang="vi-VN" sz="3200" dirty="0">
                <a:solidFill>
                  <a:prstClr val="black"/>
                </a:solidFill>
                <a:latin typeface="Cambria" panose="02040503050406030204" pitchFamily="18" charset="0"/>
                <a:ea typeface="Cambria" panose="02040503050406030204" pitchFamily="18" charset="0"/>
              </a:rPr>
              <a:t>Cây lá xòe tay</a:t>
            </a:r>
          </a:p>
          <a:p>
            <a:pPr lvl="0" fontAlgn="t"/>
            <a:r>
              <a:rPr lang="vi-VN" sz="3200" dirty="0">
                <a:solidFill>
                  <a:prstClr val="black"/>
                </a:solidFill>
                <a:latin typeface="Cambria" panose="02040503050406030204" pitchFamily="18" charset="0"/>
                <a:ea typeface="Cambria" panose="02040503050406030204" pitchFamily="18" charset="0"/>
              </a:rPr>
              <a:t>Hứng làn nước mát.</a:t>
            </a:r>
            <a:endParaRPr lang="vi-VN" sz="3200" dirty="0">
              <a:solidFill>
                <a:prstClr val="black"/>
              </a:solidFill>
              <a:latin typeface="Cambria" panose="02040503050406030204" pitchFamily="18" charset="0"/>
              <a:ea typeface="Cambria" panose="02040503050406030204" pitchFamily="18" charset="0"/>
            </a:endParaRPr>
          </a:p>
        </p:txBody>
      </p:sp>
      <p:sp>
        <p:nvSpPr>
          <p:cNvPr id="9" name="Rectangle 8"/>
          <p:cNvSpPr/>
          <p:nvPr/>
        </p:nvSpPr>
        <p:spPr>
          <a:xfrm>
            <a:off x="4258864" y="1145553"/>
            <a:ext cx="4147878"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Gió reo gió hát</a:t>
            </a:r>
          </a:p>
          <a:p>
            <a:pPr lvl="0" fontAlgn="t"/>
            <a:r>
              <a:rPr lang="vi-VN" sz="3200" dirty="0">
                <a:solidFill>
                  <a:prstClr val="black"/>
                </a:solidFill>
                <a:latin typeface="Cambria" panose="02040503050406030204" pitchFamily="18" charset="0"/>
                <a:ea typeface="Cambria" panose="02040503050406030204" pitchFamily="18" charset="0"/>
              </a:rPr>
              <a:t>Giọng trầm giọng cao</a:t>
            </a:r>
          </a:p>
          <a:p>
            <a:pPr lvl="0" fontAlgn="t"/>
            <a:r>
              <a:rPr lang="vi-VN" sz="3200" dirty="0">
                <a:solidFill>
                  <a:prstClr val="black"/>
                </a:solidFill>
                <a:latin typeface="Cambria" panose="02040503050406030204" pitchFamily="18" charset="0"/>
                <a:ea typeface="Cambria" panose="02040503050406030204" pitchFamily="18" charset="0"/>
              </a:rPr>
              <a:t>Chớp dồn tiếng sấm</a:t>
            </a:r>
          </a:p>
          <a:p>
            <a:pPr lvl="0" fontAlgn="t"/>
            <a:r>
              <a:rPr lang="vi-VN" sz="3200" dirty="0">
                <a:solidFill>
                  <a:prstClr val="black"/>
                </a:solidFill>
                <a:latin typeface="Cambria" panose="02040503050406030204" pitchFamily="18" charset="0"/>
                <a:ea typeface="Cambria" panose="02040503050406030204" pitchFamily="18" charset="0"/>
              </a:rPr>
              <a:t>Chạy trong mưa rào.</a:t>
            </a:r>
            <a:endParaRPr lang="vi-VN" sz="3200" dirty="0">
              <a:solidFill>
                <a:prstClr val="black"/>
              </a:solidFill>
              <a:latin typeface="Cambria" panose="02040503050406030204" pitchFamily="18" charset="0"/>
              <a:ea typeface="Cambria" panose="02040503050406030204" pitchFamily="18" charset="0"/>
            </a:endParaRPr>
          </a:p>
        </p:txBody>
      </p:sp>
      <p:sp>
        <p:nvSpPr>
          <p:cNvPr id="10" name="Rectangle 9"/>
          <p:cNvSpPr/>
          <p:nvPr/>
        </p:nvSpPr>
        <p:spPr>
          <a:xfrm>
            <a:off x="4416320" y="3335935"/>
            <a:ext cx="3714716" cy="2062103"/>
          </a:xfrm>
          <a:prstGeom prst="rect">
            <a:avLst/>
          </a:prstGeom>
        </p:spPr>
        <p:txBody>
          <a:bodyPr wrap="square">
            <a:spAutoFit/>
          </a:bodyPr>
          <a:lstStyle/>
          <a:p>
            <a:pPr lvl="0" fontAlgn="t"/>
            <a:r>
              <a:rPr lang="en-GB" sz="3200" dirty="0" err="1">
                <a:solidFill>
                  <a:prstClr val="black"/>
                </a:solidFill>
                <a:latin typeface="Cambria" panose="02040503050406030204" pitchFamily="18" charset="0"/>
                <a:ea typeface="Cambria" panose="02040503050406030204" pitchFamily="18" charset="0"/>
              </a:rPr>
              <a:t>Bà</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xỏ</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kim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khâu</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Chị</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ngồi</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đọc</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sách</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Mẹ</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làm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bánh</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khoai</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Lửa</a:t>
            </a:r>
            <a:r>
              <a:rPr lang="en-GB" sz="3200" dirty="0">
                <a:solidFill>
                  <a:prstClr val="black"/>
                </a:solidFill>
                <a:latin typeface="Cambria" panose="02040503050406030204" pitchFamily="18" charset="0"/>
                <a:ea typeface="Cambria" panose="02040503050406030204" pitchFamily="18" charset="0"/>
              </a:rPr>
              <a:t> reo </a:t>
            </a:r>
            <a:r>
              <a:rPr lang="en-GB" sz="3200" dirty="0" err="1">
                <a:solidFill>
                  <a:prstClr val="black"/>
                </a:solidFill>
                <a:latin typeface="Cambria" panose="02040503050406030204" pitchFamily="18" charset="0"/>
                <a:ea typeface="Cambria" panose="02040503050406030204" pitchFamily="18" charset="0"/>
              </a:rPr>
              <a:t>tí</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tách</a:t>
            </a:r>
            <a:r>
              <a:rPr lang="en-GB" sz="3200" dirty="0">
                <a:solidFill>
                  <a:prstClr val="black"/>
                </a:solidFill>
                <a:latin typeface="Cambria" panose="02040503050406030204" pitchFamily="18" charset="0"/>
                <a:ea typeface="Cambria" panose="02040503050406030204" pitchFamily="18" charset="0"/>
              </a:rPr>
              <a:t>.</a:t>
            </a:r>
            <a:endParaRPr lang="en-GB" sz="3200" dirty="0">
              <a:solidFill>
                <a:prstClr val="black"/>
              </a:solidFill>
              <a:latin typeface="Cambria" panose="02040503050406030204" pitchFamily="18" charset="0"/>
              <a:ea typeface="Cambria" panose="02040503050406030204" pitchFamily="18" charset="0"/>
            </a:endParaRPr>
          </a:p>
        </p:txBody>
      </p:sp>
      <p:sp>
        <p:nvSpPr>
          <p:cNvPr id="11" name="Rectangle 10"/>
          <p:cNvSpPr/>
          <p:nvPr/>
        </p:nvSpPr>
        <p:spPr>
          <a:xfrm>
            <a:off x="8087244" y="1163479"/>
            <a:ext cx="384810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Chỉ thương bác ếch</a:t>
            </a:r>
          </a:p>
          <a:p>
            <a:pPr lvl="0" fontAlgn="t"/>
            <a:r>
              <a:rPr lang="vi-VN" sz="3200" dirty="0">
                <a:solidFill>
                  <a:prstClr val="black"/>
                </a:solidFill>
                <a:latin typeface="Cambria" panose="02040503050406030204" pitchFamily="18" charset="0"/>
                <a:ea typeface="Cambria" panose="02040503050406030204" pitchFamily="18" charset="0"/>
              </a:rPr>
              <a:t>Lặn lội trong mưa</a:t>
            </a:r>
          </a:p>
          <a:p>
            <a:pPr lvl="0" fontAlgn="t"/>
            <a:r>
              <a:rPr lang="vi-VN" sz="3200" dirty="0">
                <a:solidFill>
                  <a:prstClr val="black"/>
                </a:solidFill>
                <a:latin typeface="Cambria" panose="02040503050406030204" pitchFamily="18" charset="0"/>
                <a:ea typeface="Cambria" panose="02040503050406030204" pitchFamily="18" charset="0"/>
              </a:rPr>
              <a:t>Xem từng cụm lúa</a:t>
            </a:r>
          </a:p>
          <a:p>
            <a:pPr lvl="0" fontAlgn="t"/>
            <a:r>
              <a:rPr lang="vi-VN" sz="3200" dirty="0">
                <a:solidFill>
                  <a:prstClr val="black"/>
                </a:solidFill>
                <a:latin typeface="Cambria" panose="02040503050406030204" pitchFamily="18" charset="0"/>
                <a:ea typeface="Cambria" panose="02040503050406030204" pitchFamily="18" charset="0"/>
              </a:rPr>
              <a:t>Phất cờ lên chưa.</a:t>
            </a:r>
            <a:endParaRPr lang="vi-VN" sz="3200" dirty="0">
              <a:solidFill>
                <a:prstClr val="black"/>
              </a:solidFill>
              <a:latin typeface="Cambria" panose="02040503050406030204" pitchFamily="18" charset="0"/>
              <a:ea typeface="Cambria" panose="02040503050406030204" pitchFamily="18" charset="0"/>
            </a:endParaRPr>
          </a:p>
        </p:txBody>
      </p:sp>
      <p:sp>
        <p:nvSpPr>
          <p:cNvPr id="12" name="Rectangle 11"/>
          <p:cNvSpPr/>
          <p:nvPr/>
        </p:nvSpPr>
        <p:spPr>
          <a:xfrm>
            <a:off x="9434738" y="3335935"/>
            <a:ext cx="2178418" cy="584775"/>
          </a:xfrm>
          <a:prstGeom prst="rect">
            <a:avLst/>
          </a:prstGeom>
        </p:spPr>
        <p:txBody>
          <a:bodyPr wrap="none">
            <a:spAutoFit/>
          </a:bodyPr>
          <a:lstStyle/>
          <a:p>
            <a:pPr lvl="0" algn="r" fontAlgn="t"/>
            <a:r>
              <a:rPr lang="vi-VN" sz="3200" dirty="0">
                <a:solidFill>
                  <a:prstClr val="black"/>
                </a:solidFill>
                <a:latin typeface="Cambria" panose="02040503050406030204" pitchFamily="18" charset="0"/>
                <a:ea typeface="Cambria" panose="02040503050406030204" pitchFamily="18" charset="0"/>
              </a:rPr>
              <a:t>(Trần Tâm)</a:t>
            </a:r>
            <a:endParaRPr lang="vi-VN" sz="3200" dirty="0">
              <a:solidFill>
                <a:prstClr val="black"/>
              </a:solidFill>
              <a:latin typeface="Cambria" panose="02040503050406030204" pitchFamily="18" charset="0"/>
              <a:ea typeface="Cambria" panose="02040503050406030204" pitchFamily="18" charset="0"/>
            </a:endParaRPr>
          </a:p>
        </p:txBody>
      </p:sp>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backgroundRemoval t="2869" b="95902" l="4745" r="94161">
                        <a14:foregroundMark x1="50365" y1="40984" x2="41971" y2="61885"/>
                        <a14:foregroundMark x1="54015" y1="47541" x2="46715" y2="62705"/>
                        <a14:foregroundMark x1="40876" y1="50000" x2="40876" y2="61885"/>
                        <a14:foregroundMark x1="55109" y1="85656" x2="43066" y2="84016"/>
                      </a14:backgroundRemoval>
                    </a14:imgEffect>
                  </a14:imgLayer>
                </a14:imgProps>
              </a:ext>
            </a:extLst>
          </a:blip>
          <a:stretch>
            <a:fillRect/>
          </a:stretch>
        </p:blipFill>
        <p:spPr>
          <a:xfrm flipH="1">
            <a:off x="8206532" y="3797019"/>
            <a:ext cx="3300002" cy="2960332"/>
          </a:xfrm>
          <a:prstGeom prst="rect">
            <a:avLst/>
          </a:prstGeom>
        </p:spPr>
      </p:pic>
    </p:spTree>
    <p:extLst>
      <p:ext uri="{BB962C8B-B14F-4D97-AF65-F5344CB8AC3E}">
        <p14:creationId xmlns:p14="http://schemas.microsoft.com/office/powerpoint/2010/main" val="33721580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anim calcmode="lin" valueType="num">
                                      <p:cBhvr>
                                        <p:cTn id="28" dur="1000" fill="hold"/>
                                        <p:tgtEl>
                                          <p:spTgt spid="11"/>
                                        </p:tgtEl>
                                        <p:attrNameLst>
                                          <p:attrName>ppt_x</p:attrName>
                                        </p:attrNameLst>
                                      </p:cBhvr>
                                      <p:tavLst>
                                        <p:tav tm="0">
                                          <p:val>
                                            <p:strVal val="#ppt_x"/>
                                          </p:val>
                                        </p:tav>
                                        <p:tav tm="100000">
                                          <p:val>
                                            <p:strVal val="#ppt_x"/>
                                          </p:val>
                                        </p:tav>
                                      </p:tavLst>
                                    </p:anim>
                                    <p:anim calcmode="lin" valueType="num">
                                      <p:cBhvr>
                                        <p:cTn id="29" dur="1000" fill="hold"/>
                                        <p:tgtEl>
                                          <p:spTgt spid="1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1000"/>
                                        <p:tgtEl>
                                          <p:spTgt spid="12"/>
                                        </p:tgtEl>
                                      </p:cBhvr>
                                    </p:animEffect>
                                    <p:anim calcmode="lin" valueType="num">
                                      <p:cBhvr>
                                        <p:cTn id="33" dur="1000" fill="hold"/>
                                        <p:tgtEl>
                                          <p:spTgt spid="12"/>
                                        </p:tgtEl>
                                        <p:attrNameLst>
                                          <p:attrName>ppt_x</p:attrName>
                                        </p:attrNameLst>
                                      </p:cBhvr>
                                      <p:tavLst>
                                        <p:tav tm="0">
                                          <p:val>
                                            <p:strVal val="#ppt_x"/>
                                          </p:val>
                                        </p:tav>
                                        <p:tav tm="100000">
                                          <p:val>
                                            <p:strVal val="#ppt_x"/>
                                          </p:val>
                                        </p:tav>
                                      </p:tavLst>
                                    </p:anim>
                                    <p:anim calcmode="lin" valueType="num">
                                      <p:cBhvr>
                                        <p:cTn id="3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arn(inVertical)">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9000"/>
          </a:stretch>
        </a:blipFill>
        <a:effectLst/>
      </p:bgPr>
    </p:bg>
    <p:spTree>
      <p:nvGrpSpPr>
        <p:cNvPr id="1" name=""/>
        <p:cNvGrpSpPr/>
        <p:nvPr/>
      </p:nvGrpSpPr>
      <p:grpSpPr>
        <a:xfrm>
          <a:off x="0" y="0"/>
          <a:ext cx="0" cy="0"/>
          <a:chOff x="0" y="0"/>
          <a:chExt cx="0" cy="0"/>
        </a:xfrm>
      </p:grpSpPr>
      <p:sp>
        <p:nvSpPr>
          <p:cNvPr id="5" name="Rectangle 4"/>
          <p:cNvSpPr/>
          <p:nvPr/>
        </p:nvSpPr>
        <p:spPr>
          <a:xfrm>
            <a:off x="4534570" y="294676"/>
            <a:ext cx="2993751" cy="584775"/>
          </a:xfrm>
          <a:prstGeom prst="rect">
            <a:avLst/>
          </a:prstGeom>
          <a:solidFill>
            <a:schemeClr val="bg1"/>
          </a:solidFill>
          <a:ln w="28575">
            <a:solidFill>
              <a:srgbClr val="F9BA6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5511110" y="217599"/>
            <a:ext cx="1040670" cy="584775"/>
          </a:xfrm>
          <a:prstGeom prst="rect">
            <a:avLst/>
          </a:prstGeom>
        </p:spPr>
        <p:txBody>
          <a:bodyPr wrap="none">
            <a:spAutoFit/>
          </a:bodyPr>
          <a:lstStyle/>
          <a:p>
            <a:pPr algn="ctr"/>
            <a:r>
              <a:rPr lang="en-GB" sz="3200" b="1" dirty="0" err="1" smtClean="0">
                <a:solidFill>
                  <a:schemeClr val="accent2">
                    <a:lumMod val="75000"/>
                  </a:schemeClr>
                </a:solidFill>
                <a:latin typeface="Cambria" panose="02040503050406030204" pitchFamily="18" charset="0"/>
                <a:ea typeface="Cambria" panose="02040503050406030204" pitchFamily="18" charset="0"/>
              </a:rPr>
              <a:t>Mưa</a:t>
            </a:r>
            <a:endParaRPr lang="vi-VN" sz="3200" dirty="0">
              <a:solidFill>
                <a:schemeClr val="accent2">
                  <a:lumMod val="75000"/>
                </a:schemeClr>
              </a:solidFill>
              <a:latin typeface="Cambria" panose="02040503050406030204" pitchFamily="18" charset="0"/>
              <a:ea typeface="Cambria" panose="02040503050406030204" pitchFamily="18" charset="0"/>
            </a:endParaRPr>
          </a:p>
        </p:txBody>
      </p:sp>
      <p:sp>
        <p:nvSpPr>
          <p:cNvPr id="7" name="Rectangle 6"/>
          <p:cNvSpPr/>
          <p:nvPr/>
        </p:nvSpPr>
        <p:spPr>
          <a:xfrm>
            <a:off x="639364" y="1163479"/>
            <a:ext cx="38283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Mây đen lũ lượt</a:t>
            </a:r>
          </a:p>
          <a:p>
            <a:pPr lvl="0" fontAlgn="t"/>
            <a:r>
              <a:rPr lang="vi-VN" sz="3200" dirty="0">
                <a:solidFill>
                  <a:prstClr val="black"/>
                </a:solidFill>
                <a:latin typeface="Cambria" panose="02040503050406030204" pitchFamily="18" charset="0"/>
                <a:ea typeface="Cambria" panose="02040503050406030204" pitchFamily="18" charset="0"/>
              </a:rPr>
              <a:t>Kéo về chiều nay</a:t>
            </a:r>
          </a:p>
          <a:p>
            <a:pPr lvl="0" fontAlgn="t"/>
            <a:r>
              <a:rPr lang="vi-VN" sz="3200" dirty="0">
                <a:solidFill>
                  <a:prstClr val="black"/>
                </a:solidFill>
                <a:latin typeface="Cambria" panose="02040503050406030204" pitchFamily="18" charset="0"/>
                <a:ea typeface="Cambria" panose="02040503050406030204" pitchFamily="18" charset="0"/>
              </a:rPr>
              <a:t>Mặt trời lật đật</a:t>
            </a:r>
          </a:p>
          <a:p>
            <a:pPr lvl="0" fontAlgn="t"/>
            <a:r>
              <a:rPr lang="vi-VN" sz="3200" dirty="0">
                <a:solidFill>
                  <a:prstClr val="black"/>
                </a:solidFill>
                <a:latin typeface="Cambria" panose="02040503050406030204" pitchFamily="18" charset="0"/>
                <a:ea typeface="Cambria" panose="02040503050406030204" pitchFamily="18" charset="0"/>
              </a:rPr>
              <a:t>Chui vào trong mây.</a:t>
            </a:r>
            <a:endParaRPr lang="vi-VN" sz="3200" dirty="0">
              <a:solidFill>
                <a:prstClr val="black"/>
              </a:solidFill>
              <a:latin typeface="Cambria" panose="02040503050406030204" pitchFamily="18" charset="0"/>
              <a:ea typeface="Cambria" panose="02040503050406030204" pitchFamily="18" charset="0"/>
            </a:endParaRPr>
          </a:p>
        </p:txBody>
      </p:sp>
      <p:sp>
        <p:nvSpPr>
          <p:cNvPr id="8" name="Rectangle 7"/>
          <p:cNvSpPr/>
          <p:nvPr/>
        </p:nvSpPr>
        <p:spPr>
          <a:xfrm>
            <a:off x="639364" y="3381683"/>
            <a:ext cx="394268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Chớp đông chớp tây</a:t>
            </a:r>
          </a:p>
          <a:p>
            <a:pPr lvl="0" fontAlgn="t"/>
            <a:r>
              <a:rPr lang="vi-VN" sz="3200" dirty="0">
                <a:solidFill>
                  <a:prstClr val="black"/>
                </a:solidFill>
                <a:latin typeface="Cambria" panose="02040503050406030204" pitchFamily="18" charset="0"/>
                <a:ea typeface="Cambria" panose="02040503050406030204" pitchFamily="18" charset="0"/>
              </a:rPr>
              <a:t>Rồi mưa nặng hạt</a:t>
            </a:r>
          </a:p>
          <a:p>
            <a:pPr lvl="0" fontAlgn="t"/>
            <a:r>
              <a:rPr lang="vi-VN" sz="3200" dirty="0">
                <a:solidFill>
                  <a:prstClr val="black"/>
                </a:solidFill>
                <a:latin typeface="Cambria" panose="02040503050406030204" pitchFamily="18" charset="0"/>
                <a:ea typeface="Cambria" panose="02040503050406030204" pitchFamily="18" charset="0"/>
              </a:rPr>
              <a:t>Cây lá xòe tay</a:t>
            </a:r>
          </a:p>
          <a:p>
            <a:pPr lvl="0" fontAlgn="t"/>
            <a:r>
              <a:rPr lang="vi-VN" sz="3200" dirty="0">
                <a:solidFill>
                  <a:prstClr val="black"/>
                </a:solidFill>
                <a:latin typeface="Cambria" panose="02040503050406030204" pitchFamily="18" charset="0"/>
                <a:ea typeface="Cambria" panose="02040503050406030204" pitchFamily="18" charset="0"/>
              </a:rPr>
              <a:t>Hứng làn nước mát.</a:t>
            </a:r>
            <a:endParaRPr lang="vi-VN" sz="3200" dirty="0">
              <a:solidFill>
                <a:prstClr val="black"/>
              </a:solidFill>
              <a:latin typeface="Cambria" panose="02040503050406030204" pitchFamily="18" charset="0"/>
              <a:ea typeface="Cambria" panose="02040503050406030204" pitchFamily="18" charset="0"/>
            </a:endParaRPr>
          </a:p>
        </p:txBody>
      </p:sp>
      <p:sp>
        <p:nvSpPr>
          <p:cNvPr id="9" name="Rectangle 8"/>
          <p:cNvSpPr/>
          <p:nvPr/>
        </p:nvSpPr>
        <p:spPr>
          <a:xfrm>
            <a:off x="4258864" y="1145553"/>
            <a:ext cx="4147878"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Gió reo gió hát</a:t>
            </a:r>
          </a:p>
          <a:p>
            <a:pPr lvl="0" fontAlgn="t"/>
            <a:r>
              <a:rPr lang="vi-VN" sz="3200" dirty="0">
                <a:solidFill>
                  <a:prstClr val="black"/>
                </a:solidFill>
                <a:latin typeface="Cambria" panose="02040503050406030204" pitchFamily="18" charset="0"/>
                <a:ea typeface="Cambria" panose="02040503050406030204" pitchFamily="18" charset="0"/>
              </a:rPr>
              <a:t>Giọng trầm giọng cao</a:t>
            </a:r>
          </a:p>
          <a:p>
            <a:pPr lvl="0" fontAlgn="t"/>
            <a:r>
              <a:rPr lang="vi-VN" sz="3200" dirty="0">
                <a:solidFill>
                  <a:prstClr val="black"/>
                </a:solidFill>
                <a:latin typeface="Cambria" panose="02040503050406030204" pitchFamily="18" charset="0"/>
                <a:ea typeface="Cambria" panose="02040503050406030204" pitchFamily="18" charset="0"/>
              </a:rPr>
              <a:t>Chớp dồn tiếng sấm</a:t>
            </a:r>
          </a:p>
          <a:p>
            <a:pPr lvl="0" fontAlgn="t"/>
            <a:r>
              <a:rPr lang="vi-VN" sz="3200" dirty="0">
                <a:solidFill>
                  <a:prstClr val="black"/>
                </a:solidFill>
                <a:latin typeface="Cambria" panose="02040503050406030204" pitchFamily="18" charset="0"/>
                <a:ea typeface="Cambria" panose="02040503050406030204" pitchFamily="18" charset="0"/>
              </a:rPr>
              <a:t>Chạy trong mưa rào.</a:t>
            </a:r>
            <a:endParaRPr lang="vi-VN" sz="3200" dirty="0">
              <a:solidFill>
                <a:prstClr val="black"/>
              </a:solidFill>
              <a:latin typeface="Cambria" panose="02040503050406030204" pitchFamily="18" charset="0"/>
              <a:ea typeface="Cambria" panose="02040503050406030204" pitchFamily="18" charset="0"/>
            </a:endParaRPr>
          </a:p>
        </p:txBody>
      </p:sp>
      <p:sp>
        <p:nvSpPr>
          <p:cNvPr id="10" name="Rectangle 9"/>
          <p:cNvSpPr/>
          <p:nvPr/>
        </p:nvSpPr>
        <p:spPr>
          <a:xfrm>
            <a:off x="4416320" y="3335935"/>
            <a:ext cx="3714716" cy="2062103"/>
          </a:xfrm>
          <a:prstGeom prst="rect">
            <a:avLst/>
          </a:prstGeom>
        </p:spPr>
        <p:txBody>
          <a:bodyPr wrap="square">
            <a:spAutoFit/>
          </a:bodyPr>
          <a:lstStyle/>
          <a:p>
            <a:pPr lvl="0" fontAlgn="t"/>
            <a:r>
              <a:rPr lang="en-GB" sz="3200" dirty="0" err="1">
                <a:solidFill>
                  <a:prstClr val="black"/>
                </a:solidFill>
                <a:latin typeface="Cambria" panose="02040503050406030204" pitchFamily="18" charset="0"/>
                <a:ea typeface="Cambria" panose="02040503050406030204" pitchFamily="18" charset="0"/>
              </a:rPr>
              <a:t>Bà</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xỏ</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kim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khâu</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Chị</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ngồi</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đọc</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sách</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Mẹ</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làm</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bánh</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khoai</a:t>
            </a:r>
            <a:endParaRPr lang="en-GB" sz="3200" dirty="0">
              <a:solidFill>
                <a:prstClr val="black"/>
              </a:solidFill>
              <a:latin typeface="Cambria" panose="02040503050406030204" pitchFamily="18" charset="0"/>
              <a:ea typeface="Cambria" panose="02040503050406030204" pitchFamily="18" charset="0"/>
            </a:endParaRPr>
          </a:p>
          <a:p>
            <a:pPr lvl="0" fontAlgn="t"/>
            <a:r>
              <a:rPr lang="en-GB" sz="3200" dirty="0" err="1">
                <a:solidFill>
                  <a:prstClr val="black"/>
                </a:solidFill>
                <a:latin typeface="Cambria" panose="02040503050406030204" pitchFamily="18" charset="0"/>
                <a:ea typeface="Cambria" panose="02040503050406030204" pitchFamily="18" charset="0"/>
              </a:rPr>
              <a:t>Lửa</a:t>
            </a:r>
            <a:r>
              <a:rPr lang="en-GB" sz="3200" dirty="0">
                <a:solidFill>
                  <a:prstClr val="black"/>
                </a:solidFill>
                <a:latin typeface="Cambria" panose="02040503050406030204" pitchFamily="18" charset="0"/>
                <a:ea typeface="Cambria" panose="02040503050406030204" pitchFamily="18" charset="0"/>
              </a:rPr>
              <a:t> reo </a:t>
            </a:r>
            <a:r>
              <a:rPr lang="en-GB" sz="3200" dirty="0" err="1">
                <a:solidFill>
                  <a:prstClr val="black"/>
                </a:solidFill>
                <a:latin typeface="Cambria" panose="02040503050406030204" pitchFamily="18" charset="0"/>
                <a:ea typeface="Cambria" panose="02040503050406030204" pitchFamily="18" charset="0"/>
              </a:rPr>
              <a:t>tí</a:t>
            </a:r>
            <a:r>
              <a:rPr lang="en-GB" sz="3200" dirty="0">
                <a:solidFill>
                  <a:prstClr val="black"/>
                </a:solidFill>
                <a:latin typeface="Cambria" panose="02040503050406030204" pitchFamily="18" charset="0"/>
                <a:ea typeface="Cambria" panose="02040503050406030204" pitchFamily="18" charset="0"/>
              </a:rPr>
              <a:t> </a:t>
            </a:r>
            <a:r>
              <a:rPr lang="en-GB" sz="3200" dirty="0" err="1">
                <a:solidFill>
                  <a:prstClr val="black"/>
                </a:solidFill>
                <a:latin typeface="Cambria" panose="02040503050406030204" pitchFamily="18" charset="0"/>
                <a:ea typeface="Cambria" panose="02040503050406030204" pitchFamily="18" charset="0"/>
              </a:rPr>
              <a:t>tách</a:t>
            </a:r>
            <a:r>
              <a:rPr lang="en-GB" sz="3200" dirty="0">
                <a:solidFill>
                  <a:prstClr val="black"/>
                </a:solidFill>
                <a:latin typeface="Cambria" panose="02040503050406030204" pitchFamily="18" charset="0"/>
                <a:ea typeface="Cambria" panose="02040503050406030204" pitchFamily="18" charset="0"/>
              </a:rPr>
              <a:t>.</a:t>
            </a:r>
            <a:endParaRPr lang="en-GB" sz="3200" dirty="0">
              <a:solidFill>
                <a:prstClr val="black"/>
              </a:solidFill>
              <a:latin typeface="Cambria" panose="02040503050406030204" pitchFamily="18" charset="0"/>
              <a:ea typeface="Cambria" panose="02040503050406030204" pitchFamily="18" charset="0"/>
            </a:endParaRPr>
          </a:p>
        </p:txBody>
      </p:sp>
      <p:sp>
        <p:nvSpPr>
          <p:cNvPr id="11" name="Rectangle 10"/>
          <p:cNvSpPr/>
          <p:nvPr/>
        </p:nvSpPr>
        <p:spPr>
          <a:xfrm>
            <a:off x="8087244" y="1163479"/>
            <a:ext cx="3848100" cy="2062103"/>
          </a:xfrm>
          <a:prstGeom prst="rect">
            <a:avLst/>
          </a:prstGeom>
        </p:spPr>
        <p:txBody>
          <a:bodyPr wrap="square">
            <a:spAutoFit/>
          </a:bodyPr>
          <a:lstStyle/>
          <a:p>
            <a:pPr lvl="0" fontAlgn="t"/>
            <a:r>
              <a:rPr lang="vi-VN" sz="3200" dirty="0">
                <a:solidFill>
                  <a:prstClr val="black"/>
                </a:solidFill>
                <a:latin typeface="Cambria" panose="02040503050406030204" pitchFamily="18" charset="0"/>
                <a:ea typeface="Cambria" panose="02040503050406030204" pitchFamily="18" charset="0"/>
              </a:rPr>
              <a:t>Chỉ thương bác ếch</a:t>
            </a:r>
          </a:p>
          <a:p>
            <a:pPr lvl="0" fontAlgn="t"/>
            <a:r>
              <a:rPr lang="vi-VN" sz="3200" dirty="0">
                <a:solidFill>
                  <a:prstClr val="black"/>
                </a:solidFill>
                <a:latin typeface="Cambria" panose="02040503050406030204" pitchFamily="18" charset="0"/>
                <a:ea typeface="Cambria" panose="02040503050406030204" pitchFamily="18" charset="0"/>
              </a:rPr>
              <a:t>Lặn lội trong mưa</a:t>
            </a:r>
          </a:p>
          <a:p>
            <a:pPr lvl="0" fontAlgn="t"/>
            <a:r>
              <a:rPr lang="vi-VN" sz="3200" dirty="0">
                <a:solidFill>
                  <a:prstClr val="black"/>
                </a:solidFill>
                <a:latin typeface="Cambria" panose="02040503050406030204" pitchFamily="18" charset="0"/>
                <a:ea typeface="Cambria" panose="02040503050406030204" pitchFamily="18" charset="0"/>
              </a:rPr>
              <a:t>Xem từng cụm lúa</a:t>
            </a:r>
          </a:p>
          <a:p>
            <a:pPr lvl="0" fontAlgn="t"/>
            <a:r>
              <a:rPr lang="vi-VN" sz="3200" dirty="0">
                <a:solidFill>
                  <a:prstClr val="black"/>
                </a:solidFill>
                <a:latin typeface="Cambria" panose="02040503050406030204" pitchFamily="18" charset="0"/>
                <a:ea typeface="Cambria" panose="02040503050406030204" pitchFamily="18" charset="0"/>
              </a:rPr>
              <a:t>Phất cờ lên chưa.</a:t>
            </a:r>
            <a:endParaRPr lang="vi-VN" sz="3200" dirty="0">
              <a:solidFill>
                <a:prstClr val="black"/>
              </a:solidFill>
              <a:latin typeface="Cambria" panose="02040503050406030204" pitchFamily="18" charset="0"/>
              <a:ea typeface="Cambria" panose="02040503050406030204" pitchFamily="18" charset="0"/>
            </a:endParaRPr>
          </a:p>
        </p:txBody>
      </p:sp>
      <p:sp>
        <p:nvSpPr>
          <p:cNvPr id="12" name="Rectangle 11"/>
          <p:cNvSpPr/>
          <p:nvPr/>
        </p:nvSpPr>
        <p:spPr>
          <a:xfrm>
            <a:off x="9434738" y="3335935"/>
            <a:ext cx="2178418" cy="584775"/>
          </a:xfrm>
          <a:prstGeom prst="rect">
            <a:avLst/>
          </a:prstGeom>
        </p:spPr>
        <p:txBody>
          <a:bodyPr wrap="none">
            <a:spAutoFit/>
          </a:bodyPr>
          <a:lstStyle/>
          <a:p>
            <a:pPr lvl="0" algn="r" fontAlgn="t"/>
            <a:r>
              <a:rPr lang="vi-VN" sz="3200" dirty="0">
                <a:solidFill>
                  <a:prstClr val="black"/>
                </a:solidFill>
                <a:latin typeface="Cambria" panose="02040503050406030204" pitchFamily="18" charset="0"/>
                <a:ea typeface="Cambria" panose="02040503050406030204" pitchFamily="18" charset="0"/>
              </a:rPr>
              <a:t>(Trần Tâm)</a:t>
            </a:r>
            <a:endParaRPr lang="vi-VN" sz="3200" dirty="0">
              <a:solidFill>
                <a:prstClr val="black"/>
              </a:solidFill>
              <a:latin typeface="Cambria" panose="02040503050406030204" pitchFamily="18" charset="0"/>
              <a:ea typeface="Cambria" panose="02040503050406030204" pitchFamily="18" charset="0"/>
            </a:endParaRPr>
          </a:p>
        </p:txBody>
      </p:sp>
      <p:sp>
        <p:nvSpPr>
          <p:cNvPr id="13" name="Rounded Rectangle 6"/>
          <p:cNvSpPr/>
          <p:nvPr/>
        </p:nvSpPr>
        <p:spPr>
          <a:xfrm>
            <a:off x="582214" y="3275476"/>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EB381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ounded Rectangle 6"/>
          <p:cNvSpPr/>
          <p:nvPr/>
        </p:nvSpPr>
        <p:spPr>
          <a:xfrm>
            <a:off x="563164" y="1043580"/>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FD8C3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6"/>
          <p:cNvSpPr/>
          <p:nvPr/>
        </p:nvSpPr>
        <p:spPr>
          <a:xfrm>
            <a:off x="4258864" y="1007730"/>
            <a:ext cx="3872172"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BCDA3A"/>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Rounded Rectangle 6"/>
          <p:cNvSpPr/>
          <p:nvPr/>
        </p:nvSpPr>
        <p:spPr>
          <a:xfrm>
            <a:off x="4385200" y="3290187"/>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ounded Rectangle 6"/>
          <p:cNvSpPr/>
          <p:nvPr/>
        </p:nvSpPr>
        <p:spPr>
          <a:xfrm>
            <a:off x="8087244" y="1020883"/>
            <a:ext cx="3619500" cy="2301899"/>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677315 w 2809517"/>
              <a:gd name="connsiteY5" fmla="*/ 418641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 name="connsiteX0" fmla="*/ 216 w 2809517"/>
              <a:gd name="connsiteY0" fmla="*/ 150567 h 947452"/>
              <a:gd name="connsiteX1" fmla="*/ 150783 w 2809517"/>
              <a:gd name="connsiteY1" fmla="*/ 0 h 947452"/>
              <a:gd name="connsiteX2" fmla="*/ 1344274 w 2809517"/>
              <a:gd name="connsiteY2" fmla="*/ 99152 h 947452"/>
              <a:gd name="connsiteX3" fmla="*/ 2658950 w 2809517"/>
              <a:gd name="connsiteY3" fmla="*/ 0 h 947452"/>
              <a:gd name="connsiteX4" fmla="*/ 2809517 w 2809517"/>
              <a:gd name="connsiteY4" fmla="*/ 150567 h 947452"/>
              <a:gd name="connsiteX5" fmla="*/ 2743565 w 2809517"/>
              <a:gd name="connsiteY5" fmla="*/ 444413 h 947452"/>
              <a:gd name="connsiteX6" fmla="*/ 2809517 w 2809517"/>
              <a:gd name="connsiteY6" fmla="*/ 752816 h 947452"/>
              <a:gd name="connsiteX7" fmla="*/ 2658950 w 2809517"/>
              <a:gd name="connsiteY7" fmla="*/ 903383 h 947452"/>
              <a:gd name="connsiteX8" fmla="*/ 1509527 w 2809517"/>
              <a:gd name="connsiteY8" fmla="*/ 947452 h 947452"/>
              <a:gd name="connsiteX9" fmla="*/ 150783 w 2809517"/>
              <a:gd name="connsiteY9" fmla="*/ 903383 h 947452"/>
              <a:gd name="connsiteX10" fmla="*/ 216 w 2809517"/>
              <a:gd name="connsiteY10" fmla="*/ 752816 h 947452"/>
              <a:gd name="connsiteX11" fmla="*/ 37227 w 2809517"/>
              <a:gd name="connsiteY11" fmla="*/ 473726 h 947452"/>
              <a:gd name="connsiteX12" fmla="*/ 216 w 2809517"/>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517" h="947452">
                <a:moveTo>
                  <a:pt x="216" y="150567"/>
                </a:moveTo>
                <a:cubicBezTo>
                  <a:pt x="216" y="67411"/>
                  <a:pt x="67627" y="0"/>
                  <a:pt x="150783" y="0"/>
                </a:cubicBezTo>
                <a:cubicBezTo>
                  <a:pt x="541269" y="0"/>
                  <a:pt x="953788" y="99152"/>
                  <a:pt x="1344274" y="99152"/>
                </a:cubicBezTo>
                <a:lnTo>
                  <a:pt x="2658950" y="0"/>
                </a:lnTo>
                <a:cubicBezTo>
                  <a:pt x="2742106" y="0"/>
                  <a:pt x="2809517" y="67411"/>
                  <a:pt x="2809517" y="150567"/>
                </a:cubicBezTo>
                <a:cubicBezTo>
                  <a:pt x="2809517" y="239925"/>
                  <a:pt x="2743565" y="355055"/>
                  <a:pt x="2743565" y="444413"/>
                </a:cubicBezTo>
                <a:cubicBezTo>
                  <a:pt x="2743565" y="555805"/>
                  <a:pt x="2809517" y="641424"/>
                  <a:pt x="2809517" y="752816"/>
                </a:cubicBezTo>
                <a:cubicBezTo>
                  <a:pt x="2809517" y="835972"/>
                  <a:pt x="2742106" y="903383"/>
                  <a:pt x="2658950" y="903383"/>
                </a:cubicBezTo>
                <a:cubicBezTo>
                  <a:pt x="2264792" y="907056"/>
                  <a:pt x="1903685" y="943779"/>
                  <a:pt x="1509527" y="947452"/>
                </a:cubicBezTo>
                <a:lnTo>
                  <a:pt x="150783" y="903383"/>
                </a:lnTo>
                <a:cubicBezTo>
                  <a:pt x="67627" y="903383"/>
                  <a:pt x="216" y="835972"/>
                  <a:pt x="216" y="752816"/>
                </a:cubicBezTo>
                <a:cubicBezTo>
                  <a:pt x="-3456" y="637752"/>
                  <a:pt x="40899" y="588790"/>
                  <a:pt x="37227" y="473726"/>
                </a:cubicBezTo>
                <a:lnTo>
                  <a:pt x="216" y="150567"/>
                </a:lnTo>
                <a:close/>
              </a:path>
            </a:pathLst>
          </a:custGeom>
          <a:noFill/>
          <a:ln w="19050">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8" name="Picture 17"/>
          <p:cNvPicPr>
            <a:picLocks noChangeAspect="1"/>
          </p:cNvPicPr>
          <p:nvPr/>
        </p:nvPicPr>
        <p:blipFill>
          <a:blip r:embed="rId3"/>
          <a:stretch>
            <a:fillRect/>
          </a:stretch>
        </p:blipFill>
        <p:spPr>
          <a:xfrm>
            <a:off x="4416320" y="5674617"/>
            <a:ext cx="3846909" cy="1242787"/>
          </a:xfrm>
          <a:prstGeom prst="rect">
            <a:avLst/>
          </a:prstGeom>
        </p:spPr>
      </p:pic>
      <p:pic>
        <p:nvPicPr>
          <p:cNvPr id="2" name="Picture 1"/>
          <p:cNvPicPr>
            <a:picLocks noChangeAspect="1"/>
          </p:cNvPicPr>
          <p:nvPr/>
        </p:nvPicPr>
        <p:blipFill>
          <a:blip r:embed="rId4">
            <a:extLst>
              <a:ext uri="{BEBA8EAE-BF5A-486C-A8C5-ECC9F3942E4B}">
                <a14:imgProps xmlns:a14="http://schemas.microsoft.com/office/drawing/2010/main">
                  <a14:imgLayer r:embed="rId5">
                    <a14:imgEffect>
                      <a14:backgroundRemoval t="2869" b="95902" l="4745" r="94161">
                        <a14:foregroundMark x1="50365" y1="40984" x2="41971" y2="61885"/>
                        <a14:foregroundMark x1="54015" y1="47541" x2="46715" y2="62705"/>
                        <a14:foregroundMark x1="40876" y1="50000" x2="40876" y2="61885"/>
                        <a14:foregroundMark x1="55109" y1="85656" x2="43066" y2="84016"/>
                      </a14:backgroundRemoval>
                    </a14:imgEffect>
                  </a14:imgLayer>
                </a14:imgProps>
              </a:ext>
            </a:extLst>
          </a:blip>
          <a:stretch>
            <a:fillRect/>
          </a:stretch>
        </p:blipFill>
        <p:spPr>
          <a:xfrm flipH="1">
            <a:off x="8406742" y="3675811"/>
            <a:ext cx="3300002" cy="2960332"/>
          </a:xfrm>
          <a:prstGeom prst="rect">
            <a:avLst/>
          </a:prstGeom>
        </p:spPr>
      </p:pic>
    </p:spTree>
    <p:extLst>
      <p:ext uri="{BB962C8B-B14F-4D97-AF65-F5344CB8AC3E}">
        <p14:creationId xmlns:p14="http://schemas.microsoft.com/office/powerpoint/2010/main" val="13550130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heel(1)">
                                      <p:cBhvr>
                                        <p:cTn id="10" dur="2000"/>
                                        <p:tgtEl>
                                          <p:spTgt spid="14"/>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heel(1)">
                                      <p:cBhvr>
                                        <p:cTn id="13" dur="2000"/>
                                        <p:tgtEl>
                                          <p:spTgt spid="15"/>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wheel(1)">
                                      <p:cBhvr>
                                        <p:cTn id="16" dur="2000"/>
                                        <p:tgtEl>
                                          <p:spTgt spid="16"/>
                                        </p:tgtEl>
                                      </p:cBhvr>
                                    </p:animEffect>
                                  </p:childTnLst>
                                </p:cTn>
                              </p:par>
                              <p:par>
                                <p:cTn id="17" presetID="21" presetClass="entr" presetSubtype="1"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heel(1)">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inVertical)">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1244852" y="1244906"/>
            <a:ext cx="3232562" cy="1247504"/>
            <a:chOff x="1244852" y="1244906"/>
            <a:chExt cx="2809355" cy="947452"/>
          </a:xfrm>
        </p:grpSpPr>
        <p:grpSp>
          <p:nvGrpSpPr>
            <p:cNvPr id="9" name="Group 8"/>
            <p:cNvGrpSpPr/>
            <p:nvPr/>
          </p:nvGrpSpPr>
          <p:grpSpPr>
            <a:xfrm>
              <a:off x="1244852" y="1244906"/>
              <a:ext cx="2809355" cy="947452"/>
              <a:chOff x="1244852" y="1244906"/>
              <a:chExt cx="2809355" cy="947452"/>
            </a:xfrm>
          </p:grpSpPr>
          <p:sp>
            <p:nvSpPr>
              <p:cNvPr id="7" name="Rounded Rectangle 6"/>
              <p:cNvSpPr/>
              <p:nvPr/>
            </p:nvSpPr>
            <p:spPr>
              <a:xfrm>
                <a:off x="1244852" y="1244906"/>
                <a:ext cx="2809355" cy="94745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ounded Rectangle 6"/>
              <p:cNvSpPr/>
              <p:nvPr/>
            </p:nvSpPr>
            <p:spPr>
              <a:xfrm>
                <a:off x="1360555" y="1303649"/>
                <a:ext cx="2577947" cy="84464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5" name="Rectangle 24"/>
            <p:cNvSpPr/>
            <p:nvPr/>
          </p:nvSpPr>
          <p:spPr>
            <a:xfrm>
              <a:off x="1945649" y="1472138"/>
              <a:ext cx="1689932" cy="584374"/>
            </a:xfrm>
            <a:prstGeom prst="rect">
              <a:avLst/>
            </a:prstGeom>
          </p:spPr>
          <p:txBody>
            <a:bodyPr wrap="none">
              <a:spAutoFit/>
            </a:bodyPr>
            <a:lstStyle/>
            <a:p>
              <a:r>
                <a:rPr lang="en-GB" sz="4400" b="1" i="1" dirty="0" err="1">
                  <a:solidFill>
                    <a:srgbClr val="C55A11"/>
                  </a:solidFill>
                  <a:latin typeface="Cambria" panose="02040503050406030204" pitchFamily="18" charset="0"/>
                  <a:ea typeface="Cambria" panose="02040503050406030204" pitchFamily="18" charset="0"/>
                </a:rPr>
                <a:t>l</a:t>
              </a:r>
              <a:r>
                <a:rPr lang="en-GB" sz="4400" b="1" i="1" dirty="0" err="1" smtClean="0">
                  <a:solidFill>
                    <a:srgbClr val="C55A11"/>
                  </a:solidFill>
                  <a:latin typeface="Cambria" panose="02040503050406030204" pitchFamily="18" charset="0"/>
                  <a:ea typeface="Cambria" panose="02040503050406030204" pitchFamily="18" charset="0"/>
                </a:rPr>
                <a:t>ũ</a:t>
              </a:r>
              <a:r>
                <a:rPr lang="en-GB" sz="4400" b="1" i="1" dirty="0" smtClean="0">
                  <a:solidFill>
                    <a:srgbClr val="C55A11"/>
                  </a:solidFill>
                  <a:latin typeface="Cambria" panose="02040503050406030204" pitchFamily="18" charset="0"/>
                  <a:ea typeface="Cambria" panose="02040503050406030204" pitchFamily="18" charset="0"/>
                </a:rPr>
                <a:t> </a:t>
              </a:r>
              <a:r>
                <a:rPr lang="en-GB" sz="4400" b="1" i="1" dirty="0" err="1" smtClean="0">
                  <a:solidFill>
                    <a:srgbClr val="C55A11"/>
                  </a:solidFill>
                  <a:latin typeface="Cambria" panose="02040503050406030204" pitchFamily="18" charset="0"/>
                  <a:ea typeface="Cambria" panose="02040503050406030204" pitchFamily="18" charset="0"/>
                </a:rPr>
                <a:t>lượt</a:t>
              </a:r>
              <a:endParaRPr lang="en-GB" sz="3200" b="1" dirty="0">
                <a:solidFill>
                  <a:srgbClr val="C55A11"/>
                </a:solidFill>
              </a:endParaRPr>
            </a:p>
          </p:txBody>
        </p:sp>
      </p:grpSp>
      <p:grpSp>
        <p:nvGrpSpPr>
          <p:cNvPr id="28" name="Group 27"/>
          <p:cNvGrpSpPr/>
          <p:nvPr/>
        </p:nvGrpSpPr>
        <p:grpSpPr>
          <a:xfrm>
            <a:off x="4517619" y="2642380"/>
            <a:ext cx="3665337" cy="1229446"/>
            <a:chOff x="4838274" y="2007822"/>
            <a:chExt cx="3169575" cy="947452"/>
          </a:xfrm>
        </p:grpSpPr>
        <p:grpSp>
          <p:nvGrpSpPr>
            <p:cNvPr id="10" name="Group 9"/>
            <p:cNvGrpSpPr/>
            <p:nvPr/>
          </p:nvGrpSpPr>
          <p:grpSpPr>
            <a:xfrm>
              <a:off x="4838274" y="2007822"/>
              <a:ext cx="3169575" cy="947452"/>
              <a:chOff x="1244852" y="1244906"/>
              <a:chExt cx="2809355" cy="947452"/>
            </a:xfrm>
          </p:grpSpPr>
          <p:sp>
            <p:nvSpPr>
              <p:cNvPr id="11" name="Rounded Rectangle 6"/>
              <p:cNvSpPr/>
              <p:nvPr/>
            </p:nvSpPr>
            <p:spPr>
              <a:xfrm>
                <a:off x="1244852" y="1244906"/>
                <a:ext cx="2809355" cy="94745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ounded Rectangle 6"/>
              <p:cNvSpPr/>
              <p:nvPr/>
            </p:nvSpPr>
            <p:spPr>
              <a:xfrm>
                <a:off x="1360555" y="1303649"/>
                <a:ext cx="2577947" cy="84464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7" name="Rectangle 26"/>
            <p:cNvSpPr/>
            <p:nvPr/>
          </p:nvSpPr>
          <p:spPr>
            <a:xfrm>
              <a:off x="5110203" y="2233375"/>
              <a:ext cx="2625714" cy="592957"/>
            </a:xfrm>
            <a:prstGeom prst="rect">
              <a:avLst/>
            </a:prstGeom>
          </p:spPr>
          <p:txBody>
            <a:bodyPr wrap="none">
              <a:spAutoFit/>
            </a:bodyPr>
            <a:lstStyle/>
            <a:p>
              <a:r>
                <a:rPr lang="en-GB" sz="4400" b="1" i="1" dirty="0" err="1">
                  <a:solidFill>
                    <a:srgbClr val="C55A11"/>
                  </a:solidFill>
                  <a:latin typeface="Cambria" panose="02040503050406030204" pitchFamily="18" charset="0"/>
                  <a:ea typeface="Cambria" panose="02040503050406030204" pitchFamily="18" charset="0"/>
                </a:rPr>
                <a:t>b</a:t>
              </a:r>
              <a:r>
                <a:rPr lang="en-GB" sz="4400" b="1" i="1" dirty="0" err="1" smtClean="0">
                  <a:solidFill>
                    <a:srgbClr val="C55A11"/>
                  </a:solidFill>
                  <a:latin typeface="Cambria" panose="02040503050406030204" pitchFamily="18" charset="0"/>
                  <a:ea typeface="Cambria" panose="02040503050406030204" pitchFamily="18" charset="0"/>
                </a:rPr>
                <a:t>ánh</a:t>
              </a:r>
              <a:r>
                <a:rPr lang="en-GB" sz="4400" b="1" i="1" dirty="0" smtClean="0">
                  <a:solidFill>
                    <a:srgbClr val="C55A11"/>
                  </a:solidFill>
                  <a:latin typeface="Cambria" panose="02040503050406030204" pitchFamily="18" charset="0"/>
                  <a:ea typeface="Cambria" panose="02040503050406030204" pitchFamily="18" charset="0"/>
                </a:rPr>
                <a:t> </a:t>
              </a:r>
              <a:r>
                <a:rPr lang="en-GB" sz="4400" b="1" i="1" dirty="0" err="1" smtClean="0">
                  <a:solidFill>
                    <a:srgbClr val="C55A11"/>
                  </a:solidFill>
                  <a:latin typeface="Cambria" panose="02040503050406030204" pitchFamily="18" charset="0"/>
                  <a:ea typeface="Cambria" panose="02040503050406030204" pitchFamily="18" charset="0"/>
                </a:rPr>
                <a:t>khoai</a:t>
              </a:r>
              <a:endParaRPr lang="en-GB" sz="4400" b="1" dirty="0">
                <a:solidFill>
                  <a:srgbClr val="C55A11"/>
                </a:solidFill>
              </a:endParaRPr>
            </a:p>
          </p:txBody>
        </p:sp>
      </p:grpSp>
      <p:grpSp>
        <p:nvGrpSpPr>
          <p:cNvPr id="30" name="Group 29"/>
          <p:cNvGrpSpPr/>
          <p:nvPr/>
        </p:nvGrpSpPr>
        <p:grpSpPr>
          <a:xfrm>
            <a:off x="8430881" y="1123720"/>
            <a:ext cx="3062689" cy="1189823"/>
            <a:chOff x="8637170" y="1244906"/>
            <a:chExt cx="2809355" cy="947452"/>
          </a:xfrm>
        </p:grpSpPr>
        <p:grpSp>
          <p:nvGrpSpPr>
            <p:cNvPr id="13" name="Group 12"/>
            <p:cNvGrpSpPr/>
            <p:nvPr/>
          </p:nvGrpSpPr>
          <p:grpSpPr>
            <a:xfrm>
              <a:off x="8637170" y="1244906"/>
              <a:ext cx="2809355" cy="947452"/>
              <a:chOff x="1244852" y="1244906"/>
              <a:chExt cx="2809355" cy="947452"/>
            </a:xfrm>
          </p:grpSpPr>
          <p:sp>
            <p:nvSpPr>
              <p:cNvPr id="14" name="Rounded Rectangle 6"/>
              <p:cNvSpPr/>
              <p:nvPr/>
            </p:nvSpPr>
            <p:spPr>
              <a:xfrm>
                <a:off x="1244852" y="1244906"/>
                <a:ext cx="2809355" cy="94745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ounded Rectangle 6"/>
              <p:cNvSpPr/>
              <p:nvPr/>
            </p:nvSpPr>
            <p:spPr>
              <a:xfrm>
                <a:off x="1360555" y="1303649"/>
                <a:ext cx="2577947" cy="84464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9" name="Rectangle 28"/>
            <p:cNvSpPr/>
            <p:nvPr/>
          </p:nvSpPr>
          <p:spPr>
            <a:xfrm>
              <a:off x="9215242" y="1436788"/>
              <a:ext cx="1653210" cy="563687"/>
            </a:xfrm>
            <a:prstGeom prst="rect">
              <a:avLst/>
            </a:prstGeom>
          </p:spPr>
          <p:txBody>
            <a:bodyPr wrap="none">
              <a:spAutoFit/>
            </a:bodyPr>
            <a:lstStyle/>
            <a:p>
              <a:r>
                <a:rPr lang="en-GB" sz="4000" b="1" i="1" dirty="0" err="1">
                  <a:solidFill>
                    <a:srgbClr val="C55A11"/>
                  </a:solidFill>
                  <a:latin typeface="Cambria" panose="02040503050406030204" pitchFamily="18" charset="0"/>
                  <a:ea typeface="Cambria" panose="02040503050406030204" pitchFamily="18" charset="0"/>
                </a:rPr>
                <a:t>x</a:t>
              </a:r>
              <a:r>
                <a:rPr lang="en-GB" sz="4000" b="1" i="1" dirty="0" err="1" smtClean="0">
                  <a:solidFill>
                    <a:srgbClr val="C55A11"/>
                  </a:solidFill>
                  <a:latin typeface="Cambria" panose="02040503050406030204" pitchFamily="18" charset="0"/>
                  <a:ea typeface="Cambria" panose="02040503050406030204" pitchFamily="18" charset="0"/>
                </a:rPr>
                <a:t>òe</a:t>
              </a:r>
              <a:r>
                <a:rPr lang="en-GB" sz="4000" b="1" i="1" dirty="0" smtClean="0">
                  <a:solidFill>
                    <a:srgbClr val="C55A11"/>
                  </a:solidFill>
                  <a:latin typeface="Cambria" panose="02040503050406030204" pitchFamily="18" charset="0"/>
                  <a:ea typeface="Cambria" panose="02040503050406030204" pitchFamily="18" charset="0"/>
                </a:rPr>
                <a:t> </a:t>
              </a:r>
              <a:r>
                <a:rPr lang="en-GB" sz="4000" b="1" i="1" dirty="0" err="1" smtClean="0">
                  <a:solidFill>
                    <a:srgbClr val="C55A11"/>
                  </a:solidFill>
                  <a:latin typeface="Cambria" panose="02040503050406030204" pitchFamily="18" charset="0"/>
                  <a:ea typeface="Cambria" panose="02040503050406030204" pitchFamily="18" charset="0"/>
                </a:rPr>
                <a:t>tay</a:t>
              </a:r>
              <a:endParaRPr lang="en-GB" sz="4000" b="1" dirty="0">
                <a:solidFill>
                  <a:srgbClr val="C55A11"/>
                </a:solidFill>
              </a:endParaRPr>
            </a:p>
          </p:txBody>
        </p:sp>
      </p:grpSp>
      <p:grpSp>
        <p:nvGrpSpPr>
          <p:cNvPr id="33" name="Group 32"/>
          <p:cNvGrpSpPr/>
          <p:nvPr/>
        </p:nvGrpSpPr>
        <p:grpSpPr>
          <a:xfrm>
            <a:off x="1281251" y="4162910"/>
            <a:ext cx="3196163" cy="1280713"/>
            <a:chOff x="1281251" y="4162910"/>
            <a:chExt cx="3196163" cy="1280713"/>
          </a:xfrm>
        </p:grpSpPr>
        <p:grpSp>
          <p:nvGrpSpPr>
            <p:cNvPr id="22" name="Group 21"/>
            <p:cNvGrpSpPr/>
            <p:nvPr/>
          </p:nvGrpSpPr>
          <p:grpSpPr>
            <a:xfrm>
              <a:off x="1281251" y="4162910"/>
              <a:ext cx="3196163" cy="1280713"/>
              <a:chOff x="1244852" y="1244906"/>
              <a:chExt cx="2809355" cy="947452"/>
            </a:xfrm>
          </p:grpSpPr>
          <p:sp>
            <p:nvSpPr>
              <p:cNvPr id="23" name="Rounded Rectangle 6"/>
              <p:cNvSpPr/>
              <p:nvPr/>
            </p:nvSpPr>
            <p:spPr>
              <a:xfrm>
                <a:off x="1244852" y="1244906"/>
                <a:ext cx="2809355" cy="94745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ounded Rectangle 6"/>
              <p:cNvSpPr/>
              <p:nvPr/>
            </p:nvSpPr>
            <p:spPr>
              <a:xfrm>
                <a:off x="1360555" y="1303649"/>
                <a:ext cx="2577947" cy="84464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31" name="Rectangle 30"/>
            <p:cNvSpPr/>
            <p:nvPr/>
          </p:nvSpPr>
          <p:spPr>
            <a:xfrm>
              <a:off x="1829290" y="4447505"/>
              <a:ext cx="1854995" cy="769441"/>
            </a:xfrm>
            <a:prstGeom prst="rect">
              <a:avLst/>
            </a:prstGeom>
          </p:spPr>
          <p:txBody>
            <a:bodyPr wrap="none">
              <a:spAutoFit/>
            </a:bodyPr>
            <a:lstStyle/>
            <a:p>
              <a:r>
                <a:rPr lang="en-GB" sz="4400" b="1" i="1" dirty="0" err="1">
                  <a:solidFill>
                    <a:srgbClr val="C55A11"/>
                  </a:solidFill>
                  <a:latin typeface="Cambria" panose="02040503050406030204" pitchFamily="18" charset="0"/>
                  <a:ea typeface="Cambria" panose="02040503050406030204" pitchFamily="18" charset="0"/>
                </a:rPr>
                <a:t>l</a:t>
              </a:r>
              <a:r>
                <a:rPr lang="en-GB" sz="4400" b="1" i="1" dirty="0" err="1" smtClean="0">
                  <a:solidFill>
                    <a:srgbClr val="C55A11"/>
                  </a:solidFill>
                  <a:latin typeface="Cambria" panose="02040503050406030204" pitchFamily="18" charset="0"/>
                  <a:ea typeface="Cambria" panose="02040503050406030204" pitchFamily="18" charset="0"/>
                </a:rPr>
                <a:t>ật</a:t>
              </a:r>
              <a:r>
                <a:rPr lang="en-GB" sz="4400" b="1" i="1" dirty="0" smtClean="0">
                  <a:solidFill>
                    <a:srgbClr val="C55A11"/>
                  </a:solidFill>
                  <a:latin typeface="Cambria" panose="02040503050406030204" pitchFamily="18" charset="0"/>
                  <a:ea typeface="Cambria" panose="02040503050406030204" pitchFamily="18" charset="0"/>
                </a:rPr>
                <a:t> </a:t>
              </a:r>
              <a:r>
                <a:rPr lang="en-GB" sz="4400" b="1" i="1" dirty="0" err="1" smtClean="0">
                  <a:solidFill>
                    <a:srgbClr val="C55A11"/>
                  </a:solidFill>
                  <a:latin typeface="Cambria" panose="02040503050406030204" pitchFamily="18" charset="0"/>
                  <a:ea typeface="Cambria" panose="02040503050406030204" pitchFamily="18" charset="0"/>
                </a:rPr>
                <a:t>đật</a:t>
              </a:r>
              <a:endParaRPr lang="en-GB" sz="2400" dirty="0"/>
            </a:p>
          </p:txBody>
        </p:sp>
      </p:grpSp>
      <p:grpSp>
        <p:nvGrpSpPr>
          <p:cNvPr id="32" name="Group 31"/>
          <p:cNvGrpSpPr/>
          <p:nvPr/>
        </p:nvGrpSpPr>
        <p:grpSpPr>
          <a:xfrm>
            <a:off x="8182953" y="4200662"/>
            <a:ext cx="3184479" cy="1303592"/>
            <a:chOff x="5199357" y="4012894"/>
            <a:chExt cx="2809355" cy="947452"/>
          </a:xfrm>
        </p:grpSpPr>
        <p:grpSp>
          <p:nvGrpSpPr>
            <p:cNvPr id="19" name="Group 18"/>
            <p:cNvGrpSpPr/>
            <p:nvPr/>
          </p:nvGrpSpPr>
          <p:grpSpPr>
            <a:xfrm>
              <a:off x="5199357" y="4012894"/>
              <a:ext cx="2809355" cy="947452"/>
              <a:chOff x="1244852" y="1244906"/>
              <a:chExt cx="2809355" cy="947452"/>
            </a:xfrm>
          </p:grpSpPr>
          <p:sp>
            <p:nvSpPr>
              <p:cNvPr id="20" name="Rounded Rectangle 6"/>
              <p:cNvSpPr/>
              <p:nvPr/>
            </p:nvSpPr>
            <p:spPr>
              <a:xfrm>
                <a:off x="1244852" y="1244906"/>
                <a:ext cx="2809355" cy="94745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solidFill>
                <a:srgbClr val="F9BA6A"/>
              </a:solidFill>
              <a:ln>
                <a:solidFill>
                  <a:srgbClr val="F9BA6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ounded Rectangle 6"/>
              <p:cNvSpPr/>
              <p:nvPr/>
            </p:nvSpPr>
            <p:spPr>
              <a:xfrm>
                <a:off x="1360555" y="1303649"/>
                <a:ext cx="2577947" cy="844642"/>
              </a:xfrm>
              <a:custGeom>
                <a:avLst/>
                <a:gdLst>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809301 w 2809301"/>
                  <a:gd name="connsiteY4" fmla="*/ 752816 h 903383"/>
                  <a:gd name="connsiteX5" fmla="*/ 2658734 w 2809301"/>
                  <a:gd name="connsiteY5" fmla="*/ 903383 h 903383"/>
                  <a:gd name="connsiteX6" fmla="*/ 150567 w 2809301"/>
                  <a:gd name="connsiteY6" fmla="*/ 903383 h 903383"/>
                  <a:gd name="connsiteX7" fmla="*/ 0 w 2809301"/>
                  <a:gd name="connsiteY7" fmla="*/ 752816 h 903383"/>
                  <a:gd name="connsiteX8" fmla="*/ 0 w 2809301"/>
                  <a:gd name="connsiteY8" fmla="*/ 150567 h 903383"/>
                  <a:gd name="connsiteX0" fmla="*/ 0 w 2809301"/>
                  <a:gd name="connsiteY0" fmla="*/ 150567 h 903383"/>
                  <a:gd name="connsiteX1" fmla="*/ 150567 w 2809301"/>
                  <a:gd name="connsiteY1" fmla="*/ 0 h 903383"/>
                  <a:gd name="connsiteX2" fmla="*/ 2658734 w 2809301"/>
                  <a:gd name="connsiteY2" fmla="*/ 0 h 903383"/>
                  <a:gd name="connsiteX3" fmla="*/ 2809301 w 2809301"/>
                  <a:gd name="connsiteY3" fmla="*/ 150567 h 903383"/>
                  <a:gd name="connsiteX4" fmla="*/ 2677099 w 2809301"/>
                  <a:gd name="connsiteY4" fmla="*/ 418641 h 903383"/>
                  <a:gd name="connsiteX5" fmla="*/ 2809301 w 2809301"/>
                  <a:gd name="connsiteY5" fmla="*/ 752816 h 903383"/>
                  <a:gd name="connsiteX6" fmla="*/ 2658734 w 2809301"/>
                  <a:gd name="connsiteY6" fmla="*/ 903383 h 903383"/>
                  <a:gd name="connsiteX7" fmla="*/ 150567 w 2809301"/>
                  <a:gd name="connsiteY7" fmla="*/ 903383 h 903383"/>
                  <a:gd name="connsiteX8" fmla="*/ 0 w 2809301"/>
                  <a:gd name="connsiteY8" fmla="*/ 752816 h 903383"/>
                  <a:gd name="connsiteX9" fmla="*/ 0 w 2809301"/>
                  <a:gd name="connsiteY9" fmla="*/ 150567 h 903383"/>
                  <a:gd name="connsiteX0" fmla="*/ 54 w 2809355"/>
                  <a:gd name="connsiteY0" fmla="*/ 150567 h 903383"/>
                  <a:gd name="connsiteX1" fmla="*/ 150621 w 2809355"/>
                  <a:gd name="connsiteY1" fmla="*/ 0 h 903383"/>
                  <a:gd name="connsiteX2" fmla="*/ 2658788 w 2809355"/>
                  <a:gd name="connsiteY2" fmla="*/ 0 h 903383"/>
                  <a:gd name="connsiteX3" fmla="*/ 2809355 w 2809355"/>
                  <a:gd name="connsiteY3" fmla="*/ 150567 h 903383"/>
                  <a:gd name="connsiteX4" fmla="*/ 2677153 w 2809355"/>
                  <a:gd name="connsiteY4" fmla="*/ 418641 h 903383"/>
                  <a:gd name="connsiteX5" fmla="*/ 2809355 w 2809355"/>
                  <a:gd name="connsiteY5" fmla="*/ 752816 h 903383"/>
                  <a:gd name="connsiteX6" fmla="*/ 2658788 w 2809355"/>
                  <a:gd name="connsiteY6" fmla="*/ 903383 h 903383"/>
                  <a:gd name="connsiteX7" fmla="*/ 150621 w 2809355"/>
                  <a:gd name="connsiteY7" fmla="*/ 903383 h 903383"/>
                  <a:gd name="connsiteX8" fmla="*/ 54 w 2809355"/>
                  <a:gd name="connsiteY8" fmla="*/ 752816 h 903383"/>
                  <a:gd name="connsiteX9" fmla="*/ 176324 w 2809355"/>
                  <a:gd name="connsiteY9" fmla="*/ 473726 h 903383"/>
                  <a:gd name="connsiteX10" fmla="*/ 54 w 2809355"/>
                  <a:gd name="connsiteY10" fmla="*/ 150567 h 903383"/>
                  <a:gd name="connsiteX0" fmla="*/ 54 w 2809355"/>
                  <a:gd name="connsiteY0" fmla="*/ 150567 h 903383"/>
                  <a:gd name="connsiteX1" fmla="*/ 150621 w 2809355"/>
                  <a:gd name="connsiteY1" fmla="*/ 0 h 903383"/>
                  <a:gd name="connsiteX2" fmla="*/ 1344112 w 2809355"/>
                  <a:gd name="connsiteY2" fmla="*/ 99152 h 903383"/>
                  <a:gd name="connsiteX3" fmla="*/ 2658788 w 2809355"/>
                  <a:gd name="connsiteY3" fmla="*/ 0 h 903383"/>
                  <a:gd name="connsiteX4" fmla="*/ 2809355 w 2809355"/>
                  <a:gd name="connsiteY4" fmla="*/ 150567 h 903383"/>
                  <a:gd name="connsiteX5" fmla="*/ 2677153 w 2809355"/>
                  <a:gd name="connsiteY5" fmla="*/ 418641 h 903383"/>
                  <a:gd name="connsiteX6" fmla="*/ 2809355 w 2809355"/>
                  <a:gd name="connsiteY6" fmla="*/ 752816 h 903383"/>
                  <a:gd name="connsiteX7" fmla="*/ 2658788 w 2809355"/>
                  <a:gd name="connsiteY7" fmla="*/ 903383 h 903383"/>
                  <a:gd name="connsiteX8" fmla="*/ 150621 w 2809355"/>
                  <a:gd name="connsiteY8" fmla="*/ 903383 h 903383"/>
                  <a:gd name="connsiteX9" fmla="*/ 54 w 2809355"/>
                  <a:gd name="connsiteY9" fmla="*/ 752816 h 903383"/>
                  <a:gd name="connsiteX10" fmla="*/ 176324 w 2809355"/>
                  <a:gd name="connsiteY10" fmla="*/ 473726 h 903383"/>
                  <a:gd name="connsiteX11" fmla="*/ 54 w 2809355"/>
                  <a:gd name="connsiteY11" fmla="*/ 150567 h 903383"/>
                  <a:gd name="connsiteX0" fmla="*/ 54 w 2809355"/>
                  <a:gd name="connsiteY0" fmla="*/ 150567 h 903499"/>
                  <a:gd name="connsiteX1" fmla="*/ 150621 w 2809355"/>
                  <a:gd name="connsiteY1" fmla="*/ 0 h 903499"/>
                  <a:gd name="connsiteX2" fmla="*/ 1344112 w 2809355"/>
                  <a:gd name="connsiteY2" fmla="*/ 99152 h 903499"/>
                  <a:gd name="connsiteX3" fmla="*/ 2658788 w 2809355"/>
                  <a:gd name="connsiteY3" fmla="*/ 0 h 903499"/>
                  <a:gd name="connsiteX4" fmla="*/ 2809355 w 2809355"/>
                  <a:gd name="connsiteY4" fmla="*/ 150567 h 903499"/>
                  <a:gd name="connsiteX5" fmla="*/ 2677153 w 2809355"/>
                  <a:gd name="connsiteY5" fmla="*/ 418641 h 903499"/>
                  <a:gd name="connsiteX6" fmla="*/ 2809355 w 2809355"/>
                  <a:gd name="connsiteY6" fmla="*/ 752816 h 903499"/>
                  <a:gd name="connsiteX7" fmla="*/ 2658788 w 2809355"/>
                  <a:gd name="connsiteY7" fmla="*/ 903383 h 903499"/>
                  <a:gd name="connsiteX8" fmla="*/ 1498348 w 2809355"/>
                  <a:gd name="connsiteY8" fmla="*/ 826266 h 903499"/>
                  <a:gd name="connsiteX9" fmla="*/ 150621 w 2809355"/>
                  <a:gd name="connsiteY9" fmla="*/ 903383 h 903499"/>
                  <a:gd name="connsiteX10" fmla="*/ 54 w 2809355"/>
                  <a:gd name="connsiteY10" fmla="*/ 752816 h 903499"/>
                  <a:gd name="connsiteX11" fmla="*/ 176324 w 2809355"/>
                  <a:gd name="connsiteY11" fmla="*/ 473726 h 903499"/>
                  <a:gd name="connsiteX12" fmla="*/ 54 w 2809355"/>
                  <a:gd name="connsiteY12" fmla="*/ 150567 h 903499"/>
                  <a:gd name="connsiteX0" fmla="*/ 54 w 2809355"/>
                  <a:gd name="connsiteY0" fmla="*/ 150567 h 947452"/>
                  <a:gd name="connsiteX1" fmla="*/ 150621 w 2809355"/>
                  <a:gd name="connsiteY1" fmla="*/ 0 h 947452"/>
                  <a:gd name="connsiteX2" fmla="*/ 1344112 w 2809355"/>
                  <a:gd name="connsiteY2" fmla="*/ 99152 h 947452"/>
                  <a:gd name="connsiteX3" fmla="*/ 2658788 w 2809355"/>
                  <a:gd name="connsiteY3" fmla="*/ 0 h 947452"/>
                  <a:gd name="connsiteX4" fmla="*/ 2809355 w 2809355"/>
                  <a:gd name="connsiteY4" fmla="*/ 150567 h 947452"/>
                  <a:gd name="connsiteX5" fmla="*/ 2677153 w 2809355"/>
                  <a:gd name="connsiteY5" fmla="*/ 418641 h 947452"/>
                  <a:gd name="connsiteX6" fmla="*/ 2809355 w 2809355"/>
                  <a:gd name="connsiteY6" fmla="*/ 752816 h 947452"/>
                  <a:gd name="connsiteX7" fmla="*/ 2658788 w 2809355"/>
                  <a:gd name="connsiteY7" fmla="*/ 903383 h 947452"/>
                  <a:gd name="connsiteX8" fmla="*/ 1509365 w 2809355"/>
                  <a:gd name="connsiteY8" fmla="*/ 947452 h 947452"/>
                  <a:gd name="connsiteX9" fmla="*/ 150621 w 2809355"/>
                  <a:gd name="connsiteY9" fmla="*/ 903383 h 947452"/>
                  <a:gd name="connsiteX10" fmla="*/ 54 w 2809355"/>
                  <a:gd name="connsiteY10" fmla="*/ 752816 h 947452"/>
                  <a:gd name="connsiteX11" fmla="*/ 176324 w 2809355"/>
                  <a:gd name="connsiteY11" fmla="*/ 473726 h 947452"/>
                  <a:gd name="connsiteX12" fmla="*/ 54 w 2809355"/>
                  <a:gd name="connsiteY12" fmla="*/ 150567 h 947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09355" h="947452">
                    <a:moveTo>
                      <a:pt x="54" y="150567"/>
                    </a:moveTo>
                    <a:cubicBezTo>
                      <a:pt x="54" y="67411"/>
                      <a:pt x="67465" y="0"/>
                      <a:pt x="150621" y="0"/>
                    </a:cubicBezTo>
                    <a:cubicBezTo>
                      <a:pt x="541107" y="0"/>
                      <a:pt x="953626" y="99152"/>
                      <a:pt x="1344112" y="99152"/>
                    </a:cubicBezTo>
                    <a:lnTo>
                      <a:pt x="2658788" y="0"/>
                    </a:lnTo>
                    <a:cubicBezTo>
                      <a:pt x="2741944" y="0"/>
                      <a:pt x="2809355" y="67411"/>
                      <a:pt x="2809355" y="150567"/>
                    </a:cubicBezTo>
                    <a:cubicBezTo>
                      <a:pt x="2809355" y="239925"/>
                      <a:pt x="2677153" y="329283"/>
                      <a:pt x="2677153" y="418641"/>
                    </a:cubicBezTo>
                    <a:cubicBezTo>
                      <a:pt x="2677153" y="530033"/>
                      <a:pt x="2809355" y="641424"/>
                      <a:pt x="2809355" y="752816"/>
                    </a:cubicBezTo>
                    <a:cubicBezTo>
                      <a:pt x="2809355" y="835972"/>
                      <a:pt x="2741944" y="903383"/>
                      <a:pt x="2658788" y="903383"/>
                    </a:cubicBezTo>
                    <a:cubicBezTo>
                      <a:pt x="2264630" y="907056"/>
                      <a:pt x="1903523" y="943779"/>
                      <a:pt x="1509365" y="947452"/>
                    </a:cubicBezTo>
                    <a:lnTo>
                      <a:pt x="150621" y="903383"/>
                    </a:lnTo>
                    <a:cubicBezTo>
                      <a:pt x="67465" y="903383"/>
                      <a:pt x="54" y="835972"/>
                      <a:pt x="54" y="752816"/>
                    </a:cubicBezTo>
                    <a:cubicBezTo>
                      <a:pt x="-3618" y="637752"/>
                      <a:pt x="179996" y="588790"/>
                      <a:pt x="176324" y="473726"/>
                    </a:cubicBezTo>
                    <a:lnTo>
                      <a:pt x="54" y="150567"/>
                    </a:lnTo>
                    <a:close/>
                  </a:path>
                </a:pathLst>
              </a:cu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5" name="Rectangle 4"/>
            <p:cNvSpPr/>
            <p:nvPr/>
          </p:nvSpPr>
          <p:spPr>
            <a:xfrm>
              <a:off x="5815575" y="4207004"/>
              <a:ext cx="1576916" cy="559231"/>
            </a:xfrm>
            <a:prstGeom prst="rect">
              <a:avLst/>
            </a:prstGeom>
          </p:spPr>
          <p:txBody>
            <a:bodyPr wrap="none">
              <a:spAutoFit/>
            </a:bodyPr>
            <a:lstStyle/>
            <a:p>
              <a:r>
                <a:rPr lang="en-GB" sz="4400" b="1" i="1" dirty="0" err="1">
                  <a:solidFill>
                    <a:srgbClr val="C55A11"/>
                  </a:solidFill>
                  <a:latin typeface="Cambria" panose="02040503050406030204" pitchFamily="18" charset="0"/>
                  <a:ea typeface="Cambria" panose="02040503050406030204" pitchFamily="18" charset="0"/>
                </a:rPr>
                <a:t>t</a:t>
              </a:r>
              <a:r>
                <a:rPr lang="en-GB" sz="4400" b="1" i="1" dirty="0" err="1" smtClean="0">
                  <a:solidFill>
                    <a:srgbClr val="C55A11"/>
                  </a:solidFill>
                  <a:latin typeface="Cambria" panose="02040503050406030204" pitchFamily="18" charset="0"/>
                  <a:ea typeface="Cambria" panose="02040503050406030204" pitchFamily="18" charset="0"/>
                </a:rPr>
                <a:t>í</a:t>
              </a:r>
              <a:r>
                <a:rPr lang="en-GB" sz="4400" b="1" i="1" dirty="0" smtClean="0">
                  <a:solidFill>
                    <a:srgbClr val="C55A11"/>
                  </a:solidFill>
                  <a:latin typeface="Cambria" panose="02040503050406030204" pitchFamily="18" charset="0"/>
                  <a:ea typeface="Cambria" panose="02040503050406030204" pitchFamily="18" charset="0"/>
                </a:rPr>
                <a:t> </a:t>
              </a:r>
              <a:r>
                <a:rPr lang="en-GB" sz="4400" b="1" i="1" dirty="0" err="1" smtClean="0">
                  <a:solidFill>
                    <a:srgbClr val="C55A11"/>
                  </a:solidFill>
                  <a:latin typeface="Cambria" panose="02040503050406030204" pitchFamily="18" charset="0"/>
                  <a:ea typeface="Cambria" panose="02040503050406030204" pitchFamily="18" charset="0"/>
                </a:rPr>
                <a:t>tách</a:t>
              </a:r>
              <a:endParaRPr lang="en-GB" sz="4400" b="1" dirty="0">
                <a:solidFill>
                  <a:srgbClr val="C55A11"/>
                </a:solidFill>
                <a:latin typeface="Cambria" panose="02040503050406030204" pitchFamily="18" charset="0"/>
                <a:ea typeface="Cambria" panose="02040503050406030204" pitchFamily="18" charset="0"/>
              </a:endParaRPr>
            </a:p>
          </p:txBody>
        </p:sp>
      </p:grpSp>
      <p:pic>
        <p:nvPicPr>
          <p:cNvPr id="44" name="Picture 43"/>
          <p:cNvPicPr>
            <a:picLocks noChangeAspect="1"/>
          </p:cNvPicPr>
          <p:nvPr/>
        </p:nvPicPr>
        <p:blipFill>
          <a:blip r:embed="rId2"/>
          <a:stretch>
            <a:fillRect/>
          </a:stretch>
        </p:blipFill>
        <p:spPr>
          <a:xfrm>
            <a:off x="4136311" y="-101028"/>
            <a:ext cx="3895682" cy="1286367"/>
          </a:xfrm>
          <a:prstGeom prst="rect">
            <a:avLst/>
          </a:prstGeom>
        </p:spPr>
      </p:pic>
    </p:spTree>
    <p:extLst>
      <p:ext uri="{BB962C8B-B14F-4D97-AF65-F5344CB8AC3E}">
        <p14:creationId xmlns:p14="http://schemas.microsoft.com/office/powerpoint/2010/main" val="40631862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barn(inVertical)">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arn(inVertical)">
                                      <p:cBhvr>
                                        <p:cTn id="12" dur="500"/>
                                        <p:tgtEl>
                                          <p:spTgt spid="26"/>
                                        </p:tgtEl>
                                      </p:cBhvr>
                                    </p:animEffect>
                                  </p:childTnLst>
                                </p:cTn>
                              </p:par>
                              <p:par>
                                <p:cTn id="13" presetID="16" presetClass="entr" presetSubtype="21"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Effect transition="in" filter="barn(inVertical)">
                                      <p:cBhvr>
                                        <p:cTn id="15" dur="500"/>
                                        <p:tgtEl>
                                          <p:spTgt spid="30"/>
                                        </p:tgtEl>
                                      </p:cBhvr>
                                    </p:animEffect>
                                  </p:childTnLst>
                                </p:cTn>
                              </p:par>
                              <p:par>
                                <p:cTn id="16" presetID="16" presetClass="entr" presetSubtype="21"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barn(inVertical)">
                                      <p:cBhvr>
                                        <p:cTn id="18" dur="500"/>
                                        <p:tgtEl>
                                          <p:spTgt spid="28"/>
                                        </p:tgtEl>
                                      </p:cBhvr>
                                    </p:animEffect>
                                  </p:childTnLst>
                                </p:cTn>
                              </p:par>
                              <p:par>
                                <p:cTn id="19" presetID="16" presetClass="entr" presetSubtype="21" fill="hold"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barn(inVertical)">
                                      <p:cBhvr>
                                        <p:cTn id="21" dur="500"/>
                                        <p:tgtEl>
                                          <p:spTgt spid="33"/>
                                        </p:tgtEl>
                                      </p:cBhvr>
                                    </p:animEffect>
                                  </p:childTnLst>
                                </p:cTn>
                              </p:par>
                              <p:par>
                                <p:cTn id="22" presetID="16" presetClass="entr" presetSubtype="21"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barn(inVertical)">
                                      <p:cBhvr>
                                        <p:cTn id="24"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2.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ags/tag3.xml><?xml version="1.0" encoding="utf-8"?>
<p:tagLst xmlns:a="http://schemas.openxmlformats.org/drawingml/2006/main" xmlns:r="http://schemas.openxmlformats.org/officeDocument/2006/relationships" xmlns:p="http://schemas.openxmlformats.org/presentationml/2006/main">
  <p:tag name="KSO_WM_SLIDE_ID" val="custom20205176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176"/>
  <p:tag name="KSO_WM_SLIDE_LAYOUT" val="a_b"/>
  <p:tag name="KSO_WM_SLIDE_LAYOUT_CNT" val="1_1"/>
  <p:tag name="KSO_WM_UNIT_SHOW_EDIT_AREA_INDICATION" val="1"/>
  <p:tag name="KSO_WM_TEMPLATE_THUMBS_INDEX" val="1、4、7、12、13、14、15、16、17、18、20、24、25、28、33、36、40、43、4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2660</TotalTime>
  <Words>975</Words>
  <Application>Microsoft Office PowerPoint</Application>
  <PresentationFormat>Widescreen</PresentationFormat>
  <Paragraphs>149</Paragraphs>
  <Slides>32</Slides>
  <Notes>0</Notes>
  <HiddenSlides>0</HiddenSlides>
  <MMClips>3</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32</vt:i4>
      </vt:variant>
    </vt:vector>
  </HeadingPairs>
  <TitlesOfParts>
    <vt:vector size="50" baseType="lpstr">
      <vt:lpstr>HP001 4 hàng</vt:lpstr>
      <vt:lpstr>Times New Roman</vt:lpstr>
      <vt:lpstr>UTM Avo</vt:lpstr>
      <vt:lpstr>Arial</vt:lpstr>
      <vt:lpstr>汉仪正圆-55W</vt:lpstr>
      <vt:lpstr>#9Slide07 IcielBC Cubano Normal</vt:lpstr>
      <vt:lpstr>SVN-Poky's</vt:lpstr>
      <vt:lpstr>字魂131号-酷乐潮玩体</vt:lpstr>
      <vt:lpstr>Calibri</vt:lpstr>
      <vt:lpstr>#9Slide07 IcielPony</vt:lpstr>
      <vt:lpstr>#9Slide05 Bodega Script</vt:lpstr>
      <vt:lpstr>#9Slide07 HoneyCream</vt:lpstr>
      <vt:lpstr>SVN-SAF</vt:lpstr>
      <vt:lpstr>等线</vt:lpstr>
      <vt:lpstr>Cambria</vt:lpstr>
      <vt:lpstr>SVN-Dancing Script</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71</cp:revision>
  <dcterms:created xsi:type="dcterms:W3CDTF">2022-10-16T14:41:22Z</dcterms:created>
  <dcterms:modified xsi:type="dcterms:W3CDTF">2022-12-16T12:58:43Z</dcterms:modified>
</cp:coreProperties>
</file>