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  <p:sldMasterId id="2147483672" r:id="rId3"/>
  </p:sldMasterIdLst>
  <p:sldIdLst>
    <p:sldId id="256" r:id="rId4"/>
    <p:sldId id="257" r:id="rId5"/>
    <p:sldId id="281" r:id="rId6"/>
    <p:sldId id="259" r:id="rId7"/>
    <p:sldId id="260" r:id="rId8"/>
    <p:sldId id="265" r:id="rId9"/>
    <p:sldId id="264" r:id="rId10"/>
    <p:sldId id="263" r:id="rId11"/>
    <p:sldId id="258" r:id="rId12"/>
    <p:sldId id="269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</p:sldIdLst>
  <p:sldSz cx="12192000" cy="6858000"/>
  <p:notesSz cx="6858000" cy="9144000"/>
  <p:embeddedFontLs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SVN-Dancing Script" panose="02040603050506020204" pitchFamily="18" charset="0"/>
      <p:regular r:id="rId28"/>
    </p:embeddedFont>
    <p:embeddedFont>
      <p:font typeface="UTM Avo" panose="02040603050506020204" pitchFamily="18" charset="0"/>
      <p:regular r:id="rId29"/>
      <p:bold r:id="rId30"/>
      <p:italic r:id="rId31"/>
      <p:boldItalic r:id="rId32"/>
    </p:embeddedFont>
    <p:embeddedFont>
      <p:font typeface="Cambria" panose="02040503050406030204" pitchFamily="18" charset="0"/>
      <p:regular r:id="rId33"/>
      <p:bold r:id="rId34"/>
      <p:italic r:id="rId35"/>
      <p:boldItalic r:id="rId36"/>
    </p:embeddedFont>
    <p:embeddedFont>
      <p:font typeface="#9Slide07 HoneyCream" pitchFamily="2" charset="0"/>
      <p:regular r:id="rId37"/>
    </p:embeddedFont>
    <p:embeddedFont>
      <p:font typeface="Calibri Light" panose="020F0302020204030204" pitchFamily="34" charset="0"/>
      <p:regular r:id="rId38"/>
      <p:italic r:id="rId39"/>
    </p:embeddedFont>
    <p:embeddedFont>
      <p:font typeface="#9Slide05 Bodega Script" pitchFamily="2" charset="0"/>
      <p:regular r:id="rId40"/>
    </p:embeddedFont>
    <p:embeddedFont>
      <p:font typeface="#9Slide07 IcielBC Cubano Normal" panose="00000500000000000000" pitchFamily="2" charset="0"/>
      <p:regular r:id="rId41"/>
    </p:embeddedFont>
    <p:embeddedFont>
      <p:font typeface="SVN-Ready" panose="02040603050506020204" pitchFamily="18" charset="0"/>
      <p:regular r:id="rId42"/>
    </p:embeddedFont>
    <p:embeddedFont>
      <p:font typeface="SVN-Newton" panose="02040603050506020204" pitchFamily="18" charset="0"/>
      <p:regular r:id="rId43"/>
    </p:embeddedFont>
  </p:embeddedFontLst>
  <p:custDataLst>
    <p:tags r:id="rId4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FF"/>
    <a:srgbClr val="CC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50" d="100"/>
          <a:sy n="50" d="100"/>
        </p:scale>
        <p:origin x="1373" y="8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font" Target="fonts/font3.fntdata"/><Relationship Id="rId39" Type="http://schemas.openxmlformats.org/officeDocument/2006/relationships/font" Target="fonts/font16.fntdata"/><Relationship Id="rId21" Type="http://schemas.openxmlformats.org/officeDocument/2006/relationships/slide" Target="slides/slide18.xml"/><Relationship Id="rId34" Type="http://schemas.openxmlformats.org/officeDocument/2006/relationships/font" Target="fonts/font11.fntdata"/><Relationship Id="rId42" Type="http://schemas.openxmlformats.org/officeDocument/2006/relationships/font" Target="fonts/font19.fntdata"/><Relationship Id="rId47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font" Target="fonts/font14.fntdata"/><Relationship Id="rId40" Type="http://schemas.openxmlformats.org/officeDocument/2006/relationships/font" Target="fonts/font17.fntdata"/><Relationship Id="rId45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font" Target="fonts/font5.fntdata"/><Relationship Id="rId36" Type="http://schemas.openxmlformats.org/officeDocument/2006/relationships/font" Target="fonts/font13.fnt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8.fntdata"/><Relationship Id="rId44" Type="http://schemas.openxmlformats.org/officeDocument/2006/relationships/tags" Target="tags/tag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43" Type="http://schemas.openxmlformats.org/officeDocument/2006/relationships/font" Target="fonts/font20.fntdata"/><Relationship Id="rId48" Type="http://schemas.openxmlformats.org/officeDocument/2006/relationships/tableStyles" Target="tableStyle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font" Target="fonts/font15.fntdata"/><Relationship Id="rId46" Type="http://schemas.openxmlformats.org/officeDocument/2006/relationships/viewProps" Target="viewProps.xml"/><Relationship Id="rId20" Type="http://schemas.openxmlformats.org/officeDocument/2006/relationships/slide" Target="slides/slide17.xml"/><Relationship Id="rId41" Type="http://schemas.openxmlformats.org/officeDocument/2006/relationships/font" Target="fonts/font18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4130D-A665-472F-95E3-F9409D5424F7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103EC-B497-454C-BD75-CA1E48A1D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3787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4130D-A665-472F-95E3-F9409D5424F7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103EC-B497-454C-BD75-CA1E48A1D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7423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4130D-A665-472F-95E3-F9409D5424F7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103EC-B497-454C-BD75-CA1E48A1D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5746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4130D-A665-472F-95E3-F9409D5424F7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103EC-B497-454C-BD75-CA1E48A1D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9590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4130D-A665-472F-95E3-F9409D5424F7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103EC-B497-454C-BD75-CA1E48A1D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8201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D1CAF-D06B-CEC1-2A24-F3F692A40A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5CDC2C-1A54-E168-1FA9-5F42E46D78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6E8314-F754-F89A-EDBC-6C7F6299A7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397813-17E2-4498-8EB0-4591F18BA1A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5EB126-87F1-5496-F512-A07928543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A486E2-C325-CAD2-4ADB-7EE2903AC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65DF11-A008-4D9E-8A25-BB707A2A9FA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134D0D3-041A-D6FE-B7EC-00CB694B514B}"/>
              </a:ext>
            </a:extLst>
          </p:cNvPr>
          <p:cNvSpPr txBox="1"/>
          <p:nvPr userDrawn="1"/>
        </p:nvSpPr>
        <p:spPr>
          <a:xfrm>
            <a:off x="6541477" y="404446"/>
            <a:ext cx="7649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81EAEB3-BCB1-AF58-B8B1-CE746DDBE6E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68992" y="0"/>
            <a:ext cx="12529983" cy="7079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2536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797E45-2B3B-28DD-8143-1B3A18E6B2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9F2966-6C15-C5F9-2AAD-57D58971B9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A3D60-5F6A-0DC9-D274-A5FE1D4D08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397813-17E2-4498-8EB0-4591F18BA1A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D9E8D1-C6F0-E54F-0FE3-0E3D6E1DD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1A9DF0-707B-4757-97FA-66C05FDBB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65DF11-A008-4D9E-8A25-BB707A2A9FA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0CF90C5-46E8-9DCB-6CAB-804E9CF2E6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49468" y="3749"/>
            <a:ext cx="12458698" cy="7066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5363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CF79E036-54C2-58EC-6E74-ED5570F253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01600" y="-29029"/>
            <a:ext cx="12395200" cy="7170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7308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CF79E036-54C2-58EC-6E74-ED5570F253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01600" y="-29029"/>
            <a:ext cx="12395200" cy="7170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2276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C2579A-7AEC-871D-CD24-ECE8D9787E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5E5A3D-9832-C49A-EFB5-577BAF762A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01DE7D-020E-707C-C687-86F4704882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4C63DB-C6F0-EEBE-CE25-0632AC932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397813-17E2-4498-8EB0-4591F18BA1A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46A609-509B-D699-39E2-182C820E1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9B2C08-7C54-A52B-B313-C62C8E31A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65DF11-A008-4D9E-8A25-BB707A2A9FA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05640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B68BC9-BD20-CD9C-DF0A-0571551771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82366D-0104-429C-3D1F-9749BF7FB3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D701DC-53AF-FE7E-B880-DD25895E81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1DAD15-4C0B-3747-1A2D-707F6B9EF0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3B92643-2674-AF08-55E5-409F8013EF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7A9BFC3-480B-8620-62BF-D58DE2AC17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397813-17E2-4498-8EB0-4591F18BA1A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AC2BEDD-3EFC-A7D0-30F3-8F4FBC681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5351A3B-2343-EC51-8727-CF808E627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65DF11-A008-4D9E-8A25-BB707A2A9FA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53776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4130D-A665-472F-95E3-F9409D5424F7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103EC-B497-454C-BD75-CA1E48A1D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0132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55AD31-BC5F-4992-9827-D55BE7C369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B153B0-FB8A-01E9-A16F-9C8318A1F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397813-17E2-4498-8EB0-4591F18BA1A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FA136C-C1AD-A2AD-C592-6CD53B89E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FD8EEF-E131-BB46-51A1-A8185F831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65DF11-A008-4D9E-8A25-BB707A2A9FA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13180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88F2661-7922-ADB4-CA51-1FCBD967C2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397813-17E2-4498-8EB0-4591F18BA1A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012E27-E1B2-E6B3-07C2-E8ED00C8E4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247854-F8F9-6223-CC07-36CF5F9C7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65DF11-A008-4D9E-8A25-BB707A2A9FA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58811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88F2661-7922-ADB4-CA51-1FCBD967C2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397813-17E2-4498-8EB0-4591F18BA1A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012E27-E1B2-E6B3-07C2-E8ED00C8E4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247854-F8F9-6223-CC07-36CF5F9C7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65DF11-A008-4D9E-8A25-BB707A2A9FA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82375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C96E09-E631-B8C4-474B-6A106B4CD4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5490C0-00E8-72A8-DE27-5E401A39C6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F90D78-4B19-0A44-0218-D9248A7B0E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1D766F-9A6A-AC02-55A5-9601CC6A18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397813-17E2-4498-8EB0-4591F18BA1A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A5A81A-9B6B-FCB3-07AF-DCC2183D3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100173-4047-D10E-0371-7A2255120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65DF11-A008-4D9E-8A25-BB707A2A9FA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48189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350ED4-09FE-771D-82DA-FFB60D4792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7780B00-DA5C-4A64-2B63-9549316AF1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EEA9C0-B8B5-7593-5274-90AC726938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FE02ED-93A1-3C19-CDD8-6D947FCDC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397813-17E2-4498-8EB0-4591F18BA1A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9FE55F-248A-1C11-2817-BFF6E54756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908EC6-2BDA-571B-E8B8-44FF245E7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65DF11-A008-4D9E-8A25-BB707A2A9FA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56006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A159B9-D6D9-A114-21B6-B572CC006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949243-E999-653F-EBB5-E13DD7037E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2D6370-BC57-6F54-02AF-2FD756239A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397813-17E2-4498-8EB0-4591F18BA1A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7D7484-856F-DDCA-EEDB-D04720D9B9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E9DC86-A269-92C9-5B7A-AA03B24DC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65DF11-A008-4D9E-8A25-BB707A2A9FA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76805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54F2264-33D4-6255-EE08-DB396DE452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B33146A-D26B-7923-CF5F-D598870E2B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A6515B-6D82-14FC-2F30-F520C6A0AB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397813-17E2-4498-8EB0-4591F18BA1A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E0F74A-654B-F86F-5811-6ED344A0E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D1D72A-7ACF-5913-9A9F-E9E736533C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65DF11-A008-4D9E-8A25-BB707A2A9FA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82071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Shape 87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44376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 userDrawn="1">
  <p:cSld name="Title and three columns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p14"/>
          <p:cNvSpPr/>
          <p:nvPr/>
        </p:nvSpPr>
        <p:spPr>
          <a:xfrm>
            <a:off x="8502319" y="311468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5136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85" name="Google Shape;985;p14"/>
          <p:cNvSpPr/>
          <p:nvPr/>
        </p:nvSpPr>
        <p:spPr>
          <a:xfrm>
            <a:off x="586919" y="6035235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5136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86" name="Google Shape;986;p14"/>
          <p:cNvSpPr/>
          <p:nvPr/>
        </p:nvSpPr>
        <p:spPr>
          <a:xfrm>
            <a:off x="719202" y="311468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5136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87" name="Google Shape;987;p14"/>
          <p:cNvSpPr/>
          <p:nvPr/>
        </p:nvSpPr>
        <p:spPr>
          <a:xfrm>
            <a:off x="11432702" y="6035235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5136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4770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 userDrawn="1">
  <p:cSld name="1_Title and three columns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p14"/>
          <p:cNvSpPr/>
          <p:nvPr/>
        </p:nvSpPr>
        <p:spPr>
          <a:xfrm>
            <a:off x="8502319" y="311468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5136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85" name="Google Shape;985;p14"/>
          <p:cNvSpPr/>
          <p:nvPr/>
        </p:nvSpPr>
        <p:spPr>
          <a:xfrm>
            <a:off x="586919" y="6035235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5136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86" name="Google Shape;986;p14"/>
          <p:cNvSpPr/>
          <p:nvPr/>
        </p:nvSpPr>
        <p:spPr>
          <a:xfrm>
            <a:off x="719202" y="311468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5136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87" name="Google Shape;987;p14"/>
          <p:cNvSpPr/>
          <p:nvPr/>
        </p:nvSpPr>
        <p:spPr>
          <a:xfrm>
            <a:off x="11432702" y="6035235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5136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63124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4130D-A665-472F-95E3-F9409D5424F7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103EC-B497-454C-BD75-CA1E48A1D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2264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4130D-A665-472F-95E3-F9409D5424F7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103EC-B497-454C-BD75-CA1E48A1D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2685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4130D-A665-472F-95E3-F9409D5424F7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103EC-B497-454C-BD75-CA1E48A1D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7214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4130D-A665-472F-95E3-F9409D5424F7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103EC-B497-454C-BD75-CA1E48A1D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2861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4130D-A665-472F-95E3-F9409D5424F7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103EC-B497-454C-BD75-CA1E48A1D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7402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4130D-A665-472F-95E3-F9409D5424F7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103EC-B497-454C-BD75-CA1E48A1D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9916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4130D-A665-472F-95E3-F9409D5424F7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103EC-B497-454C-BD75-CA1E48A1D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8071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hyperlink" Target="https://www.facebook.com/groups/629898828017053" TargetMode="Externa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5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hyperlink" Target="https://www.facebook.com/groups/629898828017053" TargetMode="Externa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29.xml"/><Relationship Id="rId7" Type="http://schemas.openxmlformats.org/officeDocument/2006/relationships/hyperlink" Target="https://www.facebook.com/groups/629898828017053" TargetMode="Externa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44130D-A665-472F-95E3-F9409D5424F7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103EC-B497-454C-BD75-CA1E48A1D01F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C41725A-66FC-ECC9-D741-C488264DA5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736274" y="-294765"/>
            <a:ext cx="2914996" cy="308987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0ECB967-163D-97A1-9542-86B164988C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415602" y="6858002"/>
            <a:ext cx="2432012" cy="2669980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29EA2F57-C96A-966D-50AE-CA599802F3D7}"/>
              </a:ext>
            </a:extLst>
          </p:cNvPr>
          <p:cNvSpPr txBox="1"/>
          <p:nvPr userDrawn="1"/>
        </p:nvSpPr>
        <p:spPr>
          <a:xfrm>
            <a:off x="2324760" y="8600891"/>
            <a:ext cx="83042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24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24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2819393-8A5D-E722-6425-C1F457F21F4D}"/>
              </a:ext>
            </a:extLst>
          </p:cNvPr>
          <p:cNvSpPr txBox="1">
            <a:spLocks/>
          </p:cNvSpPr>
          <p:nvPr userDrawn="1"/>
        </p:nvSpPr>
        <p:spPr>
          <a:xfrm>
            <a:off x="174111" y="9086149"/>
            <a:ext cx="2914996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67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4267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7CE625A-7EB5-37D6-AA98-E6F10E173EFB}"/>
              </a:ext>
            </a:extLst>
          </p:cNvPr>
          <p:cNvSpPr txBox="1">
            <a:spLocks/>
          </p:cNvSpPr>
          <p:nvPr userDrawn="1"/>
        </p:nvSpPr>
        <p:spPr>
          <a:xfrm>
            <a:off x="-759234" y="5808133"/>
            <a:ext cx="2914996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C51C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C51C">
                  <a:lumMod val="20000"/>
                  <a:lumOff val="8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1214003-03FC-7C19-38B7-EEB5CFD5508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59348133" y="-25769008"/>
            <a:ext cx="4836708" cy="634889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1728834-2BDF-F93F-4AD5-61289A5A09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59348133" y="31562423"/>
            <a:ext cx="4836708" cy="634889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CF45EE3-5EA9-4D9F-6F60-095E1FD068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69967727" y="-25769008"/>
            <a:ext cx="4836708" cy="634889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AB2AF07-4A1F-056A-E6D0-606BDE2FF5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70318579" y="31562423"/>
            <a:ext cx="4836708" cy="634889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9185F81-9F4C-9E1A-DA28-FF4DF54F9336}"/>
              </a:ext>
            </a:extLst>
          </p:cNvPr>
          <p:cNvSpPr txBox="1"/>
          <p:nvPr userDrawn="1"/>
        </p:nvSpPr>
        <p:spPr>
          <a:xfrm>
            <a:off x="-3496166" y="2549368"/>
            <a:ext cx="44347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err="1">
                <a:ln w="0"/>
                <a:gradFill>
                  <a:gsLst>
                    <a:gs pos="0">
                      <a:srgbClr val="FF6374">
                        <a:lumMod val="50000"/>
                      </a:srgbClr>
                    </a:gs>
                    <a:gs pos="50000">
                      <a:srgbClr val="FF6374"/>
                    </a:gs>
                    <a:gs pos="100000">
                      <a:srgbClr val="FF6374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Măng</a:t>
            </a:r>
            <a:r>
              <a:rPr kumimoji="0" lang="en-US" sz="4000" b="0" i="0" u="none" strike="noStrike" kern="1200" cap="none" spc="0" normalizeH="0" baseline="0" noProof="0">
                <a:ln w="0"/>
                <a:gradFill>
                  <a:gsLst>
                    <a:gs pos="0">
                      <a:srgbClr val="FF6374">
                        <a:lumMod val="50000"/>
                      </a:srgbClr>
                    </a:gs>
                    <a:gs pos="50000">
                      <a:srgbClr val="FF6374"/>
                    </a:gs>
                    <a:gs pos="100000">
                      <a:srgbClr val="FF6374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 Non</a:t>
            </a:r>
            <a:endParaRPr kumimoji="0" lang="id-ID" sz="4000" b="0" i="0" u="none" strike="noStrike" kern="1200" cap="none" spc="0" normalizeH="0" baseline="0" noProof="0">
              <a:ln w="0"/>
              <a:gradFill>
                <a:gsLst>
                  <a:gs pos="0">
                    <a:srgbClr val="FF6374">
                      <a:lumMod val="50000"/>
                    </a:srgbClr>
                  </a:gs>
                  <a:gs pos="50000">
                    <a:srgbClr val="FF6374"/>
                  </a:gs>
                  <a:gs pos="100000">
                    <a:srgbClr val="FF6374">
                      <a:lumMod val="60000"/>
                      <a:lumOff val="40000"/>
                    </a:srgb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#9Slide07 HoneyCream" pitchFamily="2" charset="0"/>
              <a:ea typeface="+mn-ea"/>
              <a:cs typeface="#9Slide05 Bodega Script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BE93520-6E9F-4C6B-1BDC-F5F4B404C88B}"/>
              </a:ext>
            </a:extLst>
          </p:cNvPr>
          <p:cNvSpPr txBox="1"/>
          <p:nvPr userDrawn="1"/>
        </p:nvSpPr>
        <p:spPr>
          <a:xfrm>
            <a:off x="605095" y="9963312"/>
            <a:ext cx="117254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Sản phẩm của Măng Non – Tài liệu Tiểu học.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Nghiêm cấm buôn bán, sao chép và chỉnh sửa để thu lợi nhuận.</a:t>
            </a:r>
          </a:p>
        </p:txBody>
      </p:sp>
    </p:spTree>
    <p:extLst>
      <p:ext uri="{BB962C8B-B14F-4D97-AF65-F5344CB8AC3E}">
        <p14:creationId xmlns:p14="http://schemas.microsoft.com/office/powerpoint/2010/main" val="1807443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79" r:id="rId8"/>
    <p:sldLayoutId id="2147483678" r:id="rId9"/>
    <p:sldLayoutId id="2147483656" r:id="rId10"/>
    <p:sldLayoutId id="2147483657" r:id="rId11"/>
    <p:sldLayoutId id="2147483658" r:id="rId12"/>
    <p:sldLayoutId id="2147483659" r:id="rId13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16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6" grpId="1"/>
    </p:bld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C7B3D16-179E-D3B7-1CE9-C8F603A26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F4DFBF-1996-31BD-63BE-D512E103E7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74B260-7181-627F-1150-07F2C9F6C1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397813-17E2-4498-8EB0-4591F18BA1A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6270AE-7932-33E8-0F87-BCE862A9B9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CE24E8-54CE-DF26-80E4-399F3E98BD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65DF11-A008-4D9E-8A25-BB707A2A9FA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B769A967-9172-53C0-90D0-E58B822D7418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24FFC22B-1483-B98D-2F62-9C001B6AADE5}"/>
              </a:ext>
            </a:extLst>
          </p:cNvPr>
          <p:cNvSpPr txBox="1">
            <a:spLocks/>
          </p:cNvSpPr>
          <p:nvPr userDrawn="1"/>
        </p:nvSpPr>
        <p:spPr>
          <a:xfrm>
            <a:off x="10975792" y="0"/>
            <a:ext cx="1540006" cy="32492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 Non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53EAB05-9B0D-11F3-76ED-87E4EBDA9BF7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EED5F20-C7C5-D810-39F4-18A0DEFDA9F8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4E0BF0B-7C61-4D88-249F-0024704B7AA6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ABB3D9F-AFE4-3095-4D9F-55A282A02476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20" name="Title 1">
            <a:extLst>
              <a:ext uri="{FF2B5EF4-FFF2-40B4-BE49-F238E27FC236}">
                <a16:creationId xmlns:a16="http://schemas.microsoft.com/office/drawing/2014/main" id="{928B5D02-C5A5-E836-9402-69F8E7B95C71}"/>
              </a:ext>
            </a:extLst>
          </p:cNvPr>
          <p:cNvSpPr txBox="1">
            <a:spLocks/>
          </p:cNvSpPr>
          <p:nvPr userDrawn="1"/>
        </p:nvSpPr>
        <p:spPr>
          <a:xfrm>
            <a:off x="9869752" y="-1466572"/>
            <a:ext cx="3565436" cy="54239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  <a:alpha val="41000"/>
                  </a:srgbClr>
                </a:solidFill>
                <a:effectLst/>
                <a:uLnTx/>
                <a:uFillTx/>
                <a:latin typeface="SVN-Ready" panose="02040603050506020204" pitchFamily="18" charset="0"/>
                <a:ea typeface="+mj-ea"/>
                <a:cs typeface="+mj-cs"/>
              </a:rPr>
              <a:t>By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  <a:alpha val="41000"/>
                  </a:srgbClr>
                </a:solidFill>
                <a:effectLst/>
                <a:uLnTx/>
                <a:uFillTx/>
                <a:latin typeface="SVN-Ready" panose="02040603050506020204" pitchFamily="18" charset="0"/>
                <a:ea typeface="+mj-ea"/>
                <a:cs typeface="+mj-cs"/>
              </a:rPr>
              <a:t>Khánh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  <a:alpha val="41000"/>
                  </a:srgbClr>
                </a:solidFill>
                <a:effectLst/>
                <a:uLnTx/>
                <a:uFillTx/>
                <a:latin typeface="SVN-Ready" panose="02040603050506020204" pitchFamily="18" charset="0"/>
                <a:ea typeface="+mj-ea"/>
                <a:cs typeface="+mj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  <a:alpha val="41000"/>
                  </a:srgbClr>
                </a:solidFill>
                <a:effectLst/>
                <a:uLnTx/>
                <a:uFillTx/>
                <a:latin typeface="SVN-Ready" panose="02040603050506020204" pitchFamily="18" charset="0"/>
                <a:ea typeface="+mj-ea"/>
                <a:cs typeface="+mj-cs"/>
              </a:rPr>
              <a:t>Huyền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  <a:alpha val="41000"/>
                </a:srgbClr>
              </a:solidFill>
              <a:effectLst/>
              <a:uLnTx/>
              <a:uFillTx/>
              <a:latin typeface="SVN-Ready" panose="02040603050506020204" pitchFamily="18" charset="0"/>
              <a:ea typeface="+mj-ea"/>
              <a:cs typeface="+mj-cs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677A7EFF-E99E-A166-DEF1-F5DAC9733163}"/>
              </a:ext>
            </a:extLst>
          </p:cNvPr>
          <p:cNvSpPr txBox="1">
            <a:spLocks/>
          </p:cNvSpPr>
          <p:nvPr userDrawn="1"/>
        </p:nvSpPr>
        <p:spPr>
          <a:xfrm>
            <a:off x="-661557" y="614541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A5A5A5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A5A5A5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 Non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F2C54721-0DCE-6798-A422-15DB75FFED1D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523006" y="7903349"/>
            <a:ext cx="2188654" cy="265808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FDA75F9-EBDD-DDDD-BDE2-4270036EA85B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-8487112" y="-76200"/>
            <a:ext cx="2188654" cy="2658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041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75" r:id="rId4"/>
    <p:sldLayoutId id="2147483664" r:id="rId5"/>
    <p:sldLayoutId id="2147483665" r:id="rId6"/>
    <p:sldLayoutId id="2147483666" r:id="rId7"/>
    <p:sldLayoutId id="2147483667" r:id="rId8"/>
    <p:sldLayoutId id="2147483676" r:id="rId9"/>
    <p:sldLayoutId id="2147483668" r:id="rId10"/>
    <p:sldLayoutId id="2147483669" r:id="rId11"/>
    <p:sldLayoutId id="2147483670" r:id="rId12"/>
    <p:sldLayoutId id="2147483671" r:id="rId13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 PLUS Rounded 1c"/>
              <a:buChar char="●"/>
              <a:defRPr>
                <a:solidFill>
                  <a:schemeClr val="dk2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 PLUS Rounded 1c"/>
              <a:buChar char="○"/>
              <a:defRPr>
                <a:solidFill>
                  <a:schemeClr val="dk2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 PLUS Rounded 1c"/>
              <a:buChar char="■"/>
              <a:defRPr>
                <a:solidFill>
                  <a:schemeClr val="dk2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 PLUS Rounded 1c"/>
              <a:buChar char="●"/>
              <a:defRPr>
                <a:solidFill>
                  <a:schemeClr val="dk2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 PLUS Rounded 1c"/>
              <a:buChar char="○"/>
              <a:defRPr>
                <a:solidFill>
                  <a:schemeClr val="dk2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 PLUS Rounded 1c"/>
              <a:buChar char="■"/>
              <a:defRPr>
                <a:solidFill>
                  <a:schemeClr val="dk2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 PLUS Rounded 1c"/>
              <a:buChar char="●"/>
              <a:defRPr>
                <a:solidFill>
                  <a:schemeClr val="dk2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 PLUS Rounded 1c"/>
              <a:buChar char="○"/>
              <a:defRPr>
                <a:solidFill>
                  <a:schemeClr val="dk2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M PLUS Rounded 1c"/>
              <a:buChar char="■"/>
              <a:defRPr>
                <a:solidFill>
                  <a:schemeClr val="dk2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" sz="1333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" sz="1333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C41725A-66FC-ECC9-D741-C488264DA5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736274" y="-294765"/>
            <a:ext cx="2914996" cy="308987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0ECB967-163D-97A1-9542-86B164988C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415602" y="6858002"/>
            <a:ext cx="2432012" cy="2669980"/>
          </a:xfrm>
          <a:prstGeom prst="rect">
            <a:avLst/>
          </a:prstGeom>
        </p:spPr>
      </p:pic>
      <p:sp>
        <p:nvSpPr>
          <p:cNvPr id="10" name="TextBox 3">
            <a:extLst>
              <a:ext uri="{FF2B5EF4-FFF2-40B4-BE49-F238E27FC236}">
                <a16:creationId xmlns:a16="http://schemas.microsoft.com/office/drawing/2014/main" id="{29EA2F57-C96A-966D-50AE-CA599802F3D7}"/>
              </a:ext>
            </a:extLst>
          </p:cNvPr>
          <p:cNvSpPr txBox="1"/>
          <p:nvPr userDrawn="1"/>
        </p:nvSpPr>
        <p:spPr>
          <a:xfrm>
            <a:off x="2324760" y="8600891"/>
            <a:ext cx="83042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24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24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839CB496-B064-1976-8A73-F5C96C8179F1}"/>
              </a:ext>
            </a:extLst>
          </p:cNvPr>
          <p:cNvSpPr txBox="1">
            <a:spLocks/>
          </p:cNvSpPr>
          <p:nvPr userDrawn="1"/>
        </p:nvSpPr>
        <p:spPr>
          <a:xfrm>
            <a:off x="9839114" y="-489500"/>
            <a:ext cx="2914996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C51C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C51C">
                  <a:lumMod val="20000"/>
                  <a:lumOff val="8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C2819393-8A5D-E722-6425-C1F457F21F4D}"/>
              </a:ext>
            </a:extLst>
          </p:cNvPr>
          <p:cNvSpPr txBox="1">
            <a:spLocks/>
          </p:cNvSpPr>
          <p:nvPr userDrawn="1"/>
        </p:nvSpPr>
        <p:spPr>
          <a:xfrm>
            <a:off x="174111" y="9086149"/>
            <a:ext cx="2914996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67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4267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67CE625A-7EB5-37D6-AA98-E6F10E173EFB}"/>
              </a:ext>
            </a:extLst>
          </p:cNvPr>
          <p:cNvSpPr txBox="1">
            <a:spLocks/>
          </p:cNvSpPr>
          <p:nvPr userDrawn="1"/>
        </p:nvSpPr>
        <p:spPr>
          <a:xfrm>
            <a:off x="-759234" y="5808133"/>
            <a:ext cx="2914996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C51C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C51C">
                  <a:lumMod val="20000"/>
                  <a:lumOff val="8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1214003-03FC-7C19-38B7-EEB5CFD5508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59348133" y="-25769008"/>
            <a:ext cx="4836708" cy="634889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1728834-2BDF-F93F-4AD5-61289A5A09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59348133" y="31562423"/>
            <a:ext cx="4836708" cy="634889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CF45EE3-5EA9-4D9F-6F60-095E1FD068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69967727" y="-25769008"/>
            <a:ext cx="4836708" cy="634889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AB2AF07-4A1F-056A-E6D0-606BDE2FF5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70318579" y="31562423"/>
            <a:ext cx="4836708" cy="634889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A9185F81-9F4C-9E1A-DA28-FF4DF54F9336}"/>
              </a:ext>
            </a:extLst>
          </p:cNvPr>
          <p:cNvSpPr txBox="1"/>
          <p:nvPr userDrawn="1"/>
        </p:nvSpPr>
        <p:spPr>
          <a:xfrm>
            <a:off x="-3496166" y="2549368"/>
            <a:ext cx="44347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err="1">
                <a:ln w="0"/>
                <a:gradFill>
                  <a:gsLst>
                    <a:gs pos="0">
                      <a:srgbClr val="FF6374">
                        <a:lumMod val="50000"/>
                      </a:srgbClr>
                    </a:gs>
                    <a:gs pos="50000">
                      <a:srgbClr val="FF6374"/>
                    </a:gs>
                    <a:gs pos="100000">
                      <a:srgbClr val="FF6374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Măng</a:t>
            </a:r>
            <a:r>
              <a:rPr kumimoji="0" lang="en-US" sz="4000" b="0" i="0" u="none" strike="noStrike" kern="1200" cap="none" spc="0" normalizeH="0" baseline="0" noProof="0">
                <a:ln w="0"/>
                <a:gradFill>
                  <a:gsLst>
                    <a:gs pos="0">
                      <a:srgbClr val="FF6374">
                        <a:lumMod val="50000"/>
                      </a:srgbClr>
                    </a:gs>
                    <a:gs pos="50000">
                      <a:srgbClr val="FF6374"/>
                    </a:gs>
                    <a:gs pos="100000">
                      <a:srgbClr val="FF6374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 Non</a:t>
            </a:r>
            <a:endParaRPr kumimoji="0" lang="id-ID" sz="4000" b="0" i="0" u="none" strike="noStrike" kern="1200" cap="none" spc="0" normalizeH="0" baseline="0" noProof="0">
              <a:ln w="0"/>
              <a:gradFill>
                <a:gsLst>
                  <a:gs pos="0">
                    <a:srgbClr val="FF6374">
                      <a:lumMod val="50000"/>
                    </a:srgbClr>
                  </a:gs>
                  <a:gs pos="50000">
                    <a:srgbClr val="FF6374"/>
                  </a:gs>
                  <a:gs pos="100000">
                    <a:srgbClr val="FF6374">
                      <a:lumMod val="60000"/>
                      <a:lumOff val="40000"/>
                    </a:srgb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#9Slide07 HoneyCream" pitchFamily="2" charset="0"/>
              <a:ea typeface="+mn-ea"/>
              <a:cs typeface="#9Slide05 Bodega Script" pitchFamily="2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BE93520-6E9F-4C6B-1BDC-F5F4B404C88B}"/>
              </a:ext>
            </a:extLst>
          </p:cNvPr>
          <p:cNvSpPr txBox="1"/>
          <p:nvPr userDrawn="1"/>
        </p:nvSpPr>
        <p:spPr>
          <a:xfrm>
            <a:off x="605095" y="9963312"/>
            <a:ext cx="117254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Sản phẩm của Măng Non – Tài liệu Tiểu học.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Nghiêm cấm buôn bán, sao chép và chỉnh sửa để thu lợi nhuận.</a:t>
            </a:r>
          </a:p>
        </p:txBody>
      </p:sp>
    </p:spTree>
    <p:extLst>
      <p:ext uri="{BB962C8B-B14F-4D97-AF65-F5344CB8AC3E}">
        <p14:creationId xmlns:p14="http://schemas.microsoft.com/office/powerpoint/2010/main" val="105968152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7" r:id="rId3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19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9" grpId="1"/>
    </p:bldLst>
  </p:timing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47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35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50.png"/><Relationship Id="rId7" Type="http://schemas.openxmlformats.org/officeDocument/2006/relationships/slide" Target="slide16.xml"/><Relationship Id="rId2" Type="http://schemas.openxmlformats.org/officeDocument/2006/relationships/slide" Target="slide14.xml"/><Relationship Id="rId1" Type="http://schemas.openxmlformats.org/officeDocument/2006/relationships/slideLayout" Target="../slideLayouts/slideLayout14.xml"/><Relationship Id="rId6" Type="http://schemas.openxmlformats.org/officeDocument/2006/relationships/slide" Target="slide17.xml"/><Relationship Id="rId5" Type="http://schemas.openxmlformats.org/officeDocument/2006/relationships/slide" Target="slide18.xml"/><Relationship Id="rId4" Type="http://schemas.openxmlformats.org/officeDocument/2006/relationships/slide" Target="slide15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audio" Target="../media/audio5.wav"/><Relationship Id="rId7" Type="http://schemas.openxmlformats.org/officeDocument/2006/relationships/image" Target="../media/image54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10" Type="http://schemas.openxmlformats.org/officeDocument/2006/relationships/slide" Target="slide13.xml"/><Relationship Id="rId4" Type="http://schemas.openxmlformats.org/officeDocument/2006/relationships/image" Target="../media/image50.png"/><Relationship Id="rId9" Type="http://schemas.openxmlformats.org/officeDocument/2006/relationships/image" Target="../media/image5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audio" Target="../media/audio5.wav"/><Relationship Id="rId7" Type="http://schemas.openxmlformats.org/officeDocument/2006/relationships/image" Target="../media/image54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10" Type="http://schemas.openxmlformats.org/officeDocument/2006/relationships/slide" Target="slide13.xml"/><Relationship Id="rId4" Type="http://schemas.openxmlformats.org/officeDocument/2006/relationships/image" Target="../media/image50.png"/><Relationship Id="rId9" Type="http://schemas.openxmlformats.org/officeDocument/2006/relationships/image" Target="../media/image5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audio" Target="../media/audio5.wav"/><Relationship Id="rId7" Type="http://schemas.openxmlformats.org/officeDocument/2006/relationships/image" Target="../media/image54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10" Type="http://schemas.openxmlformats.org/officeDocument/2006/relationships/slide" Target="slide13.xml"/><Relationship Id="rId4" Type="http://schemas.openxmlformats.org/officeDocument/2006/relationships/image" Target="../media/image50.png"/><Relationship Id="rId9" Type="http://schemas.openxmlformats.org/officeDocument/2006/relationships/image" Target="../media/image5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audio" Target="../media/audio5.wav"/><Relationship Id="rId7" Type="http://schemas.openxmlformats.org/officeDocument/2006/relationships/image" Target="../media/image54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52.png"/><Relationship Id="rId5" Type="http://schemas.openxmlformats.org/officeDocument/2006/relationships/image" Target="../media/image50.png"/><Relationship Id="rId10" Type="http://schemas.openxmlformats.org/officeDocument/2006/relationships/slide" Target="slide13.xml"/><Relationship Id="rId4" Type="http://schemas.openxmlformats.org/officeDocument/2006/relationships/image" Target="../media/image53.png"/><Relationship Id="rId9" Type="http://schemas.openxmlformats.org/officeDocument/2006/relationships/image" Target="../media/image5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audio" Target="../media/audio5.wav"/><Relationship Id="rId7" Type="http://schemas.openxmlformats.org/officeDocument/2006/relationships/image" Target="../media/image54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10" Type="http://schemas.openxmlformats.org/officeDocument/2006/relationships/slide" Target="slide19.xml"/><Relationship Id="rId4" Type="http://schemas.openxmlformats.org/officeDocument/2006/relationships/image" Target="../media/image50.png"/><Relationship Id="rId9" Type="http://schemas.openxmlformats.org/officeDocument/2006/relationships/image" Target="../media/image5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18" Type="http://schemas.openxmlformats.org/officeDocument/2006/relationships/image" Target="../media/image3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17" Type="http://schemas.openxmlformats.org/officeDocument/2006/relationships/image" Target="../media/image29.png"/><Relationship Id="rId2" Type="http://schemas.openxmlformats.org/officeDocument/2006/relationships/image" Target="../media/image14.png"/><Relationship Id="rId16" Type="http://schemas.openxmlformats.org/officeDocument/2006/relationships/image" Target="../media/image28.png"/><Relationship Id="rId20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10" Type="http://schemas.openxmlformats.org/officeDocument/2006/relationships/image" Target="../media/image22.png"/><Relationship Id="rId19" Type="http://schemas.openxmlformats.org/officeDocument/2006/relationships/image" Target="../media/image31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groups/629898828017053" TargetMode="External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18" Type="http://schemas.openxmlformats.org/officeDocument/2006/relationships/image" Target="../media/image3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17" Type="http://schemas.openxmlformats.org/officeDocument/2006/relationships/image" Target="../media/image29.png"/><Relationship Id="rId2" Type="http://schemas.openxmlformats.org/officeDocument/2006/relationships/image" Target="../media/image14.png"/><Relationship Id="rId16" Type="http://schemas.openxmlformats.org/officeDocument/2006/relationships/image" Target="../media/image28.png"/><Relationship Id="rId20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10" Type="http://schemas.openxmlformats.org/officeDocument/2006/relationships/image" Target="../media/image22.png"/><Relationship Id="rId19" Type="http://schemas.openxmlformats.org/officeDocument/2006/relationships/image" Target="../media/image31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4.png"/><Relationship Id="rId3" Type="http://schemas.openxmlformats.org/officeDocument/2006/relationships/image" Target="../media/image20.png"/><Relationship Id="rId7" Type="http://schemas.openxmlformats.org/officeDocument/2006/relationships/image" Target="../media/image17.png"/><Relationship Id="rId12" Type="http://schemas.openxmlformats.org/officeDocument/2006/relationships/image" Target="../media/image4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42.png"/><Relationship Id="rId5" Type="http://schemas.openxmlformats.org/officeDocument/2006/relationships/image" Target="../media/image25.png"/><Relationship Id="rId10" Type="http://schemas.openxmlformats.org/officeDocument/2006/relationships/image" Target="../media/image22.png"/><Relationship Id="rId4" Type="http://schemas.openxmlformats.org/officeDocument/2006/relationships/image" Target="../media/image24.png"/><Relationship Id="rId9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2032" y="0"/>
            <a:ext cx="1799968" cy="179996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5822" y="5348844"/>
            <a:ext cx="756178" cy="128550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02585" y="486188"/>
            <a:ext cx="9169179" cy="593192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6934" y="2889504"/>
            <a:ext cx="4575194" cy="4575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4655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20000"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4726" y="321276"/>
            <a:ext cx="11467070" cy="606716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pc="-150" dirty="0"/>
          </a:p>
        </p:txBody>
      </p:sp>
      <p:grpSp>
        <p:nvGrpSpPr>
          <p:cNvPr id="35" name="组合 34">
            <a:extLst>
              <a:ext uri="{FF2B5EF4-FFF2-40B4-BE49-F238E27FC236}">
                <a16:creationId xmlns:a16="http://schemas.microsoft.com/office/drawing/2014/main" id="{A847E745-9798-4FFA-8A58-0CDE819F383D}"/>
              </a:ext>
            </a:extLst>
          </p:cNvPr>
          <p:cNvGrpSpPr/>
          <p:nvPr/>
        </p:nvGrpSpPr>
        <p:grpSpPr>
          <a:xfrm>
            <a:off x="695325" y="561975"/>
            <a:ext cx="10821485" cy="726471"/>
            <a:chOff x="695325" y="561975"/>
            <a:chExt cx="10821485" cy="726471"/>
          </a:xfrm>
        </p:grpSpPr>
        <p:sp>
          <p:nvSpPr>
            <p:cNvPr id="36" name="矩形 35">
              <a:extLst>
                <a:ext uri="{FF2B5EF4-FFF2-40B4-BE49-F238E27FC236}">
                  <a16:creationId xmlns:a16="http://schemas.microsoft.com/office/drawing/2014/main" id="{B5407871-6210-4CA1-AAAE-E63E55E0BE36}"/>
                </a:ext>
              </a:extLst>
            </p:cNvPr>
            <p:cNvSpPr/>
            <p:nvPr/>
          </p:nvSpPr>
          <p:spPr>
            <a:xfrm>
              <a:off x="978369" y="605182"/>
              <a:ext cx="10538441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en-US" altLang="zh-CN" sz="36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03. </a:t>
              </a:r>
              <a:r>
                <a:rPr lang="en-US" sz="36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</a:rPr>
                <a:t>Từ</a:t>
              </a:r>
              <a:r>
                <a:rPr lang="en-US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</a:rPr>
                <a:t> in </a:t>
              </a:r>
              <a:r>
                <a:rPr lang="en-US" sz="36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</a:rPr>
                <a:t>đậm</a:t>
              </a:r>
              <a:r>
                <a:rPr lang="en-US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</a:rPr>
                <a:t> ở </a:t>
              </a:r>
              <a:r>
                <a:rPr lang="en-US" sz="36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</a:rPr>
                <a:t>bài</a:t>
              </a:r>
              <a:r>
                <a:rPr lang="en-US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</a:rPr>
                <a:t> </a:t>
              </a:r>
              <a:r>
                <a:rPr lang="en-US" sz="36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</a:rPr>
                <a:t>tập</a:t>
              </a:r>
              <a:r>
                <a:rPr lang="en-US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</a:rPr>
                <a:t> 2 </a:t>
              </a:r>
              <a:r>
                <a:rPr lang="en-US" sz="36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</a:rPr>
                <a:t>bổ</a:t>
              </a:r>
              <a:r>
                <a:rPr lang="en-US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</a:rPr>
                <a:t> sung </a:t>
              </a:r>
              <a:r>
                <a:rPr lang="en-US" sz="36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</a:rPr>
                <a:t>điều</a:t>
              </a:r>
              <a:r>
                <a:rPr lang="en-US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</a:rPr>
                <a:t> </a:t>
              </a:r>
              <a:r>
                <a:rPr lang="en-US" sz="36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</a:rPr>
                <a:t>gì</a:t>
              </a:r>
              <a:r>
                <a:rPr lang="en-US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</a:rPr>
                <a:t> </a:t>
              </a:r>
              <a:r>
                <a:rPr lang="en-US" sz="36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</a:rPr>
                <a:t>cho</a:t>
              </a:r>
              <a:r>
                <a:rPr lang="en-US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</a:rPr>
                <a:t> </a:t>
              </a:r>
              <a:r>
                <a:rPr lang="en-US" sz="36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</a:rPr>
                <a:t>câu</a:t>
              </a:r>
              <a:r>
                <a:rPr lang="en-US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</a:rPr>
                <a:t>?</a:t>
              </a:r>
              <a:endParaRPr lang="vi-VN" sz="36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endParaRPr>
            </a:p>
          </p:txBody>
        </p:sp>
        <p:sp>
          <p:nvSpPr>
            <p:cNvPr id="37" name="矩形 36">
              <a:extLst>
                <a:ext uri="{FF2B5EF4-FFF2-40B4-BE49-F238E27FC236}">
                  <a16:creationId xmlns:a16="http://schemas.microsoft.com/office/drawing/2014/main" id="{D4EA9F0A-BFF8-4CB5-9EAA-8F0619C77FDE}"/>
                </a:ext>
              </a:extLst>
            </p:cNvPr>
            <p:cNvSpPr/>
            <p:nvPr/>
          </p:nvSpPr>
          <p:spPr>
            <a:xfrm>
              <a:off x="695325" y="561975"/>
              <a:ext cx="271663" cy="726471"/>
            </a:xfrm>
            <a:prstGeom prst="rect">
              <a:avLst/>
            </a:prstGeom>
            <a:solidFill>
              <a:srgbClr val="B071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字魂3号-英雄黑体" panose="00000500000000000000" pitchFamily="2" charset="-122"/>
              </a:endParaRPr>
            </a:p>
          </p:txBody>
        </p:sp>
      </p:grpSp>
      <p:grpSp>
        <p:nvGrpSpPr>
          <p:cNvPr id="10" name="A"/>
          <p:cNvGrpSpPr/>
          <p:nvPr/>
        </p:nvGrpSpPr>
        <p:grpSpPr>
          <a:xfrm>
            <a:off x="2830271" y="1543780"/>
            <a:ext cx="5359793" cy="1473589"/>
            <a:chOff x="464231" y="2355461"/>
            <a:chExt cx="5359793" cy="1473589"/>
          </a:xfrm>
        </p:grpSpPr>
        <p:sp>
          <p:nvSpPr>
            <p:cNvPr id="11" name="Rounded Rectangle 10"/>
            <p:cNvSpPr/>
            <p:nvPr/>
          </p:nvSpPr>
          <p:spPr>
            <a:xfrm>
              <a:off x="1448972" y="2599009"/>
              <a:ext cx="4304713" cy="1111347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200" dirty="0">
                <a:solidFill>
                  <a:srgbClr val="66330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1674054" y="2538781"/>
              <a:ext cx="4149970" cy="1106951"/>
            </a:xfrm>
            <a:prstGeom prst="roundRect">
              <a:avLst/>
            </a:prstGeom>
            <a:noFill/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89" r="78596" b="84410"/>
            <a:stretch/>
          </p:blipFill>
          <p:spPr>
            <a:xfrm>
              <a:off x="464231" y="2355461"/>
              <a:ext cx="1570535" cy="1473589"/>
            </a:xfrm>
            <a:prstGeom prst="rect">
              <a:avLst/>
            </a:prstGeom>
          </p:spPr>
        </p:pic>
        <p:sp>
          <p:nvSpPr>
            <p:cNvPr id="14" name="Rectangle 13"/>
            <p:cNvSpPr/>
            <p:nvPr/>
          </p:nvSpPr>
          <p:spPr>
            <a:xfrm>
              <a:off x="1813968" y="2560020"/>
              <a:ext cx="3805710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GB" sz="3200" dirty="0" err="1" smtClean="0">
                  <a:solidFill>
                    <a:srgbClr val="663300"/>
                  </a:solidFill>
                  <a:latin typeface="UTM Avo" panose="02040603050506020204" pitchFamily="18" charset="0"/>
                </a:rPr>
                <a:t>Cảm</a:t>
              </a:r>
              <a:r>
                <a:rPr lang="en-GB" sz="3200" dirty="0" smtClean="0">
                  <a:solidFill>
                    <a:srgbClr val="663300"/>
                  </a:solidFill>
                  <a:latin typeface="UTM Avo" panose="02040603050506020204" pitchFamily="18" charset="0"/>
                </a:rPr>
                <a:t> </a:t>
              </a:r>
              <a:r>
                <a:rPr lang="en-GB" sz="3200" dirty="0" err="1" smtClean="0">
                  <a:solidFill>
                    <a:srgbClr val="663300"/>
                  </a:solidFill>
                  <a:latin typeface="UTM Avo" panose="02040603050506020204" pitchFamily="18" charset="0"/>
                </a:rPr>
                <a:t>xúc</a:t>
              </a:r>
              <a:r>
                <a:rPr lang="en-GB" sz="3200" dirty="0" smtClean="0">
                  <a:solidFill>
                    <a:srgbClr val="663300"/>
                  </a:solidFill>
                  <a:latin typeface="UTM Avo" panose="02040603050506020204" pitchFamily="18" charset="0"/>
                </a:rPr>
                <a:t> </a:t>
              </a:r>
              <a:r>
                <a:rPr lang="en-GB" sz="3200" dirty="0" err="1" smtClean="0">
                  <a:solidFill>
                    <a:srgbClr val="663300"/>
                  </a:solidFill>
                  <a:latin typeface="UTM Avo" panose="02040603050506020204" pitchFamily="18" charset="0"/>
                </a:rPr>
                <a:t>của</a:t>
              </a:r>
              <a:r>
                <a:rPr lang="en-GB" sz="3200" dirty="0" smtClean="0">
                  <a:solidFill>
                    <a:srgbClr val="663300"/>
                  </a:solidFill>
                  <a:latin typeface="UTM Avo" panose="02040603050506020204" pitchFamily="18" charset="0"/>
                </a:rPr>
                <a:t> </a:t>
              </a:r>
            </a:p>
            <a:p>
              <a:pPr algn="ctr"/>
              <a:r>
                <a:rPr lang="en-GB" sz="3200" dirty="0" err="1">
                  <a:solidFill>
                    <a:srgbClr val="663300"/>
                  </a:solidFill>
                  <a:latin typeface="UTM Avo" panose="02040603050506020204" pitchFamily="18" charset="0"/>
                </a:rPr>
                <a:t>n</a:t>
              </a:r>
              <a:r>
                <a:rPr lang="en-GB" sz="3200" dirty="0" err="1" smtClean="0">
                  <a:solidFill>
                    <a:srgbClr val="663300"/>
                  </a:solidFill>
                  <a:latin typeface="UTM Avo" panose="02040603050506020204" pitchFamily="18" charset="0"/>
                </a:rPr>
                <a:t>gười</a:t>
              </a:r>
              <a:r>
                <a:rPr lang="en-GB" sz="3200" dirty="0" smtClean="0">
                  <a:solidFill>
                    <a:srgbClr val="663300"/>
                  </a:solidFill>
                  <a:latin typeface="UTM Avo" panose="02040603050506020204" pitchFamily="18" charset="0"/>
                </a:rPr>
                <a:t> </a:t>
              </a:r>
              <a:r>
                <a:rPr lang="en-GB" sz="3200" dirty="0" err="1" smtClean="0">
                  <a:solidFill>
                    <a:srgbClr val="663300"/>
                  </a:solidFill>
                  <a:latin typeface="UTM Avo" panose="02040603050506020204" pitchFamily="18" charset="0"/>
                </a:rPr>
                <a:t>nói</a:t>
              </a:r>
              <a:endParaRPr lang="en-GB" sz="3200" dirty="0">
                <a:solidFill>
                  <a:srgbClr val="663300"/>
                </a:solidFill>
                <a:latin typeface="UTM Avo" panose="02040603050506020204" pitchFamily="18" charset="0"/>
              </a:endParaRPr>
            </a:p>
          </p:txBody>
        </p:sp>
      </p:grpSp>
      <p:grpSp>
        <p:nvGrpSpPr>
          <p:cNvPr id="15" name="B"/>
          <p:cNvGrpSpPr/>
          <p:nvPr/>
        </p:nvGrpSpPr>
        <p:grpSpPr>
          <a:xfrm>
            <a:off x="2770168" y="3050324"/>
            <a:ext cx="5382603" cy="1667899"/>
            <a:chOff x="6026734" y="2243358"/>
            <a:chExt cx="5382603" cy="1667899"/>
          </a:xfrm>
        </p:grpSpPr>
        <p:sp>
          <p:nvSpPr>
            <p:cNvPr id="16" name="Rounded Rectangle 15"/>
            <p:cNvSpPr/>
            <p:nvPr/>
          </p:nvSpPr>
          <p:spPr>
            <a:xfrm>
              <a:off x="7033847" y="2570873"/>
              <a:ext cx="4304713" cy="1111347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200" dirty="0">
                <a:solidFill>
                  <a:srgbClr val="66330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7529535" y="2524754"/>
              <a:ext cx="3454890" cy="1077218"/>
            </a:xfrm>
            <a:prstGeom prst="rect">
              <a:avLst/>
            </a:prstGeom>
            <a:ln w="38100"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GB" sz="3200" dirty="0" smtClean="0">
                  <a:solidFill>
                    <a:srgbClr val="663300"/>
                  </a:solidFill>
                  <a:latin typeface="UTM Avo" panose="02040603050506020204" pitchFamily="18" charset="0"/>
                </a:rPr>
                <a:t>Mong </a:t>
              </a:r>
              <a:r>
                <a:rPr lang="en-GB" sz="3200" dirty="0" err="1" smtClean="0">
                  <a:solidFill>
                    <a:srgbClr val="663300"/>
                  </a:solidFill>
                  <a:latin typeface="UTM Avo" panose="02040603050506020204" pitchFamily="18" charset="0"/>
                </a:rPr>
                <a:t>muốn</a:t>
              </a:r>
              <a:endParaRPr lang="en-GB" sz="3200" dirty="0" smtClean="0">
                <a:solidFill>
                  <a:srgbClr val="663300"/>
                </a:solidFill>
                <a:latin typeface="UTM Avo" panose="02040603050506020204" pitchFamily="18" charset="0"/>
              </a:endParaRPr>
            </a:p>
            <a:p>
              <a:pPr algn="ctr"/>
              <a:r>
                <a:rPr lang="en-GB" sz="3200" dirty="0" err="1">
                  <a:solidFill>
                    <a:srgbClr val="663300"/>
                  </a:solidFill>
                  <a:latin typeface="UTM Avo" panose="02040603050506020204" pitchFamily="18" charset="0"/>
                </a:rPr>
                <a:t>c</a:t>
              </a:r>
              <a:r>
                <a:rPr lang="en-GB" sz="3200" dirty="0" err="1" smtClean="0">
                  <a:solidFill>
                    <a:srgbClr val="663300"/>
                  </a:solidFill>
                  <a:latin typeface="UTM Avo" panose="02040603050506020204" pitchFamily="18" charset="0"/>
                </a:rPr>
                <a:t>ủa</a:t>
              </a:r>
              <a:r>
                <a:rPr lang="en-GB" sz="3200" dirty="0" smtClean="0">
                  <a:solidFill>
                    <a:srgbClr val="663300"/>
                  </a:solidFill>
                  <a:latin typeface="UTM Avo" panose="02040603050506020204" pitchFamily="18" charset="0"/>
                </a:rPr>
                <a:t> </a:t>
              </a:r>
              <a:r>
                <a:rPr lang="en-GB" sz="3200" dirty="0" err="1" smtClean="0">
                  <a:solidFill>
                    <a:srgbClr val="663300"/>
                  </a:solidFill>
                  <a:latin typeface="UTM Avo" panose="02040603050506020204" pitchFamily="18" charset="0"/>
                </a:rPr>
                <a:t>người</a:t>
              </a:r>
              <a:r>
                <a:rPr lang="en-GB" sz="3200" dirty="0" smtClean="0">
                  <a:solidFill>
                    <a:srgbClr val="663300"/>
                  </a:solidFill>
                  <a:latin typeface="UTM Avo" panose="02040603050506020204" pitchFamily="18" charset="0"/>
                </a:rPr>
                <a:t> </a:t>
              </a:r>
              <a:r>
                <a:rPr lang="en-GB" sz="3200" dirty="0" err="1" smtClean="0">
                  <a:solidFill>
                    <a:srgbClr val="663300"/>
                  </a:solidFill>
                  <a:latin typeface="UTM Avo" panose="02040603050506020204" pitchFamily="18" charset="0"/>
                </a:rPr>
                <a:t>nói</a:t>
              </a:r>
              <a:endParaRPr lang="en-GB" sz="3200" dirty="0">
                <a:solidFill>
                  <a:srgbClr val="66330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8" name="Rounded Rectangle 17"/>
            <p:cNvSpPr/>
            <p:nvPr/>
          </p:nvSpPr>
          <p:spPr>
            <a:xfrm>
              <a:off x="7104624" y="2501827"/>
              <a:ext cx="4304713" cy="1111347"/>
            </a:xfrm>
            <a:prstGeom prst="roundRect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200" dirty="0">
                <a:solidFill>
                  <a:srgbClr val="663300"/>
                </a:solidFill>
                <a:latin typeface="UTM Avo" panose="02040603050506020204" pitchFamily="18" charset="0"/>
              </a:endParaRPr>
            </a:p>
          </p:txBody>
        </p:sp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634" t="-410" r="63173" b="84820"/>
            <a:stretch/>
          </p:blipFill>
          <p:spPr>
            <a:xfrm>
              <a:off x="6026734" y="2243358"/>
              <a:ext cx="1330669" cy="1667899"/>
            </a:xfrm>
            <a:prstGeom prst="rect">
              <a:avLst/>
            </a:prstGeom>
            <a:ln w="38100">
              <a:noFill/>
            </a:ln>
          </p:spPr>
        </p:pic>
      </p:grpSp>
      <p:grpSp>
        <p:nvGrpSpPr>
          <p:cNvPr id="20" name="C"/>
          <p:cNvGrpSpPr/>
          <p:nvPr/>
        </p:nvGrpSpPr>
        <p:grpSpPr>
          <a:xfrm>
            <a:off x="2757259" y="4848786"/>
            <a:ext cx="5294521" cy="1556748"/>
            <a:chOff x="529503" y="4096574"/>
            <a:chExt cx="5294521" cy="1556748"/>
          </a:xfrm>
        </p:grpSpPr>
        <p:sp>
          <p:nvSpPr>
            <p:cNvPr id="21" name="Rounded Rectangle 20"/>
            <p:cNvSpPr/>
            <p:nvPr/>
          </p:nvSpPr>
          <p:spPr>
            <a:xfrm>
              <a:off x="1448971" y="4269546"/>
              <a:ext cx="4304713" cy="1111347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924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200" dirty="0">
                <a:solidFill>
                  <a:srgbClr val="66330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1895806" y="4254313"/>
              <a:ext cx="3679036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GB" sz="3200" dirty="0" err="1" smtClean="0">
                  <a:solidFill>
                    <a:srgbClr val="663300"/>
                  </a:solidFill>
                  <a:latin typeface="UTM Avo" panose="02040603050506020204" pitchFamily="18" charset="0"/>
                </a:rPr>
                <a:t>Nội</a:t>
              </a:r>
              <a:r>
                <a:rPr lang="en-GB" sz="3200" dirty="0" smtClean="0">
                  <a:solidFill>
                    <a:srgbClr val="663300"/>
                  </a:solidFill>
                  <a:latin typeface="UTM Avo" panose="02040603050506020204" pitchFamily="18" charset="0"/>
                </a:rPr>
                <a:t> dung </a:t>
              </a:r>
              <a:r>
                <a:rPr lang="en-GB" sz="3200" dirty="0" err="1" smtClean="0">
                  <a:solidFill>
                    <a:srgbClr val="663300"/>
                  </a:solidFill>
                  <a:latin typeface="UTM Avo" panose="02040603050506020204" pitchFamily="18" charset="0"/>
                </a:rPr>
                <a:t>kể</a:t>
              </a:r>
              <a:r>
                <a:rPr lang="en-GB" sz="3200" dirty="0" smtClean="0">
                  <a:solidFill>
                    <a:srgbClr val="663300"/>
                  </a:solidFill>
                  <a:latin typeface="UTM Avo" panose="02040603050506020204" pitchFamily="18" charset="0"/>
                </a:rPr>
                <a:t>, </a:t>
              </a:r>
              <a:r>
                <a:rPr lang="en-GB" sz="3200" dirty="0" err="1" smtClean="0">
                  <a:solidFill>
                    <a:srgbClr val="663300"/>
                  </a:solidFill>
                  <a:latin typeface="UTM Avo" panose="02040603050506020204" pitchFamily="18" charset="0"/>
                </a:rPr>
                <a:t>tả</a:t>
              </a:r>
              <a:r>
                <a:rPr lang="en-GB" sz="3200" dirty="0" smtClean="0">
                  <a:solidFill>
                    <a:srgbClr val="663300"/>
                  </a:solidFill>
                  <a:latin typeface="UTM Avo" panose="02040603050506020204" pitchFamily="18" charset="0"/>
                </a:rPr>
                <a:t>,</a:t>
              </a:r>
            </a:p>
            <a:p>
              <a:pPr algn="ctr"/>
              <a:r>
                <a:rPr lang="en-GB" sz="3200" dirty="0" err="1">
                  <a:solidFill>
                    <a:srgbClr val="663300"/>
                  </a:solidFill>
                  <a:latin typeface="UTM Avo" panose="02040603050506020204" pitchFamily="18" charset="0"/>
                </a:rPr>
                <a:t>g</a:t>
              </a:r>
              <a:r>
                <a:rPr lang="en-GB" sz="3200" dirty="0" err="1" smtClean="0">
                  <a:solidFill>
                    <a:srgbClr val="663300"/>
                  </a:solidFill>
                  <a:latin typeface="UTM Avo" panose="02040603050506020204" pitchFamily="18" charset="0"/>
                </a:rPr>
                <a:t>iới</a:t>
              </a:r>
              <a:r>
                <a:rPr lang="en-GB" sz="3200" dirty="0" smtClean="0">
                  <a:solidFill>
                    <a:srgbClr val="663300"/>
                  </a:solidFill>
                  <a:latin typeface="UTM Avo" panose="02040603050506020204" pitchFamily="18" charset="0"/>
                </a:rPr>
                <a:t> </a:t>
              </a:r>
              <a:r>
                <a:rPr lang="en-GB" sz="3200" dirty="0" err="1" smtClean="0">
                  <a:solidFill>
                    <a:srgbClr val="663300"/>
                  </a:solidFill>
                  <a:latin typeface="UTM Avo" panose="02040603050506020204" pitchFamily="18" charset="0"/>
                </a:rPr>
                <a:t>thiệu</a:t>
              </a:r>
              <a:endParaRPr lang="en-GB" sz="3200" dirty="0" smtClean="0">
                <a:solidFill>
                  <a:srgbClr val="66330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23" name="Rounded Rectangle 22"/>
            <p:cNvSpPr/>
            <p:nvPr/>
          </p:nvSpPr>
          <p:spPr>
            <a:xfrm>
              <a:off x="1519311" y="4199650"/>
              <a:ext cx="4304713" cy="1111347"/>
            </a:xfrm>
            <a:prstGeom prst="roundRect">
              <a:avLst/>
            </a:prstGeom>
            <a:noFill/>
            <a:ln w="38100">
              <a:solidFill>
                <a:srgbClr val="924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200" dirty="0">
                <a:solidFill>
                  <a:srgbClr val="663300"/>
                </a:solidFill>
                <a:latin typeface="UTM Avo" panose="02040603050506020204" pitchFamily="18" charset="0"/>
              </a:endParaRPr>
            </a:p>
          </p:txBody>
        </p:sp>
        <p:pic>
          <p:nvPicPr>
            <p:cNvPr id="24" name="Picture 23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249" t="-1026" r="49486" b="84616"/>
            <a:stretch/>
          </p:blipFill>
          <p:spPr>
            <a:xfrm rot="20512849">
              <a:off x="529503" y="4096574"/>
              <a:ext cx="1439992" cy="1556748"/>
            </a:xfrm>
            <a:prstGeom prst="rect">
              <a:avLst/>
            </a:prstGeom>
          </p:spPr>
        </p:pic>
      </p:grpSp>
      <p:grpSp>
        <p:nvGrpSpPr>
          <p:cNvPr id="25" name="mattroi">
            <a:extLst>
              <a:ext uri="{FF2B5EF4-FFF2-40B4-BE49-F238E27FC236}">
                <a16:creationId xmlns:a16="http://schemas.microsoft.com/office/drawing/2014/main" id="{C2478A37-2BF7-8F3F-2FAE-9BDF35EBD811}"/>
              </a:ext>
            </a:extLst>
          </p:cNvPr>
          <p:cNvGrpSpPr/>
          <p:nvPr/>
        </p:nvGrpSpPr>
        <p:grpSpPr>
          <a:xfrm flipH="1">
            <a:off x="7390369" y="1155938"/>
            <a:ext cx="1242915" cy="1262779"/>
            <a:chOff x="2178000" y="1370575"/>
            <a:chExt cx="1417475" cy="1417450"/>
          </a:xfrm>
        </p:grpSpPr>
        <p:sp>
          <p:nvSpPr>
            <p:cNvPr id="26" name="Google Shape;1409;p39">
              <a:extLst>
                <a:ext uri="{FF2B5EF4-FFF2-40B4-BE49-F238E27FC236}">
                  <a16:creationId xmlns:a16="http://schemas.microsoft.com/office/drawing/2014/main" id="{923CF08C-51B5-9B08-EF5C-A88775363AE9}"/>
                </a:ext>
              </a:extLst>
            </p:cNvPr>
            <p:cNvSpPr/>
            <p:nvPr/>
          </p:nvSpPr>
          <p:spPr>
            <a:xfrm>
              <a:off x="2437575" y="1615825"/>
              <a:ext cx="926925" cy="926925"/>
            </a:xfrm>
            <a:custGeom>
              <a:avLst/>
              <a:gdLst/>
              <a:ahLst/>
              <a:cxnLst/>
              <a:rect l="l" t="t" r="r" b="b"/>
              <a:pathLst>
                <a:path w="37077" h="37077" extrusionOk="0">
                  <a:moveTo>
                    <a:pt x="18538" y="1"/>
                  </a:moveTo>
                  <a:cubicBezTo>
                    <a:pt x="8299" y="1"/>
                    <a:pt x="0" y="8300"/>
                    <a:pt x="0" y="18539"/>
                  </a:cubicBezTo>
                  <a:cubicBezTo>
                    <a:pt x="0" y="28778"/>
                    <a:pt x="8299" y="37077"/>
                    <a:pt x="18538" y="37077"/>
                  </a:cubicBezTo>
                  <a:cubicBezTo>
                    <a:pt x="28778" y="37077"/>
                    <a:pt x="37076" y="28778"/>
                    <a:pt x="37076" y="18539"/>
                  </a:cubicBezTo>
                  <a:cubicBezTo>
                    <a:pt x="37076" y="8300"/>
                    <a:pt x="28778" y="1"/>
                    <a:pt x="18538" y="1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C00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" name="Google Shape;1410;p39">
              <a:extLst>
                <a:ext uri="{FF2B5EF4-FFF2-40B4-BE49-F238E27FC236}">
                  <a16:creationId xmlns:a16="http://schemas.microsoft.com/office/drawing/2014/main" id="{2FDCAC83-7D47-E4A9-3C29-DE80A449ACA3}"/>
                </a:ext>
              </a:extLst>
            </p:cNvPr>
            <p:cNvSpPr/>
            <p:nvPr/>
          </p:nvSpPr>
          <p:spPr>
            <a:xfrm>
              <a:off x="2725998" y="1974523"/>
              <a:ext cx="37100" cy="73041"/>
            </a:xfrm>
            <a:custGeom>
              <a:avLst/>
              <a:gdLst/>
              <a:ahLst/>
              <a:cxnLst/>
              <a:rect l="l" t="t" r="r" b="b"/>
              <a:pathLst>
                <a:path w="1120" h="2205" extrusionOk="0">
                  <a:moveTo>
                    <a:pt x="547" y="1"/>
                  </a:moveTo>
                  <a:cubicBezTo>
                    <a:pt x="543" y="1"/>
                    <a:pt x="540" y="1"/>
                    <a:pt x="536" y="1"/>
                  </a:cubicBezTo>
                  <a:cubicBezTo>
                    <a:pt x="239" y="13"/>
                    <a:pt x="1" y="501"/>
                    <a:pt x="13" y="1120"/>
                  </a:cubicBezTo>
                  <a:cubicBezTo>
                    <a:pt x="24" y="1720"/>
                    <a:pt x="280" y="2204"/>
                    <a:pt x="573" y="2204"/>
                  </a:cubicBezTo>
                  <a:cubicBezTo>
                    <a:pt x="577" y="2204"/>
                    <a:pt x="581" y="2204"/>
                    <a:pt x="584" y="2204"/>
                  </a:cubicBezTo>
                  <a:cubicBezTo>
                    <a:pt x="882" y="2204"/>
                    <a:pt x="1120" y="1704"/>
                    <a:pt x="1108" y="1097"/>
                  </a:cubicBezTo>
                  <a:cubicBezTo>
                    <a:pt x="1096" y="496"/>
                    <a:pt x="840" y="1"/>
                    <a:pt x="547" y="1"/>
                  </a:cubicBezTo>
                  <a:close/>
                </a:path>
              </a:pathLst>
            </a:custGeom>
            <a:solidFill>
              <a:srgbClr val="804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" name="Google Shape;1411;p39">
              <a:extLst>
                <a:ext uri="{FF2B5EF4-FFF2-40B4-BE49-F238E27FC236}">
                  <a16:creationId xmlns:a16="http://schemas.microsoft.com/office/drawing/2014/main" id="{CC9204C5-5B65-B813-6C15-D65230266348}"/>
                </a:ext>
              </a:extLst>
            </p:cNvPr>
            <p:cNvSpPr/>
            <p:nvPr/>
          </p:nvSpPr>
          <p:spPr>
            <a:xfrm>
              <a:off x="3037174" y="1967832"/>
              <a:ext cx="37100" cy="73405"/>
            </a:xfrm>
            <a:custGeom>
              <a:avLst/>
              <a:gdLst/>
              <a:ahLst/>
              <a:cxnLst/>
              <a:rect l="l" t="t" r="r" b="b"/>
              <a:pathLst>
                <a:path w="1120" h="2216" extrusionOk="0">
                  <a:moveTo>
                    <a:pt x="537" y="1"/>
                  </a:moveTo>
                  <a:cubicBezTo>
                    <a:pt x="239" y="13"/>
                    <a:pt x="1" y="513"/>
                    <a:pt x="25" y="1120"/>
                  </a:cubicBezTo>
                  <a:cubicBezTo>
                    <a:pt x="36" y="1727"/>
                    <a:pt x="286" y="2215"/>
                    <a:pt x="584" y="2215"/>
                  </a:cubicBezTo>
                  <a:cubicBezTo>
                    <a:pt x="894" y="2203"/>
                    <a:pt x="1120" y="1703"/>
                    <a:pt x="1108" y="1096"/>
                  </a:cubicBezTo>
                  <a:cubicBezTo>
                    <a:pt x="1096" y="501"/>
                    <a:pt x="846" y="1"/>
                    <a:pt x="537" y="1"/>
                  </a:cubicBezTo>
                  <a:close/>
                </a:path>
              </a:pathLst>
            </a:custGeom>
            <a:solidFill>
              <a:srgbClr val="804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" name="Google Shape;1412;p39">
              <a:extLst>
                <a:ext uri="{FF2B5EF4-FFF2-40B4-BE49-F238E27FC236}">
                  <a16:creationId xmlns:a16="http://schemas.microsoft.com/office/drawing/2014/main" id="{D993A3E6-F277-E022-28DC-3167A141616C}"/>
                </a:ext>
              </a:extLst>
            </p:cNvPr>
            <p:cNvSpPr/>
            <p:nvPr/>
          </p:nvSpPr>
          <p:spPr>
            <a:xfrm>
              <a:off x="2841173" y="2079427"/>
              <a:ext cx="120708" cy="48992"/>
            </a:xfrm>
            <a:custGeom>
              <a:avLst/>
              <a:gdLst/>
              <a:ahLst/>
              <a:cxnLst/>
              <a:rect l="l" t="t" r="r" b="b"/>
              <a:pathLst>
                <a:path w="3644" h="1479" extrusionOk="0">
                  <a:moveTo>
                    <a:pt x="3617" y="1"/>
                  </a:moveTo>
                  <a:cubicBezTo>
                    <a:pt x="3578" y="1"/>
                    <a:pt x="3458" y="223"/>
                    <a:pt x="3191" y="525"/>
                  </a:cubicBezTo>
                  <a:cubicBezTo>
                    <a:pt x="3036" y="704"/>
                    <a:pt x="2858" y="870"/>
                    <a:pt x="2655" y="989"/>
                  </a:cubicBezTo>
                  <a:cubicBezTo>
                    <a:pt x="2417" y="1144"/>
                    <a:pt x="2143" y="1228"/>
                    <a:pt x="1858" y="1251"/>
                  </a:cubicBezTo>
                  <a:cubicBezTo>
                    <a:pt x="1834" y="1252"/>
                    <a:pt x="1810" y="1253"/>
                    <a:pt x="1786" y="1253"/>
                  </a:cubicBezTo>
                  <a:cubicBezTo>
                    <a:pt x="1525" y="1253"/>
                    <a:pt x="1265" y="1193"/>
                    <a:pt x="1036" y="1073"/>
                  </a:cubicBezTo>
                  <a:cubicBezTo>
                    <a:pt x="822" y="978"/>
                    <a:pt x="631" y="835"/>
                    <a:pt x="465" y="668"/>
                  </a:cubicBezTo>
                  <a:cubicBezTo>
                    <a:pt x="192" y="384"/>
                    <a:pt x="82" y="143"/>
                    <a:pt x="41" y="143"/>
                  </a:cubicBezTo>
                  <a:cubicBezTo>
                    <a:pt x="39" y="143"/>
                    <a:pt x="38" y="143"/>
                    <a:pt x="36" y="144"/>
                  </a:cubicBezTo>
                  <a:cubicBezTo>
                    <a:pt x="0" y="156"/>
                    <a:pt x="60" y="418"/>
                    <a:pt x="334" y="775"/>
                  </a:cubicBezTo>
                  <a:cubicBezTo>
                    <a:pt x="500" y="978"/>
                    <a:pt x="703" y="1144"/>
                    <a:pt x="929" y="1263"/>
                  </a:cubicBezTo>
                  <a:cubicBezTo>
                    <a:pt x="1194" y="1407"/>
                    <a:pt x="1490" y="1479"/>
                    <a:pt x="1789" y="1479"/>
                  </a:cubicBezTo>
                  <a:cubicBezTo>
                    <a:pt x="1812" y="1479"/>
                    <a:pt x="1835" y="1478"/>
                    <a:pt x="1858" y="1478"/>
                  </a:cubicBezTo>
                  <a:cubicBezTo>
                    <a:pt x="2191" y="1466"/>
                    <a:pt x="2501" y="1359"/>
                    <a:pt x="2763" y="1168"/>
                  </a:cubicBezTo>
                  <a:cubicBezTo>
                    <a:pt x="2977" y="1025"/>
                    <a:pt x="3167" y="847"/>
                    <a:pt x="3322" y="632"/>
                  </a:cubicBezTo>
                  <a:cubicBezTo>
                    <a:pt x="3572" y="275"/>
                    <a:pt x="3644" y="13"/>
                    <a:pt x="3620" y="1"/>
                  </a:cubicBezTo>
                  <a:cubicBezTo>
                    <a:pt x="3619" y="1"/>
                    <a:pt x="3618" y="1"/>
                    <a:pt x="3617" y="1"/>
                  </a:cubicBezTo>
                  <a:close/>
                </a:path>
              </a:pathLst>
            </a:custGeom>
            <a:solidFill>
              <a:srgbClr val="804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" name="Google Shape;1413;p39">
              <a:extLst>
                <a:ext uri="{FF2B5EF4-FFF2-40B4-BE49-F238E27FC236}">
                  <a16:creationId xmlns:a16="http://schemas.microsoft.com/office/drawing/2014/main" id="{151538D1-D9C2-614A-DB41-347D3C9F9F3E}"/>
                </a:ext>
              </a:extLst>
            </p:cNvPr>
            <p:cNvSpPr/>
            <p:nvPr/>
          </p:nvSpPr>
          <p:spPr>
            <a:xfrm>
              <a:off x="2644775" y="2060116"/>
              <a:ext cx="143564" cy="122331"/>
            </a:xfrm>
            <a:custGeom>
              <a:avLst/>
              <a:gdLst/>
              <a:ahLst/>
              <a:cxnLst/>
              <a:rect l="l" t="t" r="r" b="b"/>
              <a:pathLst>
                <a:path w="4334" h="3693" extrusionOk="0">
                  <a:moveTo>
                    <a:pt x="2182" y="0"/>
                  </a:moveTo>
                  <a:cubicBezTo>
                    <a:pt x="2165" y="0"/>
                    <a:pt x="2148" y="1"/>
                    <a:pt x="2131" y="1"/>
                  </a:cubicBezTo>
                  <a:cubicBezTo>
                    <a:pt x="941" y="25"/>
                    <a:pt x="0" y="870"/>
                    <a:pt x="24" y="1894"/>
                  </a:cubicBezTo>
                  <a:cubicBezTo>
                    <a:pt x="36" y="2891"/>
                    <a:pt x="984" y="3692"/>
                    <a:pt x="2151" y="3692"/>
                  </a:cubicBezTo>
                  <a:cubicBezTo>
                    <a:pt x="2168" y="3692"/>
                    <a:pt x="2186" y="3692"/>
                    <a:pt x="2203" y="3692"/>
                  </a:cubicBezTo>
                  <a:cubicBezTo>
                    <a:pt x="3393" y="3668"/>
                    <a:pt x="4334" y="2823"/>
                    <a:pt x="4322" y="1799"/>
                  </a:cubicBezTo>
                  <a:cubicBezTo>
                    <a:pt x="4299" y="801"/>
                    <a:pt x="3338" y="0"/>
                    <a:pt x="2182" y="0"/>
                  </a:cubicBezTo>
                  <a:close/>
                </a:path>
              </a:pathLst>
            </a:custGeom>
            <a:solidFill>
              <a:srgbClr val="EEA3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" name="Google Shape;1414;p39">
              <a:extLst>
                <a:ext uri="{FF2B5EF4-FFF2-40B4-BE49-F238E27FC236}">
                  <a16:creationId xmlns:a16="http://schemas.microsoft.com/office/drawing/2014/main" id="{3C3BDB25-46A9-07A9-9506-3910AC067692}"/>
                </a:ext>
              </a:extLst>
            </p:cNvPr>
            <p:cNvSpPr/>
            <p:nvPr/>
          </p:nvSpPr>
          <p:spPr>
            <a:xfrm>
              <a:off x="3015080" y="2052232"/>
              <a:ext cx="143994" cy="122728"/>
            </a:xfrm>
            <a:custGeom>
              <a:avLst/>
              <a:gdLst/>
              <a:ahLst/>
              <a:cxnLst/>
              <a:rect l="l" t="t" r="r" b="b"/>
              <a:pathLst>
                <a:path w="4347" h="3705" extrusionOk="0">
                  <a:moveTo>
                    <a:pt x="2183" y="0"/>
                  </a:moveTo>
                  <a:cubicBezTo>
                    <a:pt x="2166" y="0"/>
                    <a:pt x="2149" y="0"/>
                    <a:pt x="2132" y="1"/>
                  </a:cubicBezTo>
                  <a:cubicBezTo>
                    <a:pt x="953" y="25"/>
                    <a:pt x="1" y="870"/>
                    <a:pt x="25" y="1894"/>
                  </a:cubicBezTo>
                  <a:cubicBezTo>
                    <a:pt x="48" y="2903"/>
                    <a:pt x="997" y="3704"/>
                    <a:pt x="2164" y="3704"/>
                  </a:cubicBezTo>
                  <a:cubicBezTo>
                    <a:pt x="2181" y="3704"/>
                    <a:pt x="2198" y="3704"/>
                    <a:pt x="2216" y="3704"/>
                  </a:cubicBezTo>
                  <a:cubicBezTo>
                    <a:pt x="3394" y="3680"/>
                    <a:pt x="4347" y="2823"/>
                    <a:pt x="4323" y="1810"/>
                  </a:cubicBezTo>
                  <a:cubicBezTo>
                    <a:pt x="4299" y="801"/>
                    <a:pt x="3351" y="0"/>
                    <a:pt x="2183" y="0"/>
                  </a:cubicBezTo>
                  <a:close/>
                </a:path>
              </a:pathLst>
            </a:custGeom>
            <a:solidFill>
              <a:srgbClr val="EEA3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" name="Google Shape;1415;p39">
              <a:extLst>
                <a:ext uri="{FF2B5EF4-FFF2-40B4-BE49-F238E27FC236}">
                  <a16:creationId xmlns:a16="http://schemas.microsoft.com/office/drawing/2014/main" id="{9D006B52-9AAE-BC5D-663C-510CA32C3459}"/>
                </a:ext>
              </a:extLst>
            </p:cNvPr>
            <p:cNvSpPr/>
            <p:nvPr/>
          </p:nvSpPr>
          <p:spPr>
            <a:xfrm>
              <a:off x="2833150" y="1370575"/>
              <a:ext cx="166725" cy="183375"/>
            </a:xfrm>
            <a:custGeom>
              <a:avLst/>
              <a:gdLst/>
              <a:ahLst/>
              <a:cxnLst/>
              <a:rect l="l" t="t" r="r" b="b"/>
              <a:pathLst>
                <a:path w="6669" h="7335" extrusionOk="0">
                  <a:moveTo>
                    <a:pt x="3334" y="0"/>
                  </a:moveTo>
                  <a:lnTo>
                    <a:pt x="1" y="7334"/>
                  </a:lnTo>
                  <a:lnTo>
                    <a:pt x="6668" y="7334"/>
                  </a:lnTo>
                  <a:lnTo>
                    <a:pt x="3334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" name="Google Shape;1416;p39">
              <a:extLst>
                <a:ext uri="{FF2B5EF4-FFF2-40B4-BE49-F238E27FC236}">
                  <a16:creationId xmlns:a16="http://schemas.microsoft.com/office/drawing/2014/main" id="{009C6E80-8E63-E29D-DB38-11B87E4FD718}"/>
                </a:ext>
              </a:extLst>
            </p:cNvPr>
            <p:cNvSpPr/>
            <p:nvPr/>
          </p:nvSpPr>
          <p:spPr>
            <a:xfrm>
              <a:off x="2833150" y="2604650"/>
              <a:ext cx="166725" cy="183375"/>
            </a:xfrm>
            <a:custGeom>
              <a:avLst/>
              <a:gdLst/>
              <a:ahLst/>
              <a:cxnLst/>
              <a:rect l="l" t="t" r="r" b="b"/>
              <a:pathLst>
                <a:path w="6669" h="7335" extrusionOk="0">
                  <a:moveTo>
                    <a:pt x="1" y="0"/>
                  </a:moveTo>
                  <a:lnTo>
                    <a:pt x="3334" y="7335"/>
                  </a:lnTo>
                  <a:lnTo>
                    <a:pt x="6668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" name="Google Shape;1417;p39">
              <a:extLst>
                <a:ext uri="{FF2B5EF4-FFF2-40B4-BE49-F238E27FC236}">
                  <a16:creationId xmlns:a16="http://schemas.microsoft.com/office/drawing/2014/main" id="{61FF8998-C631-5AB6-CFA3-800AEEF00A98}"/>
                </a:ext>
              </a:extLst>
            </p:cNvPr>
            <p:cNvSpPr/>
            <p:nvPr/>
          </p:nvSpPr>
          <p:spPr>
            <a:xfrm>
              <a:off x="3412100" y="1995950"/>
              <a:ext cx="183375" cy="166700"/>
            </a:xfrm>
            <a:custGeom>
              <a:avLst/>
              <a:gdLst/>
              <a:ahLst/>
              <a:cxnLst/>
              <a:rect l="l" t="t" r="r" b="b"/>
              <a:pathLst>
                <a:path w="7335" h="6668" extrusionOk="0">
                  <a:moveTo>
                    <a:pt x="0" y="0"/>
                  </a:moveTo>
                  <a:lnTo>
                    <a:pt x="0" y="6668"/>
                  </a:lnTo>
                  <a:lnTo>
                    <a:pt x="7334" y="33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" name="Google Shape;1418;p39">
              <a:extLst>
                <a:ext uri="{FF2B5EF4-FFF2-40B4-BE49-F238E27FC236}">
                  <a16:creationId xmlns:a16="http://schemas.microsoft.com/office/drawing/2014/main" id="{3F837775-817E-E8E4-951A-360675708F7C}"/>
                </a:ext>
              </a:extLst>
            </p:cNvPr>
            <p:cNvSpPr/>
            <p:nvPr/>
          </p:nvSpPr>
          <p:spPr>
            <a:xfrm>
              <a:off x="2178000" y="1995950"/>
              <a:ext cx="183400" cy="166700"/>
            </a:xfrm>
            <a:custGeom>
              <a:avLst/>
              <a:gdLst/>
              <a:ahLst/>
              <a:cxnLst/>
              <a:rect l="l" t="t" r="r" b="b"/>
              <a:pathLst>
                <a:path w="7336" h="6668" extrusionOk="0">
                  <a:moveTo>
                    <a:pt x="7335" y="0"/>
                  </a:moveTo>
                  <a:lnTo>
                    <a:pt x="1" y="3334"/>
                  </a:lnTo>
                  <a:lnTo>
                    <a:pt x="7335" y="6668"/>
                  </a:lnTo>
                  <a:lnTo>
                    <a:pt x="7335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" name="Google Shape;1419;p39">
              <a:extLst>
                <a:ext uri="{FF2B5EF4-FFF2-40B4-BE49-F238E27FC236}">
                  <a16:creationId xmlns:a16="http://schemas.microsoft.com/office/drawing/2014/main" id="{04574DF9-3B2B-DE36-1F63-7DB2855A00B1}"/>
                </a:ext>
              </a:extLst>
            </p:cNvPr>
            <p:cNvSpPr/>
            <p:nvPr/>
          </p:nvSpPr>
          <p:spPr>
            <a:xfrm>
              <a:off x="2420900" y="1556900"/>
              <a:ext cx="188725" cy="188750"/>
            </a:xfrm>
            <a:custGeom>
              <a:avLst/>
              <a:gdLst/>
              <a:ahLst/>
              <a:cxnLst/>
              <a:rect l="l" t="t" r="r" b="b"/>
              <a:pathLst>
                <a:path w="7549" h="7550" extrusionOk="0">
                  <a:moveTo>
                    <a:pt x="0" y="1"/>
                  </a:moveTo>
                  <a:lnTo>
                    <a:pt x="2822" y="7549"/>
                  </a:lnTo>
                  <a:lnTo>
                    <a:pt x="7549" y="283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" name="Google Shape;1420;p39">
              <a:extLst>
                <a:ext uri="{FF2B5EF4-FFF2-40B4-BE49-F238E27FC236}">
                  <a16:creationId xmlns:a16="http://schemas.microsoft.com/office/drawing/2014/main" id="{465385CD-0C09-5114-0301-7A8C67A50A68}"/>
                </a:ext>
              </a:extLst>
            </p:cNvPr>
            <p:cNvSpPr/>
            <p:nvPr/>
          </p:nvSpPr>
          <p:spPr>
            <a:xfrm>
              <a:off x="3234400" y="2370700"/>
              <a:ext cx="188725" cy="188725"/>
            </a:xfrm>
            <a:custGeom>
              <a:avLst/>
              <a:gdLst/>
              <a:ahLst/>
              <a:cxnLst/>
              <a:rect l="l" t="t" r="r" b="b"/>
              <a:pathLst>
                <a:path w="7549" h="7549" extrusionOk="0">
                  <a:moveTo>
                    <a:pt x="4727" y="0"/>
                  </a:moveTo>
                  <a:lnTo>
                    <a:pt x="0" y="4715"/>
                  </a:lnTo>
                  <a:lnTo>
                    <a:pt x="7549" y="7549"/>
                  </a:lnTo>
                  <a:lnTo>
                    <a:pt x="4727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" name="Google Shape;1421;p39">
              <a:extLst>
                <a:ext uri="{FF2B5EF4-FFF2-40B4-BE49-F238E27FC236}">
                  <a16:creationId xmlns:a16="http://schemas.microsoft.com/office/drawing/2014/main" id="{9AC9F5C6-8E9B-17F1-938E-F09CE58FC90B}"/>
                </a:ext>
              </a:extLst>
            </p:cNvPr>
            <p:cNvSpPr/>
            <p:nvPr/>
          </p:nvSpPr>
          <p:spPr>
            <a:xfrm>
              <a:off x="3213550" y="1578025"/>
              <a:ext cx="188750" cy="188750"/>
            </a:xfrm>
            <a:custGeom>
              <a:avLst/>
              <a:gdLst/>
              <a:ahLst/>
              <a:cxnLst/>
              <a:rect l="l" t="t" r="r" b="b"/>
              <a:pathLst>
                <a:path w="7550" h="7550" extrusionOk="0">
                  <a:moveTo>
                    <a:pt x="7549" y="1"/>
                  </a:moveTo>
                  <a:lnTo>
                    <a:pt x="1" y="2835"/>
                  </a:lnTo>
                  <a:lnTo>
                    <a:pt x="4716" y="7549"/>
                  </a:lnTo>
                  <a:lnTo>
                    <a:pt x="7549" y="1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" name="Google Shape;1422;p39">
              <a:extLst>
                <a:ext uri="{FF2B5EF4-FFF2-40B4-BE49-F238E27FC236}">
                  <a16:creationId xmlns:a16="http://schemas.microsoft.com/office/drawing/2014/main" id="{700E90A0-D9DB-ECD0-47A7-743A1B927B3D}"/>
                </a:ext>
              </a:extLst>
            </p:cNvPr>
            <p:cNvSpPr/>
            <p:nvPr/>
          </p:nvSpPr>
          <p:spPr>
            <a:xfrm>
              <a:off x="2399775" y="2391825"/>
              <a:ext cx="188725" cy="188750"/>
            </a:xfrm>
            <a:custGeom>
              <a:avLst/>
              <a:gdLst/>
              <a:ahLst/>
              <a:cxnLst/>
              <a:rect l="l" t="t" r="r" b="b"/>
              <a:pathLst>
                <a:path w="7549" h="7550" extrusionOk="0">
                  <a:moveTo>
                    <a:pt x="2834" y="1"/>
                  </a:moveTo>
                  <a:lnTo>
                    <a:pt x="0" y="7549"/>
                  </a:lnTo>
                  <a:lnTo>
                    <a:pt x="0" y="7549"/>
                  </a:lnTo>
                  <a:lnTo>
                    <a:pt x="7549" y="4715"/>
                  </a:lnTo>
                  <a:lnTo>
                    <a:pt x="2834" y="1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3" name="saib">
            <a:extLst>
              <a:ext uri="{FF2B5EF4-FFF2-40B4-BE49-F238E27FC236}">
                <a16:creationId xmlns:a16="http://schemas.microsoft.com/office/drawing/2014/main" id="{1E0F6780-2ABA-DF79-611B-5BF2C3008B53}"/>
              </a:ext>
            </a:extLst>
          </p:cNvPr>
          <p:cNvSpPr/>
          <p:nvPr/>
        </p:nvSpPr>
        <p:spPr>
          <a:xfrm rot="19980337">
            <a:off x="7532721" y="2875842"/>
            <a:ext cx="1139606" cy="1060242"/>
          </a:xfrm>
          <a:custGeom>
            <a:avLst/>
            <a:gdLst/>
            <a:ahLst/>
            <a:cxnLst/>
            <a:rect l="l" t="t" r="r" b="b"/>
            <a:pathLst>
              <a:path w="18027" h="15457" extrusionOk="0">
                <a:moveTo>
                  <a:pt x="6484" y="0"/>
                </a:moveTo>
                <a:cubicBezTo>
                  <a:pt x="6270" y="0"/>
                  <a:pt x="6046" y="42"/>
                  <a:pt x="5811" y="132"/>
                </a:cubicBezTo>
                <a:cubicBezTo>
                  <a:pt x="3465" y="1025"/>
                  <a:pt x="6502" y="6990"/>
                  <a:pt x="6406" y="7216"/>
                </a:cubicBezTo>
                <a:cubicBezTo>
                  <a:pt x="6299" y="7442"/>
                  <a:pt x="1" y="8906"/>
                  <a:pt x="1191" y="11514"/>
                </a:cubicBezTo>
                <a:cubicBezTo>
                  <a:pt x="1500" y="12194"/>
                  <a:pt x="2065" y="12444"/>
                  <a:pt x="2736" y="12444"/>
                </a:cubicBezTo>
                <a:cubicBezTo>
                  <a:pt x="4599" y="12444"/>
                  <a:pt x="7287" y="10521"/>
                  <a:pt x="7644" y="10521"/>
                </a:cubicBezTo>
                <a:cubicBezTo>
                  <a:pt x="7654" y="10521"/>
                  <a:pt x="7662" y="10523"/>
                  <a:pt x="7668" y="10526"/>
                </a:cubicBezTo>
                <a:cubicBezTo>
                  <a:pt x="7946" y="10654"/>
                  <a:pt x="9383" y="15457"/>
                  <a:pt x="11790" y="15457"/>
                </a:cubicBezTo>
                <a:cubicBezTo>
                  <a:pt x="12066" y="15457"/>
                  <a:pt x="12355" y="15393"/>
                  <a:pt x="12657" y="15252"/>
                </a:cubicBezTo>
                <a:cubicBezTo>
                  <a:pt x="15586" y="13871"/>
                  <a:pt x="11550" y="9014"/>
                  <a:pt x="11633" y="8775"/>
                </a:cubicBezTo>
                <a:cubicBezTo>
                  <a:pt x="11717" y="8549"/>
                  <a:pt x="18027" y="6620"/>
                  <a:pt x="16812" y="4358"/>
                </a:cubicBezTo>
                <a:cubicBezTo>
                  <a:pt x="16512" y="3790"/>
                  <a:pt x="15959" y="3579"/>
                  <a:pt x="15293" y="3579"/>
                </a:cubicBezTo>
                <a:cubicBezTo>
                  <a:pt x="13348" y="3579"/>
                  <a:pt x="10443" y="5387"/>
                  <a:pt x="10096" y="5387"/>
                </a:cubicBezTo>
                <a:cubicBezTo>
                  <a:pt x="10087" y="5387"/>
                  <a:pt x="10079" y="5385"/>
                  <a:pt x="10073" y="5382"/>
                </a:cubicBezTo>
                <a:cubicBezTo>
                  <a:pt x="9920" y="5284"/>
                  <a:pt x="8893" y="0"/>
                  <a:pt x="6484" y="0"/>
                </a:cubicBezTo>
                <a:close/>
              </a:path>
            </a:pathLst>
          </a:custGeom>
          <a:solidFill>
            <a:srgbClr val="EE45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saic">
            <a:extLst>
              <a:ext uri="{FF2B5EF4-FFF2-40B4-BE49-F238E27FC236}">
                <a16:creationId xmlns:a16="http://schemas.microsoft.com/office/drawing/2014/main" id="{1E0F6780-2ABA-DF79-611B-5BF2C3008B53}"/>
              </a:ext>
            </a:extLst>
          </p:cNvPr>
          <p:cNvSpPr/>
          <p:nvPr/>
        </p:nvSpPr>
        <p:spPr>
          <a:xfrm rot="19980337">
            <a:off x="7325558" y="5475040"/>
            <a:ext cx="1139606" cy="1060242"/>
          </a:xfrm>
          <a:custGeom>
            <a:avLst/>
            <a:gdLst/>
            <a:ahLst/>
            <a:cxnLst/>
            <a:rect l="l" t="t" r="r" b="b"/>
            <a:pathLst>
              <a:path w="18027" h="15457" extrusionOk="0">
                <a:moveTo>
                  <a:pt x="6484" y="0"/>
                </a:moveTo>
                <a:cubicBezTo>
                  <a:pt x="6270" y="0"/>
                  <a:pt x="6046" y="42"/>
                  <a:pt x="5811" y="132"/>
                </a:cubicBezTo>
                <a:cubicBezTo>
                  <a:pt x="3465" y="1025"/>
                  <a:pt x="6502" y="6990"/>
                  <a:pt x="6406" y="7216"/>
                </a:cubicBezTo>
                <a:cubicBezTo>
                  <a:pt x="6299" y="7442"/>
                  <a:pt x="1" y="8906"/>
                  <a:pt x="1191" y="11514"/>
                </a:cubicBezTo>
                <a:cubicBezTo>
                  <a:pt x="1500" y="12194"/>
                  <a:pt x="2065" y="12444"/>
                  <a:pt x="2736" y="12444"/>
                </a:cubicBezTo>
                <a:cubicBezTo>
                  <a:pt x="4599" y="12444"/>
                  <a:pt x="7287" y="10521"/>
                  <a:pt x="7644" y="10521"/>
                </a:cubicBezTo>
                <a:cubicBezTo>
                  <a:pt x="7654" y="10521"/>
                  <a:pt x="7662" y="10523"/>
                  <a:pt x="7668" y="10526"/>
                </a:cubicBezTo>
                <a:cubicBezTo>
                  <a:pt x="7946" y="10654"/>
                  <a:pt x="9383" y="15457"/>
                  <a:pt x="11790" y="15457"/>
                </a:cubicBezTo>
                <a:cubicBezTo>
                  <a:pt x="12066" y="15457"/>
                  <a:pt x="12355" y="15393"/>
                  <a:pt x="12657" y="15252"/>
                </a:cubicBezTo>
                <a:cubicBezTo>
                  <a:pt x="15586" y="13871"/>
                  <a:pt x="11550" y="9014"/>
                  <a:pt x="11633" y="8775"/>
                </a:cubicBezTo>
                <a:cubicBezTo>
                  <a:pt x="11717" y="8549"/>
                  <a:pt x="18027" y="6620"/>
                  <a:pt x="16812" y="4358"/>
                </a:cubicBezTo>
                <a:cubicBezTo>
                  <a:pt x="16512" y="3790"/>
                  <a:pt x="15959" y="3579"/>
                  <a:pt x="15293" y="3579"/>
                </a:cubicBezTo>
                <a:cubicBezTo>
                  <a:pt x="13348" y="3579"/>
                  <a:pt x="10443" y="5387"/>
                  <a:pt x="10096" y="5387"/>
                </a:cubicBezTo>
                <a:cubicBezTo>
                  <a:pt x="10087" y="5387"/>
                  <a:pt x="10079" y="5385"/>
                  <a:pt x="10073" y="5382"/>
                </a:cubicBezTo>
                <a:cubicBezTo>
                  <a:pt x="9920" y="5284"/>
                  <a:pt x="8893" y="0"/>
                  <a:pt x="6484" y="0"/>
                </a:cubicBezTo>
                <a:close/>
              </a:path>
            </a:pathLst>
          </a:custGeom>
          <a:solidFill>
            <a:srgbClr val="EE45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0318" y="2678281"/>
            <a:ext cx="4677428" cy="468695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5384" y="3711822"/>
            <a:ext cx="3581900" cy="3591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9988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43" grpId="0" animBg="1"/>
      <p:bldP spid="4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0"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1925" y="321276"/>
            <a:ext cx="11887200" cy="606716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pc="-15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47" name="组合 34">
            <a:extLst>
              <a:ext uri="{FF2B5EF4-FFF2-40B4-BE49-F238E27FC236}">
                <a16:creationId xmlns:a16="http://schemas.microsoft.com/office/drawing/2014/main" id="{A847E745-9798-4FFA-8A58-0CDE819F383D}"/>
              </a:ext>
            </a:extLst>
          </p:cNvPr>
          <p:cNvGrpSpPr/>
          <p:nvPr/>
        </p:nvGrpSpPr>
        <p:grpSpPr>
          <a:xfrm>
            <a:off x="695325" y="561975"/>
            <a:ext cx="10669588" cy="726471"/>
            <a:chOff x="695325" y="561975"/>
            <a:chExt cx="4371975" cy="726471"/>
          </a:xfrm>
        </p:grpSpPr>
        <p:sp>
          <p:nvSpPr>
            <p:cNvPr id="48" name="矩形 35">
              <a:extLst>
                <a:ext uri="{FF2B5EF4-FFF2-40B4-BE49-F238E27FC236}">
                  <a16:creationId xmlns:a16="http://schemas.microsoft.com/office/drawing/2014/main" id="{B5407871-6210-4CA1-AAAE-E63E55E0BE36}"/>
                </a:ext>
              </a:extLst>
            </p:cNvPr>
            <p:cNvSpPr/>
            <p:nvPr/>
          </p:nvSpPr>
          <p:spPr>
            <a:xfrm>
              <a:off x="978370" y="605182"/>
              <a:ext cx="4088930" cy="6832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dist">
                <a:lnSpc>
                  <a:spcPct val="120000"/>
                </a:lnSpc>
              </a:pPr>
              <a:r>
                <a:rPr lang="en-US" altLang="zh-CN" sz="3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04. </a:t>
              </a:r>
              <a:r>
                <a:rPr lang="en-US" altLang="zh-CN" sz="32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Chuyển</a:t>
              </a:r>
              <a:r>
                <a:rPr lang="en-US" altLang="zh-CN" sz="3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zh-CN" sz="32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các</a:t>
              </a:r>
              <a:r>
                <a:rPr lang="en-US" altLang="zh-CN" sz="3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zh-CN" sz="32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câu</a:t>
              </a:r>
              <a:r>
                <a:rPr lang="en-US" altLang="zh-CN" sz="3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zh-CN" sz="32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dưới</a:t>
              </a:r>
              <a:r>
                <a:rPr lang="en-US" altLang="zh-CN" sz="3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zh-CN" sz="32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đây</a:t>
              </a:r>
              <a:r>
                <a:rPr lang="en-US" altLang="zh-CN" sz="3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zh-CN" sz="32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thành</a:t>
              </a:r>
              <a:r>
                <a:rPr lang="en-US" altLang="zh-CN" sz="3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zh-CN" sz="32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câu</a:t>
              </a:r>
              <a:r>
                <a:rPr lang="en-US" altLang="zh-CN" sz="3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zh-CN" sz="32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cảm</a:t>
              </a:r>
              <a:r>
                <a:rPr lang="en-US" altLang="zh-CN" sz="3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(</a:t>
              </a:r>
              <a:r>
                <a:rPr lang="en-US" altLang="zh-CN" sz="32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theo</a:t>
              </a:r>
              <a:r>
                <a:rPr lang="en-US" altLang="zh-CN" sz="3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zh-CN" sz="32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mẫu</a:t>
              </a:r>
              <a:r>
                <a:rPr lang="en-US" altLang="zh-CN" sz="3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)</a:t>
              </a:r>
              <a:endPara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字魂3号-英雄黑体" panose="00000500000000000000" pitchFamily="2" charset="-122"/>
              </a:endParaRPr>
            </a:p>
          </p:txBody>
        </p:sp>
        <p:sp>
          <p:nvSpPr>
            <p:cNvPr id="49" name="矩形 36">
              <a:extLst>
                <a:ext uri="{FF2B5EF4-FFF2-40B4-BE49-F238E27FC236}">
                  <a16:creationId xmlns:a16="http://schemas.microsoft.com/office/drawing/2014/main" id="{D4EA9F0A-BFF8-4CB5-9EAA-8F0619C77FDE}"/>
                </a:ext>
              </a:extLst>
            </p:cNvPr>
            <p:cNvSpPr/>
            <p:nvPr/>
          </p:nvSpPr>
          <p:spPr>
            <a:xfrm>
              <a:off x="695325" y="561975"/>
              <a:ext cx="271663" cy="726471"/>
            </a:xfrm>
            <a:prstGeom prst="rect">
              <a:avLst/>
            </a:prstGeom>
            <a:solidFill>
              <a:srgbClr val="B071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字魂3号-英雄黑体" panose="00000500000000000000" pitchFamily="2" charset="-122"/>
              </a:endParaRPr>
            </a:p>
          </p:txBody>
        </p:sp>
      </p:grpSp>
      <p:sp>
        <p:nvSpPr>
          <p:cNvPr id="50" name="矩形 8">
            <a:extLst>
              <a:ext uri="{FF2B5EF4-FFF2-40B4-BE49-F238E27FC236}">
                <a16:creationId xmlns:a16="http://schemas.microsoft.com/office/drawing/2014/main" id="{BE78990A-C5D2-452C-BD54-ADE4A021A7B3}"/>
              </a:ext>
            </a:extLst>
          </p:cNvPr>
          <p:cNvSpPr/>
          <p:nvPr/>
        </p:nvSpPr>
        <p:spPr>
          <a:xfrm>
            <a:off x="334726" y="1463777"/>
            <a:ext cx="11563350" cy="584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  <a:prstDash val="dash"/>
          </a:ln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vi-VN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M: </a:t>
            </a:r>
            <a:r>
              <a:rPr lang="vi-VN" sz="3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Quyển từ điển này hữu ích </a:t>
            </a:r>
            <a:r>
              <a:rPr lang="en-US" sz="3200" dirty="0" smtClean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--</a:t>
            </a:r>
            <a:r>
              <a:rPr lang="vi-VN" sz="3200" dirty="0" smtClean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&gt; </a:t>
            </a:r>
            <a:r>
              <a:rPr lang="vi-VN" sz="3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Quyển từ điển này hữu ích quá!</a:t>
            </a:r>
            <a:endParaRPr lang="vi-VN" sz="32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  <a:cs typeface="Arial-Rounded" panose="020B0500000000000000" pitchFamily="34" charset="0"/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446432" y="1849991"/>
            <a:ext cx="860231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200000"/>
              </a:lnSpc>
              <a:defRPr/>
            </a:pPr>
            <a:r>
              <a:rPr lang="en-US" sz="4000" dirty="0" smtClean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a</a:t>
            </a:r>
            <a:r>
              <a:rPr lang="vi-VN" sz="4000" dirty="0" smtClean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. </a:t>
            </a:r>
            <a:r>
              <a:rPr lang="vi-VN" sz="4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Bạn ấy đọc nhiều sách.</a:t>
            </a:r>
          </a:p>
          <a:p>
            <a:pPr lvl="0" algn="just">
              <a:lnSpc>
                <a:spcPct val="200000"/>
              </a:lnSpc>
              <a:defRPr/>
            </a:pPr>
            <a:r>
              <a:rPr lang="vi-VN" sz="4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b. Thư viện trường mình rộng.</a:t>
            </a:r>
          </a:p>
          <a:p>
            <a:pPr lvl="0" algn="just">
              <a:lnSpc>
                <a:spcPct val="200000"/>
              </a:lnSpc>
              <a:defRPr/>
            </a:pPr>
            <a:r>
              <a:rPr lang="vi-VN" sz="4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c. Thư viện </a:t>
            </a:r>
            <a:r>
              <a:rPr lang="vi-VN" sz="4000" dirty="0" smtClean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đón</a:t>
            </a:r>
            <a:r>
              <a:rPr lang="en-US" sz="4000" dirty="0" smtClean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g</a:t>
            </a:r>
            <a:r>
              <a:rPr lang="vi-VN" sz="4000" dirty="0" smtClean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vi-VN" sz="4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cửa muộn.</a:t>
            </a:r>
            <a:endParaRPr lang="vi-VN" sz="40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  <a:cs typeface="Arial-Rounded" panose="020B0500000000000000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41684" y="5825567"/>
            <a:ext cx="6802341" cy="97155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800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Thêm</a:t>
            </a:r>
            <a:r>
              <a:rPr lang="en-US" sz="2800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2800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từ</a:t>
            </a:r>
            <a:r>
              <a:rPr lang="en-US" sz="2800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thế</a:t>
            </a:r>
            <a:r>
              <a:rPr lang="en-US" sz="2800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quá</a:t>
            </a:r>
            <a:r>
              <a:rPr lang="en-US" sz="28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hoặc</a:t>
            </a:r>
            <a:r>
              <a:rPr lang="en-US" sz="2800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lắm</a:t>
            </a:r>
            <a:r>
              <a:rPr lang="en-US" sz="2800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ở </a:t>
            </a:r>
            <a:r>
              <a:rPr lang="en-US" sz="2800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cuối</a:t>
            </a:r>
            <a:r>
              <a:rPr lang="en-US" sz="2800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câu</a:t>
            </a:r>
            <a:endParaRPr lang="en-US" sz="2800" dirty="0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800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Dấu</a:t>
            </a:r>
            <a:r>
              <a:rPr lang="en-US" sz="2800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chấm</a:t>
            </a:r>
            <a:r>
              <a:rPr lang="en-US" sz="2800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than </a:t>
            </a:r>
            <a:r>
              <a:rPr lang="en-US" sz="2800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đặt</a:t>
            </a:r>
            <a:r>
              <a:rPr lang="en-US" sz="2800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ở </a:t>
            </a:r>
            <a:r>
              <a:rPr lang="en-US" sz="2800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cuối</a:t>
            </a:r>
            <a:r>
              <a:rPr lang="en-US" sz="2800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câu</a:t>
            </a:r>
            <a:r>
              <a:rPr lang="en-US" sz="2800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</a:t>
            </a:r>
            <a:endParaRPr lang="en-US" sz="28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03631" y="5250017"/>
            <a:ext cx="114300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Thư</a:t>
            </a:r>
            <a:r>
              <a:rPr lang="en-US" sz="3600" i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i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viện</a:t>
            </a:r>
            <a:r>
              <a:rPr lang="en-US" sz="3600" i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i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đóng</a:t>
            </a:r>
            <a:r>
              <a:rPr lang="en-US" sz="3600" i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i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cửa</a:t>
            </a:r>
            <a:r>
              <a:rPr lang="en-US" sz="3600" i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i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muộn</a:t>
            </a:r>
            <a:r>
              <a:rPr lang="en-US" sz="3600" i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i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quá</a:t>
            </a:r>
            <a:r>
              <a:rPr lang="en-US" sz="3600" i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! </a:t>
            </a:r>
            <a:endParaRPr lang="en-US" sz="3600" i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3600" i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Thư</a:t>
            </a:r>
            <a:r>
              <a:rPr lang="en-US" sz="3600" i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viện</a:t>
            </a:r>
            <a:r>
              <a:rPr lang="en-US" sz="3600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i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đóng</a:t>
            </a:r>
            <a:r>
              <a:rPr lang="en-US" sz="3600" i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i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cửa</a:t>
            </a:r>
            <a:r>
              <a:rPr lang="en-US" sz="3600" i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i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muộn</a:t>
            </a:r>
            <a:r>
              <a:rPr lang="en-US" sz="3600" i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i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lắm</a:t>
            </a:r>
            <a:r>
              <a:rPr lang="en-US" sz="3600" i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!</a:t>
            </a:r>
            <a:endParaRPr lang="en-US" sz="3600" i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401400" y="2864902"/>
            <a:ext cx="114300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Bạn</a:t>
            </a:r>
            <a:r>
              <a:rPr lang="en-US" sz="3600" i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i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ấy</a:t>
            </a:r>
            <a:r>
              <a:rPr lang="en-US" sz="3600" i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i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đọc</a:t>
            </a:r>
            <a:r>
              <a:rPr lang="en-US" sz="3600" i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i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nhiều</a:t>
            </a:r>
            <a:r>
              <a:rPr lang="en-US" sz="3600" i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i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sách</a:t>
            </a:r>
            <a:r>
              <a:rPr lang="en-US" sz="3600" i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i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lắm</a:t>
            </a:r>
            <a:r>
              <a:rPr lang="en-US" sz="3600" i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! / </a:t>
            </a:r>
            <a:r>
              <a:rPr lang="en-US" sz="3600" i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Bạn</a:t>
            </a:r>
            <a:r>
              <a:rPr lang="en-US" sz="3600" i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i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ấy</a:t>
            </a:r>
            <a:r>
              <a:rPr lang="en-US" sz="3600" i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i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đọc</a:t>
            </a:r>
            <a:r>
              <a:rPr lang="en-US" sz="3600" i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i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nhiều</a:t>
            </a:r>
            <a:r>
              <a:rPr lang="en-US" sz="3600" i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i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sách</a:t>
            </a:r>
            <a:r>
              <a:rPr lang="en-US" sz="3600" i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i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quá</a:t>
            </a:r>
            <a:r>
              <a:rPr lang="en-US" sz="3600" i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!</a:t>
            </a:r>
            <a:endParaRPr lang="en-US" sz="3600" i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446432" y="4205037"/>
            <a:ext cx="1143000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i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Thư</a:t>
            </a:r>
            <a:r>
              <a:rPr lang="en-US" sz="3000" i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i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viện</a:t>
            </a:r>
            <a:r>
              <a:rPr lang="en-US" sz="3000" i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i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trường</a:t>
            </a:r>
            <a:r>
              <a:rPr lang="en-US" sz="3000" i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i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mình</a:t>
            </a:r>
            <a:r>
              <a:rPr lang="en-US" sz="3000" i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i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thật</a:t>
            </a:r>
            <a:r>
              <a:rPr lang="en-US" sz="3000" i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i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3000" i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i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rộng</a:t>
            </a:r>
            <a:r>
              <a:rPr lang="en-US" sz="3000" i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! / </a:t>
            </a:r>
            <a:r>
              <a:rPr lang="en-US" sz="3000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Thư</a:t>
            </a:r>
            <a:r>
              <a:rPr lang="en-US" sz="3000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viện</a:t>
            </a:r>
            <a:r>
              <a:rPr lang="en-US" sz="3000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trường</a:t>
            </a:r>
            <a:r>
              <a:rPr lang="en-US" sz="3000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i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mình</a:t>
            </a:r>
            <a:r>
              <a:rPr lang="en-US" sz="3000" i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i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rộng</a:t>
            </a:r>
            <a:r>
              <a:rPr lang="en-US" sz="3000" i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i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thế</a:t>
            </a:r>
            <a:r>
              <a:rPr lang="en-US" sz="3000" i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!</a:t>
            </a:r>
            <a:endParaRPr lang="en-US" sz="3000" i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23870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0" grpId="0" animBg="1"/>
      <p:bldP spid="63" grpId="0"/>
      <p:bldP spid="3" grpId="0" animBg="1"/>
      <p:bldP spid="3" grpId="1" animBg="1"/>
      <p:bldP spid="4" grpId="0"/>
      <p:bldP spid="64" grpId="0"/>
      <p:bldP spid="6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9A17F04-6C54-A695-8348-6884AB0D5E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130" y="3683704"/>
            <a:ext cx="11327350" cy="371888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30A38FA-574D-17A4-1BCF-F8E1858C7E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7241" y="-819927"/>
            <a:ext cx="1288742" cy="2191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2701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hlinkClick r:id="rId2" action="ppaction://hlinksldjump"/>
            <a:extLst>
              <a:ext uri="{FF2B5EF4-FFF2-40B4-BE49-F238E27FC236}">
                <a16:creationId xmlns:a16="http://schemas.microsoft.com/office/drawing/2014/main" id="{AAB64F0E-3261-E839-467F-E697E3923CF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458" t="-4859" r="68082" b="72053"/>
          <a:stretch/>
        </p:blipFill>
        <p:spPr>
          <a:xfrm>
            <a:off x="1371602" y="4347134"/>
            <a:ext cx="2102068" cy="1659528"/>
          </a:xfrm>
          <a:prstGeom prst="rect">
            <a:avLst/>
          </a:prstGeom>
        </p:spPr>
      </p:pic>
      <p:pic>
        <p:nvPicPr>
          <p:cNvPr id="5" name="Picture 4">
            <a:hlinkClick r:id="rId4" action="ppaction://hlinksldjump"/>
            <a:extLst>
              <a:ext uri="{FF2B5EF4-FFF2-40B4-BE49-F238E27FC236}">
                <a16:creationId xmlns:a16="http://schemas.microsoft.com/office/drawing/2014/main" id="{9FB841AA-4BC8-19B5-B527-238FBE30822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31" t="-3966" r="31893" b="71160"/>
          <a:stretch/>
        </p:blipFill>
        <p:spPr>
          <a:xfrm>
            <a:off x="2253552" y="2537224"/>
            <a:ext cx="2102068" cy="1659528"/>
          </a:xfrm>
          <a:prstGeom prst="rect">
            <a:avLst/>
          </a:prstGeom>
        </p:spPr>
      </p:pic>
      <p:pic>
        <p:nvPicPr>
          <p:cNvPr id="6" name="Picture 5">
            <a:hlinkClick r:id="rId5" action="ppaction://hlinksldjump"/>
            <a:extLst>
              <a:ext uri="{FF2B5EF4-FFF2-40B4-BE49-F238E27FC236}">
                <a16:creationId xmlns:a16="http://schemas.microsoft.com/office/drawing/2014/main" id="{CFFA8909-1011-AEC6-C3E8-7F4334186A7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456" t="35009" r="66080" b="32185"/>
          <a:stretch/>
        </p:blipFill>
        <p:spPr>
          <a:xfrm>
            <a:off x="9004742" y="1122256"/>
            <a:ext cx="2102068" cy="1659528"/>
          </a:xfrm>
          <a:prstGeom prst="rect">
            <a:avLst/>
          </a:prstGeom>
        </p:spPr>
      </p:pic>
      <p:pic>
        <p:nvPicPr>
          <p:cNvPr id="7" name="Picture 6">
            <a:hlinkClick r:id="rId6" action="ppaction://hlinksldjump"/>
            <a:extLst>
              <a:ext uri="{FF2B5EF4-FFF2-40B4-BE49-F238E27FC236}">
                <a16:creationId xmlns:a16="http://schemas.microsoft.com/office/drawing/2014/main" id="{D3254FA6-F5EC-46C1-939F-217D9CDA4F6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12" t="35137" r="31812" b="32057"/>
          <a:stretch/>
        </p:blipFill>
        <p:spPr>
          <a:xfrm>
            <a:off x="6502503" y="1028372"/>
            <a:ext cx="2102068" cy="1659528"/>
          </a:xfrm>
          <a:prstGeom prst="rect">
            <a:avLst/>
          </a:prstGeom>
        </p:spPr>
      </p:pic>
      <p:pic>
        <p:nvPicPr>
          <p:cNvPr id="8" name="Picture 7">
            <a:hlinkClick r:id="rId7" action="ppaction://hlinksldjump"/>
            <a:extLst>
              <a:ext uri="{FF2B5EF4-FFF2-40B4-BE49-F238E27FC236}">
                <a16:creationId xmlns:a16="http://schemas.microsoft.com/office/drawing/2014/main" id="{BF557063-49DA-C464-06BC-BDF1F786ED4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098" t="72951" r="256" b="-5757"/>
          <a:stretch/>
        </p:blipFill>
        <p:spPr>
          <a:xfrm>
            <a:off x="4435369" y="1573096"/>
            <a:ext cx="1655379" cy="165952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0974FA6-77F1-9FB4-0BC7-971F2C345F4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4124" y="4347134"/>
            <a:ext cx="2711839" cy="2605195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AD4D66D6-0751-08DE-03EA-3973E61C3AA2}"/>
              </a:ext>
            </a:extLst>
          </p:cNvPr>
          <p:cNvGrpSpPr/>
          <p:nvPr/>
        </p:nvGrpSpPr>
        <p:grpSpPr>
          <a:xfrm>
            <a:off x="302875" y="3878006"/>
            <a:ext cx="2266293" cy="859946"/>
            <a:chOff x="302875" y="3878006"/>
            <a:chExt cx="2266293" cy="859946"/>
          </a:xfrm>
        </p:grpSpPr>
        <p:sp>
          <p:nvSpPr>
            <p:cNvPr id="11" name="Speech Bubble: Oval 10">
              <a:extLst>
                <a:ext uri="{FF2B5EF4-FFF2-40B4-BE49-F238E27FC236}">
                  <a16:creationId xmlns:a16="http://schemas.microsoft.com/office/drawing/2014/main" id="{1D2AB6CC-313B-F84C-A786-F80B9A9FBDF0}"/>
                </a:ext>
              </a:extLst>
            </p:cNvPr>
            <p:cNvSpPr/>
            <p:nvPr/>
          </p:nvSpPr>
          <p:spPr>
            <a:xfrm>
              <a:off x="512465" y="3878006"/>
              <a:ext cx="1847112" cy="859946"/>
            </a:xfrm>
            <a:prstGeom prst="wedgeEllipseCallout">
              <a:avLst>
                <a:gd name="adj1" fmla="val 33373"/>
                <a:gd name="adj2" fmla="val 62500"/>
              </a:avLst>
            </a:prstGeom>
            <a:solidFill>
              <a:schemeClr val="bg1"/>
            </a:solidFill>
            <a:ln w="28575">
              <a:solidFill>
                <a:srgbClr val="1179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llRoundGothic" panose="020B0703020202020104" pitchFamily="34" charset="0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64667E8-FC92-6B86-6C70-655D86569DF4}"/>
                </a:ext>
              </a:extLst>
            </p:cNvPr>
            <p:cNvSpPr txBox="1"/>
            <p:nvPr/>
          </p:nvSpPr>
          <p:spPr>
            <a:xfrm>
              <a:off x="302875" y="4046369"/>
              <a:ext cx="2266293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3 AllRoundGothic" panose="020B0703020202020104" pitchFamily="34" charset="0"/>
                  <a:ea typeface="+mn-ea"/>
                  <a:cs typeface="+mn-cs"/>
                </a:rPr>
                <a:t>CHẶNG 1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llRoundGothic" panose="020B07030202020201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81C6010-4BEC-B7C0-8CA2-C1FE9216F991}"/>
              </a:ext>
            </a:extLst>
          </p:cNvPr>
          <p:cNvGrpSpPr/>
          <p:nvPr/>
        </p:nvGrpSpPr>
        <p:grpSpPr>
          <a:xfrm>
            <a:off x="907831" y="2137266"/>
            <a:ext cx="2266293" cy="859946"/>
            <a:chOff x="302875" y="3878006"/>
            <a:chExt cx="2266293" cy="859946"/>
          </a:xfrm>
        </p:grpSpPr>
        <p:sp>
          <p:nvSpPr>
            <p:cNvPr id="14" name="Speech Bubble: Oval 13">
              <a:extLst>
                <a:ext uri="{FF2B5EF4-FFF2-40B4-BE49-F238E27FC236}">
                  <a16:creationId xmlns:a16="http://schemas.microsoft.com/office/drawing/2014/main" id="{B02E95A0-EB39-80B9-75F8-46AA45C3896A}"/>
                </a:ext>
              </a:extLst>
            </p:cNvPr>
            <p:cNvSpPr/>
            <p:nvPr/>
          </p:nvSpPr>
          <p:spPr>
            <a:xfrm>
              <a:off x="512465" y="3878006"/>
              <a:ext cx="1847112" cy="859946"/>
            </a:xfrm>
            <a:prstGeom prst="wedgeEllipseCallout">
              <a:avLst>
                <a:gd name="adj1" fmla="val 33373"/>
                <a:gd name="adj2" fmla="val 62500"/>
              </a:avLst>
            </a:prstGeom>
            <a:solidFill>
              <a:schemeClr val="bg1"/>
            </a:solidFill>
            <a:ln w="28575">
              <a:solidFill>
                <a:srgbClr val="1179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llRoundGothic" panose="020B0703020202020104" pitchFamily="34" charset="0"/>
                <a:ea typeface="+mn-ea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0CDEF5A-F80C-6632-4420-BCA901145F0B}"/>
                </a:ext>
              </a:extLst>
            </p:cNvPr>
            <p:cNvSpPr txBox="1"/>
            <p:nvPr/>
          </p:nvSpPr>
          <p:spPr>
            <a:xfrm>
              <a:off x="302875" y="4046369"/>
              <a:ext cx="2266293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3 AllRoundGothic" panose="020B0703020202020104" pitchFamily="34" charset="0"/>
                  <a:ea typeface="+mn-ea"/>
                  <a:cs typeface="+mn-cs"/>
                </a:rPr>
                <a:t>CHẶNG 2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llRoundGothic" panose="020B07030202020201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0A7838F-16A3-1692-4BB7-635493546886}"/>
              </a:ext>
            </a:extLst>
          </p:cNvPr>
          <p:cNvGrpSpPr/>
          <p:nvPr/>
        </p:nvGrpSpPr>
        <p:grpSpPr>
          <a:xfrm>
            <a:off x="3302222" y="992741"/>
            <a:ext cx="2266293" cy="859946"/>
            <a:chOff x="302875" y="3878006"/>
            <a:chExt cx="2266293" cy="859946"/>
          </a:xfrm>
        </p:grpSpPr>
        <p:sp>
          <p:nvSpPr>
            <p:cNvPr id="17" name="Speech Bubble: Oval 16">
              <a:extLst>
                <a:ext uri="{FF2B5EF4-FFF2-40B4-BE49-F238E27FC236}">
                  <a16:creationId xmlns:a16="http://schemas.microsoft.com/office/drawing/2014/main" id="{B2DFAF44-C391-87B2-C833-BDECD8121BF8}"/>
                </a:ext>
              </a:extLst>
            </p:cNvPr>
            <p:cNvSpPr/>
            <p:nvPr/>
          </p:nvSpPr>
          <p:spPr>
            <a:xfrm>
              <a:off x="512465" y="3878006"/>
              <a:ext cx="1847112" cy="859946"/>
            </a:xfrm>
            <a:prstGeom prst="wedgeEllipseCallout">
              <a:avLst>
                <a:gd name="adj1" fmla="val 33373"/>
                <a:gd name="adj2" fmla="val 62500"/>
              </a:avLst>
            </a:prstGeom>
            <a:solidFill>
              <a:schemeClr val="bg1"/>
            </a:solidFill>
            <a:ln w="28575">
              <a:solidFill>
                <a:srgbClr val="1179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llRoundGothic" panose="020B0703020202020104" pitchFamily="34" charset="0"/>
                <a:ea typeface="+mn-ea"/>
                <a:cs typeface="+mn-cs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37F0AA9-D0B9-44ED-7D79-BAEEDA58EC00}"/>
                </a:ext>
              </a:extLst>
            </p:cNvPr>
            <p:cNvSpPr txBox="1"/>
            <p:nvPr/>
          </p:nvSpPr>
          <p:spPr>
            <a:xfrm>
              <a:off x="302875" y="4046369"/>
              <a:ext cx="2266293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3 AllRoundGothic" panose="020B0703020202020104" pitchFamily="34" charset="0"/>
                  <a:ea typeface="+mn-ea"/>
                  <a:cs typeface="+mn-cs"/>
                </a:rPr>
                <a:t>CHẶNG 3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llRoundGothic" panose="020B07030202020201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7513B2B-BBE0-DE01-4275-2402D8093955}"/>
              </a:ext>
            </a:extLst>
          </p:cNvPr>
          <p:cNvGrpSpPr/>
          <p:nvPr/>
        </p:nvGrpSpPr>
        <p:grpSpPr>
          <a:xfrm>
            <a:off x="5561563" y="339795"/>
            <a:ext cx="2266293" cy="859946"/>
            <a:chOff x="238540" y="4046369"/>
            <a:chExt cx="2266293" cy="859946"/>
          </a:xfrm>
        </p:grpSpPr>
        <p:sp>
          <p:nvSpPr>
            <p:cNvPr id="20" name="Speech Bubble: Oval 19">
              <a:extLst>
                <a:ext uri="{FF2B5EF4-FFF2-40B4-BE49-F238E27FC236}">
                  <a16:creationId xmlns:a16="http://schemas.microsoft.com/office/drawing/2014/main" id="{EE61050B-4355-BEA3-9D07-DC42D4E406D5}"/>
                </a:ext>
              </a:extLst>
            </p:cNvPr>
            <p:cNvSpPr/>
            <p:nvPr/>
          </p:nvSpPr>
          <p:spPr>
            <a:xfrm>
              <a:off x="467100" y="4046369"/>
              <a:ext cx="1847112" cy="859946"/>
            </a:xfrm>
            <a:prstGeom prst="wedgeEllipseCallout">
              <a:avLst>
                <a:gd name="adj1" fmla="val 32764"/>
                <a:gd name="adj2" fmla="val 70619"/>
              </a:avLst>
            </a:prstGeom>
            <a:solidFill>
              <a:schemeClr val="bg1"/>
            </a:solidFill>
            <a:ln w="28575">
              <a:solidFill>
                <a:srgbClr val="1179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llRoundGothic" panose="020B0703020202020104" pitchFamily="34" charset="0"/>
                <a:ea typeface="+mn-ea"/>
                <a:cs typeface="+mn-cs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4FB3739-EE95-415E-EA34-A59D233100E2}"/>
                </a:ext>
              </a:extLst>
            </p:cNvPr>
            <p:cNvSpPr txBox="1"/>
            <p:nvPr/>
          </p:nvSpPr>
          <p:spPr>
            <a:xfrm>
              <a:off x="238540" y="4234363"/>
              <a:ext cx="2266293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3 AllRoundGothic" panose="020B0703020202020104" pitchFamily="34" charset="0"/>
                  <a:ea typeface="+mn-ea"/>
                  <a:cs typeface="+mn-cs"/>
                </a:rPr>
                <a:t>CHẶNG 4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llRoundGothic" panose="020B07030202020201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B922A35-1184-AFF6-B0B6-7DEC564CD7A9}"/>
              </a:ext>
            </a:extLst>
          </p:cNvPr>
          <p:cNvGrpSpPr/>
          <p:nvPr/>
        </p:nvGrpSpPr>
        <p:grpSpPr>
          <a:xfrm>
            <a:off x="8223733" y="218102"/>
            <a:ext cx="2266293" cy="859946"/>
            <a:chOff x="238540" y="4046369"/>
            <a:chExt cx="2266293" cy="859946"/>
          </a:xfrm>
        </p:grpSpPr>
        <p:sp>
          <p:nvSpPr>
            <p:cNvPr id="23" name="Speech Bubble: Oval 22">
              <a:extLst>
                <a:ext uri="{FF2B5EF4-FFF2-40B4-BE49-F238E27FC236}">
                  <a16:creationId xmlns:a16="http://schemas.microsoft.com/office/drawing/2014/main" id="{3628AAB6-9283-BEC6-ED56-1F7A09C64AEB}"/>
                </a:ext>
              </a:extLst>
            </p:cNvPr>
            <p:cNvSpPr/>
            <p:nvPr/>
          </p:nvSpPr>
          <p:spPr>
            <a:xfrm>
              <a:off x="467100" y="4046369"/>
              <a:ext cx="1847112" cy="859946"/>
            </a:xfrm>
            <a:prstGeom prst="wedgeEllipseCallout">
              <a:avLst>
                <a:gd name="adj1" fmla="val 23166"/>
                <a:gd name="adj2" fmla="val 70619"/>
              </a:avLst>
            </a:prstGeom>
            <a:solidFill>
              <a:schemeClr val="bg1"/>
            </a:solidFill>
            <a:ln w="28575">
              <a:solidFill>
                <a:srgbClr val="1179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llRoundGothic" panose="020B0703020202020104" pitchFamily="34" charset="0"/>
                <a:ea typeface="+mn-ea"/>
                <a:cs typeface="+mn-cs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DF07D8F-F5D3-E604-4169-EC358CEFA74B}"/>
                </a:ext>
              </a:extLst>
            </p:cNvPr>
            <p:cNvSpPr txBox="1"/>
            <p:nvPr/>
          </p:nvSpPr>
          <p:spPr>
            <a:xfrm>
              <a:off x="238540" y="4234363"/>
              <a:ext cx="2266293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3 AllRoundGothic" panose="020B0703020202020104" pitchFamily="34" charset="0"/>
                  <a:ea typeface="+mn-ea"/>
                  <a:cs typeface="+mn-cs"/>
                </a:rPr>
                <a:t>CHẶNG 5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llRoundGothic" panose="020B0703020202020104" pitchFamily="34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421366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78 -2.22222E-6 L 0.00378 -0.25 E" pathEditMode="fixed" ptsTypes=""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78 -0.25 L 0.19037 -0.35231 " pathEditMode="fixed" rAng="0" ptsTypes="AA">
                                      <p:cBhvr>
                                        <p:cTn id="1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323" y="-5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9036 -0.35232 L 0.303 -0.32361 " pathEditMode="fixed" rAng="0" ptsTypes="AA">
                                      <p:cBhvr>
                                        <p:cTn id="2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60" y="12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03 -0.32361 L 0.49753 -0.30717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727" y="8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0BED9AB-0B49-36B2-82A6-8B12CF08A8DD}"/>
              </a:ext>
            </a:extLst>
          </p:cNvPr>
          <p:cNvSpPr/>
          <p:nvPr/>
        </p:nvSpPr>
        <p:spPr>
          <a:xfrm>
            <a:off x="2864331" y="325706"/>
            <a:ext cx="7914290" cy="1659528"/>
          </a:xfrm>
          <a:prstGeom prst="roundRect">
            <a:avLst>
              <a:gd name="adj" fmla="val 50000"/>
            </a:avLst>
          </a:prstGeom>
          <a:solidFill>
            <a:srgbClr val="E6F5D7"/>
          </a:solidFill>
          <a:ln w="38100">
            <a:solidFill>
              <a:srgbClr val="11795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43FBE1A-12C5-2E24-9EFB-FB2B44D8F0C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458" t="-4859" r="68082" b="72053"/>
          <a:stretch/>
        </p:blipFill>
        <p:spPr>
          <a:xfrm>
            <a:off x="1294132" y="325706"/>
            <a:ext cx="2102068" cy="1659528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842EA7BB-F818-6B56-85F9-8CDCF9A10C3E}"/>
              </a:ext>
            </a:extLst>
          </p:cNvPr>
          <p:cNvGrpSpPr/>
          <p:nvPr/>
        </p:nvGrpSpPr>
        <p:grpSpPr>
          <a:xfrm>
            <a:off x="0" y="0"/>
            <a:ext cx="2266293" cy="859946"/>
            <a:chOff x="302875" y="3878006"/>
            <a:chExt cx="2266293" cy="859946"/>
          </a:xfrm>
        </p:grpSpPr>
        <p:sp>
          <p:nvSpPr>
            <p:cNvPr id="8" name="Speech Bubble: Oval 7">
              <a:extLst>
                <a:ext uri="{FF2B5EF4-FFF2-40B4-BE49-F238E27FC236}">
                  <a16:creationId xmlns:a16="http://schemas.microsoft.com/office/drawing/2014/main" id="{88EF8AAF-1885-E1D4-38FE-B9287C929FE6}"/>
                </a:ext>
              </a:extLst>
            </p:cNvPr>
            <p:cNvSpPr/>
            <p:nvPr/>
          </p:nvSpPr>
          <p:spPr>
            <a:xfrm>
              <a:off x="512465" y="3878006"/>
              <a:ext cx="1847112" cy="859946"/>
            </a:xfrm>
            <a:prstGeom prst="wedgeEllipseCallout">
              <a:avLst>
                <a:gd name="adj1" fmla="val 33373"/>
                <a:gd name="adj2" fmla="val 62500"/>
              </a:avLst>
            </a:prstGeom>
            <a:solidFill>
              <a:schemeClr val="bg1"/>
            </a:solidFill>
            <a:ln w="28575">
              <a:solidFill>
                <a:srgbClr val="1179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llRoundGothic" panose="020B0703020202020104" pitchFamily="34" charset="0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7482C70-07CE-2B2B-CEB2-EDBA8F735562}"/>
                </a:ext>
              </a:extLst>
            </p:cNvPr>
            <p:cNvSpPr txBox="1"/>
            <p:nvPr/>
          </p:nvSpPr>
          <p:spPr>
            <a:xfrm>
              <a:off x="302875" y="4046369"/>
              <a:ext cx="2266293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3 AllRoundGothic" panose="020B0703020202020104" pitchFamily="34" charset="0"/>
                  <a:ea typeface="+mn-ea"/>
                  <a:cs typeface="+mn-cs"/>
                </a:rPr>
                <a:t>CHẶNG 1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llRoundGothic" panose="020B0703020202020104" pitchFamily="34" charset="0"/>
                <a:ea typeface="+mn-ea"/>
                <a:cs typeface="+mn-cs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4A1B0FDC-092C-EA16-0F63-9500F0D797AD}"/>
              </a:ext>
            </a:extLst>
          </p:cNvPr>
          <p:cNvSpPr txBox="1"/>
          <p:nvPr/>
        </p:nvSpPr>
        <p:spPr>
          <a:xfrm>
            <a:off x="3483243" y="698670"/>
            <a:ext cx="72296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Cuối</a:t>
            </a:r>
            <a:r>
              <a:rPr kumimoji="0" lang="en-US" sz="4800" b="1" i="0" u="none" strike="noStrike" kern="1200" cap="none" spc="0" normalizeH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noProof="0" dirty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câu</a:t>
            </a:r>
            <a:r>
              <a:rPr kumimoji="0" lang="en-US" sz="4800" b="1" i="0" u="none" strike="noStrike" kern="1200" cap="none" spc="0" normalizeH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noProof="0" dirty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cảm</a:t>
            </a:r>
            <a:r>
              <a:rPr kumimoji="0" lang="en-US" sz="4800" b="1" i="0" u="none" strike="noStrike" kern="1200" cap="none" spc="0" normalizeH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noProof="0" dirty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có</a:t>
            </a:r>
            <a:r>
              <a:rPr kumimoji="0" lang="en-US" sz="4800" b="1" i="0" u="none" strike="noStrike" kern="1200" cap="none" spc="0" normalizeH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noProof="0" dirty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dấu</a:t>
            </a:r>
            <a:r>
              <a:rPr kumimoji="0" lang="en-US" sz="4800" b="1" i="0" u="none" strike="noStrike" kern="1200" cap="none" spc="0" normalizeH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noProof="0" dirty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gì</a:t>
            </a:r>
            <a:r>
              <a:rPr kumimoji="0" lang="en-US" sz="4800" b="1" i="0" u="none" strike="noStrike" kern="1200" cap="none" spc="0" normalizeH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?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8F5F092C-8148-A68F-0E9F-2939CB256417}"/>
              </a:ext>
            </a:extLst>
          </p:cNvPr>
          <p:cNvGrpSpPr/>
          <p:nvPr/>
        </p:nvGrpSpPr>
        <p:grpSpPr>
          <a:xfrm>
            <a:off x="6830721" y="2864057"/>
            <a:ext cx="4537107" cy="1129886"/>
            <a:chOff x="6830721" y="2864057"/>
            <a:chExt cx="4537107" cy="1129886"/>
          </a:xfrm>
        </p:grpSpPr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50BF13E3-7E5F-3970-D703-1EDA216F5988}"/>
                </a:ext>
              </a:extLst>
            </p:cNvPr>
            <p:cNvSpPr/>
            <p:nvPr/>
          </p:nvSpPr>
          <p:spPr>
            <a:xfrm>
              <a:off x="6830721" y="2864057"/>
              <a:ext cx="4537107" cy="1129886"/>
            </a:xfrm>
            <a:prstGeom prst="roundRect">
              <a:avLst>
                <a:gd name="adj" fmla="val 13859"/>
              </a:avLst>
            </a:prstGeom>
            <a:solidFill>
              <a:srgbClr val="E6F5D7"/>
            </a:solidFill>
            <a:ln w="38100">
              <a:solidFill>
                <a:srgbClr val="FBA409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C27FD4D-74EC-22C5-C8C7-026E41DB7F45}"/>
                </a:ext>
              </a:extLst>
            </p:cNvPr>
            <p:cNvSpPr txBox="1"/>
            <p:nvPr/>
          </p:nvSpPr>
          <p:spPr>
            <a:xfrm>
              <a:off x="7223859" y="3044278"/>
              <a:ext cx="375082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Dấu</a:t>
              </a:r>
              <a:r>
                <a:rPr kumimoji="0" lang="en-US" sz="40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chấm</a:t>
              </a:r>
              <a:r>
                <a:rPr kumimoji="0" lang="en-US" sz="4000" b="1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than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4998F50A-6F94-FE80-E068-C76608D55CD7}"/>
              </a:ext>
            </a:extLst>
          </p:cNvPr>
          <p:cNvGrpSpPr/>
          <p:nvPr/>
        </p:nvGrpSpPr>
        <p:grpSpPr>
          <a:xfrm>
            <a:off x="981375" y="2864057"/>
            <a:ext cx="4537107" cy="1129886"/>
            <a:chOff x="981375" y="2864057"/>
            <a:chExt cx="4537107" cy="1129886"/>
          </a:xfrm>
        </p:grpSpPr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0345CF5A-DC5D-8D01-7CF9-27421FAA64E9}"/>
                </a:ext>
              </a:extLst>
            </p:cNvPr>
            <p:cNvSpPr/>
            <p:nvPr/>
          </p:nvSpPr>
          <p:spPr>
            <a:xfrm>
              <a:off x="981375" y="2864057"/>
              <a:ext cx="4537107" cy="1129886"/>
            </a:xfrm>
            <a:prstGeom prst="roundRect">
              <a:avLst>
                <a:gd name="adj" fmla="val 13859"/>
              </a:avLst>
            </a:prstGeom>
            <a:solidFill>
              <a:srgbClr val="E6F5D7"/>
            </a:solidFill>
            <a:ln w="38100">
              <a:solidFill>
                <a:srgbClr val="EB1C24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D635D41-A30F-4054-11B5-153EE02CF3CA}"/>
                </a:ext>
              </a:extLst>
            </p:cNvPr>
            <p:cNvSpPr txBox="1"/>
            <p:nvPr/>
          </p:nvSpPr>
          <p:spPr>
            <a:xfrm>
              <a:off x="1607829" y="3005350"/>
              <a:ext cx="375082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Dấu</a:t>
              </a:r>
              <a:r>
                <a:rPr kumimoji="0" lang="en-US" sz="4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chấm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84477869-13A9-6519-4355-8710D3D30DA1}"/>
              </a:ext>
            </a:extLst>
          </p:cNvPr>
          <p:cNvGrpSpPr/>
          <p:nvPr/>
        </p:nvGrpSpPr>
        <p:grpSpPr>
          <a:xfrm>
            <a:off x="956935" y="4745740"/>
            <a:ext cx="4537107" cy="1129886"/>
            <a:chOff x="981375" y="4872764"/>
            <a:chExt cx="4537107" cy="1129886"/>
          </a:xfrm>
        </p:grpSpPr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795B389C-7933-F035-764A-BFC959F1B44F}"/>
                </a:ext>
              </a:extLst>
            </p:cNvPr>
            <p:cNvSpPr/>
            <p:nvPr/>
          </p:nvSpPr>
          <p:spPr>
            <a:xfrm>
              <a:off x="981375" y="4872764"/>
              <a:ext cx="4537107" cy="1129886"/>
            </a:xfrm>
            <a:prstGeom prst="roundRect">
              <a:avLst>
                <a:gd name="adj" fmla="val 13859"/>
              </a:avLst>
            </a:prstGeom>
            <a:solidFill>
              <a:srgbClr val="E6F5D7"/>
            </a:solidFill>
            <a:ln w="38100">
              <a:solidFill>
                <a:srgbClr val="4D9E2A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F5252F5-F542-1C42-1C01-0876DA718AD9}"/>
                </a:ext>
              </a:extLst>
            </p:cNvPr>
            <p:cNvSpPr txBox="1"/>
            <p:nvPr/>
          </p:nvSpPr>
          <p:spPr>
            <a:xfrm>
              <a:off x="1636711" y="5027486"/>
              <a:ext cx="375082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Dấu</a:t>
              </a:r>
              <a:r>
                <a:rPr kumimoji="0" lang="en-US" sz="4000" b="1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chấm</a:t>
              </a:r>
              <a:r>
                <a:rPr kumimoji="0" lang="en-US" sz="4000" b="1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hỏi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220E9211-3C12-45E2-3A96-E20F54E84B00}"/>
              </a:ext>
            </a:extLst>
          </p:cNvPr>
          <p:cNvGrpSpPr/>
          <p:nvPr/>
        </p:nvGrpSpPr>
        <p:grpSpPr>
          <a:xfrm>
            <a:off x="6830721" y="4714800"/>
            <a:ext cx="4587858" cy="1129886"/>
            <a:chOff x="6830721" y="4714800"/>
            <a:chExt cx="4587858" cy="1129886"/>
          </a:xfrm>
        </p:grpSpPr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30EEEC8C-B92B-0B3A-4A1E-49C8E56D24BB}"/>
                </a:ext>
              </a:extLst>
            </p:cNvPr>
            <p:cNvSpPr/>
            <p:nvPr/>
          </p:nvSpPr>
          <p:spPr>
            <a:xfrm>
              <a:off x="6830721" y="4714800"/>
              <a:ext cx="4537107" cy="1129886"/>
            </a:xfrm>
            <a:prstGeom prst="roundRect">
              <a:avLst>
                <a:gd name="adj" fmla="val 13859"/>
              </a:avLst>
            </a:prstGeom>
            <a:solidFill>
              <a:srgbClr val="E6F5D7"/>
            </a:solidFill>
            <a:ln w="38100">
              <a:solidFill>
                <a:srgbClr val="28A3B4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B13FCE4-291E-4D2D-E8D5-2F1CD55EF9EA}"/>
                </a:ext>
              </a:extLst>
            </p:cNvPr>
            <p:cNvSpPr txBox="1"/>
            <p:nvPr/>
          </p:nvSpPr>
          <p:spPr>
            <a:xfrm>
              <a:off x="7667750" y="4913569"/>
              <a:ext cx="375082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Dấu</a:t>
              </a:r>
              <a:r>
                <a:rPr kumimoji="0" lang="en-US" sz="4400" b="1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phẩy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D1888303-18A8-A54E-5DB5-9D399A20A9A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458" b="72760"/>
          <a:stretch/>
        </p:blipFill>
        <p:spPr>
          <a:xfrm>
            <a:off x="266152" y="2873534"/>
            <a:ext cx="1518921" cy="112988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1E649AE-92BD-FC24-5287-4A138A01027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9" t="27697" r="64244" b="39386"/>
          <a:stretch/>
        </p:blipFill>
        <p:spPr>
          <a:xfrm>
            <a:off x="466054" y="4602507"/>
            <a:ext cx="957111" cy="136535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1A623C1-62B8-F274-3793-A0373774D16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77" t="28970" r="12604" b="40998"/>
          <a:stretch/>
        </p:blipFill>
        <p:spPr>
          <a:xfrm>
            <a:off x="6211712" y="4598974"/>
            <a:ext cx="1238017" cy="124571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6AF1EB8-DCBE-6FEC-59DD-C89B2F9D725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81" t="-111" r="10077" b="72871"/>
          <a:stretch/>
        </p:blipFill>
        <p:spPr>
          <a:xfrm>
            <a:off x="5881759" y="2917255"/>
            <a:ext cx="1518921" cy="1129884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11C6CA03-ABE9-0706-2ECC-F8544732312C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208" b="61433"/>
          <a:stretch/>
        </p:blipFill>
        <p:spPr>
          <a:xfrm>
            <a:off x="10927407" y="3068068"/>
            <a:ext cx="953350" cy="857536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04C3AD3E-A09A-B951-3514-DB139D5B5F8D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04" t="-2269" r="334" b="61951"/>
          <a:stretch/>
        </p:blipFill>
        <p:spPr>
          <a:xfrm>
            <a:off x="4958270" y="2917255"/>
            <a:ext cx="891076" cy="896464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A4B64A01-D5C0-6AD1-AEDA-A0245E7154DC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04" t="-2269" r="334" b="61951"/>
          <a:stretch/>
        </p:blipFill>
        <p:spPr>
          <a:xfrm>
            <a:off x="4928416" y="4876301"/>
            <a:ext cx="891076" cy="896464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9AF012C2-493A-04BC-ADD8-C716DF9B79FA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04" t="-2269" r="334" b="61951"/>
          <a:stretch/>
        </p:blipFill>
        <p:spPr>
          <a:xfrm>
            <a:off x="10839118" y="4831511"/>
            <a:ext cx="891076" cy="896464"/>
          </a:xfrm>
          <a:prstGeom prst="rect">
            <a:avLst/>
          </a:prstGeom>
        </p:spPr>
      </p:pic>
      <p:sp>
        <p:nvSpPr>
          <p:cNvPr id="30" name="Arrow: Right 4">
            <a:hlinkClick r:id="rId10" action="ppaction://hlinksldjump"/>
            <a:extLst>
              <a:ext uri="{FF2B5EF4-FFF2-40B4-BE49-F238E27FC236}">
                <a16:creationId xmlns:a16="http://schemas.microsoft.com/office/drawing/2014/main" id="{889D5ED8-6D44-00BB-FF40-170AC5DA982D}"/>
              </a:ext>
            </a:extLst>
          </p:cNvPr>
          <p:cNvSpPr/>
          <p:nvPr/>
        </p:nvSpPr>
        <p:spPr>
          <a:xfrm flipH="1">
            <a:off x="10682028" y="6094884"/>
            <a:ext cx="1371600" cy="763116"/>
          </a:xfrm>
          <a:prstGeom prst="rightArrow">
            <a:avLst/>
          </a:prstGeom>
          <a:solidFill>
            <a:srgbClr val="FFCD07"/>
          </a:solidFill>
          <a:ln w="19050">
            <a:solidFill>
              <a:srgbClr val="11795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00338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0BED9AB-0B49-36B2-82A6-8B12CF08A8DD}"/>
              </a:ext>
            </a:extLst>
          </p:cNvPr>
          <p:cNvSpPr/>
          <p:nvPr/>
        </p:nvSpPr>
        <p:spPr>
          <a:xfrm>
            <a:off x="2864331" y="325706"/>
            <a:ext cx="7914290" cy="1659528"/>
          </a:xfrm>
          <a:prstGeom prst="roundRect">
            <a:avLst>
              <a:gd name="adj" fmla="val 50000"/>
            </a:avLst>
          </a:prstGeom>
          <a:solidFill>
            <a:srgbClr val="E6F5D7"/>
          </a:solidFill>
          <a:ln w="38100">
            <a:solidFill>
              <a:srgbClr val="11795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A1B0FDC-092C-EA16-0F63-9500F0D797AD}"/>
              </a:ext>
            </a:extLst>
          </p:cNvPr>
          <p:cNvSpPr txBox="1"/>
          <p:nvPr/>
        </p:nvSpPr>
        <p:spPr>
          <a:xfrm>
            <a:off x="3568290" y="671599"/>
            <a:ext cx="66003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noProof="0" dirty="0" err="1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Câu</a:t>
            </a:r>
            <a:r>
              <a:rPr lang="en-US" sz="5400" b="1" noProof="0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5400" b="1" noProof="0" dirty="0" err="1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cảm</a:t>
            </a:r>
            <a:r>
              <a:rPr lang="en-US" sz="5400" b="1" noProof="0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5400" b="1" noProof="0" dirty="0" err="1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dùng</a:t>
            </a:r>
            <a:r>
              <a:rPr lang="en-US" sz="5400" b="1" noProof="0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5400" b="1" noProof="0" dirty="0" err="1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để</a:t>
            </a:r>
            <a:r>
              <a:rPr lang="en-US" sz="5400" b="1" noProof="0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 ….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Cambria" panose="020405030504060302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1BE01AA-A31E-FEA9-0A2C-EA287F11614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31" t="-3966" r="31893" b="71160"/>
          <a:stretch/>
        </p:blipFill>
        <p:spPr>
          <a:xfrm>
            <a:off x="1447605" y="506285"/>
            <a:ext cx="2102068" cy="1659528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963223FA-0C4E-6CB7-0C4F-1A8B6CD994D7}"/>
              </a:ext>
            </a:extLst>
          </p:cNvPr>
          <p:cNvGrpSpPr/>
          <p:nvPr/>
        </p:nvGrpSpPr>
        <p:grpSpPr>
          <a:xfrm>
            <a:off x="-4141" y="132685"/>
            <a:ext cx="2266293" cy="859946"/>
            <a:chOff x="302875" y="3878006"/>
            <a:chExt cx="2266293" cy="859946"/>
          </a:xfrm>
        </p:grpSpPr>
        <p:sp>
          <p:nvSpPr>
            <p:cNvPr id="13" name="Speech Bubble: Oval 12">
              <a:extLst>
                <a:ext uri="{FF2B5EF4-FFF2-40B4-BE49-F238E27FC236}">
                  <a16:creationId xmlns:a16="http://schemas.microsoft.com/office/drawing/2014/main" id="{13682C50-C503-F446-99CD-4CC5D9D4294A}"/>
                </a:ext>
              </a:extLst>
            </p:cNvPr>
            <p:cNvSpPr/>
            <p:nvPr/>
          </p:nvSpPr>
          <p:spPr>
            <a:xfrm>
              <a:off x="512465" y="3878006"/>
              <a:ext cx="1847112" cy="859946"/>
            </a:xfrm>
            <a:prstGeom prst="wedgeEllipseCallout">
              <a:avLst>
                <a:gd name="adj1" fmla="val 33373"/>
                <a:gd name="adj2" fmla="val 62500"/>
              </a:avLst>
            </a:prstGeom>
            <a:solidFill>
              <a:schemeClr val="bg1"/>
            </a:solidFill>
            <a:ln w="28575">
              <a:solidFill>
                <a:srgbClr val="1179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llRoundGothic" panose="020B0703020202020104" pitchFamily="34" charset="0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CE5F2A7-6830-36AD-AFDD-1586B3364CAD}"/>
                </a:ext>
              </a:extLst>
            </p:cNvPr>
            <p:cNvSpPr txBox="1"/>
            <p:nvPr/>
          </p:nvSpPr>
          <p:spPr>
            <a:xfrm>
              <a:off x="302875" y="4046369"/>
              <a:ext cx="2266293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3 AllRoundGothic" panose="020B0703020202020104" pitchFamily="34" charset="0"/>
                  <a:ea typeface="+mn-ea"/>
                  <a:cs typeface="+mn-cs"/>
                </a:rPr>
                <a:t>CHẶNG 2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llRoundGothic" panose="020B07030202020201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79156A5-03E5-8AC6-6A63-3085120D0BE6}"/>
              </a:ext>
            </a:extLst>
          </p:cNvPr>
          <p:cNvGrpSpPr/>
          <p:nvPr/>
        </p:nvGrpSpPr>
        <p:grpSpPr>
          <a:xfrm>
            <a:off x="1161676" y="2881469"/>
            <a:ext cx="4537107" cy="1129886"/>
            <a:chOff x="6830721" y="2864057"/>
            <a:chExt cx="4537107" cy="1129886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9700F6EC-E7A8-0469-86C5-A0B5F80EDDAD}"/>
                </a:ext>
              </a:extLst>
            </p:cNvPr>
            <p:cNvSpPr/>
            <p:nvPr/>
          </p:nvSpPr>
          <p:spPr>
            <a:xfrm>
              <a:off x="6830721" y="2864057"/>
              <a:ext cx="4537107" cy="1129886"/>
            </a:xfrm>
            <a:prstGeom prst="roundRect">
              <a:avLst>
                <a:gd name="adj" fmla="val 13859"/>
              </a:avLst>
            </a:prstGeom>
            <a:solidFill>
              <a:srgbClr val="E6F5D7"/>
            </a:solidFill>
            <a:ln w="38100">
              <a:solidFill>
                <a:srgbClr val="EB1C24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2EB50C9-1F4E-567A-BF94-EE943B72F216}"/>
                </a:ext>
              </a:extLst>
            </p:cNvPr>
            <p:cNvSpPr txBox="1"/>
            <p:nvPr/>
          </p:nvSpPr>
          <p:spPr>
            <a:xfrm>
              <a:off x="7223859" y="3044278"/>
              <a:ext cx="375082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Nêu</a:t>
              </a:r>
              <a:r>
                <a:rPr kumimoji="0" lang="en-US" sz="4400" b="1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cảm</a:t>
              </a:r>
              <a:r>
                <a:rPr kumimoji="0" lang="en-US" sz="4400" b="1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xúc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E6070F6-022C-7414-C15C-F7D0AA5B217B}"/>
              </a:ext>
            </a:extLst>
          </p:cNvPr>
          <p:cNvGrpSpPr/>
          <p:nvPr/>
        </p:nvGrpSpPr>
        <p:grpSpPr>
          <a:xfrm>
            <a:off x="6846899" y="2846430"/>
            <a:ext cx="4537107" cy="1129886"/>
            <a:chOff x="981375" y="2864057"/>
            <a:chExt cx="4537107" cy="1129886"/>
          </a:xfrm>
        </p:grpSpPr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E78A6CCA-B600-4B6B-13C4-396E4A4C37E0}"/>
                </a:ext>
              </a:extLst>
            </p:cNvPr>
            <p:cNvSpPr/>
            <p:nvPr/>
          </p:nvSpPr>
          <p:spPr>
            <a:xfrm>
              <a:off x="981375" y="2864057"/>
              <a:ext cx="4537107" cy="1129886"/>
            </a:xfrm>
            <a:prstGeom prst="roundRect">
              <a:avLst>
                <a:gd name="adj" fmla="val 13859"/>
              </a:avLst>
            </a:prstGeom>
            <a:solidFill>
              <a:srgbClr val="E6F5D7"/>
            </a:solidFill>
            <a:ln w="38100">
              <a:solidFill>
                <a:srgbClr val="FBA409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95E693B-0D78-9EFC-80DF-1992EDC6525D}"/>
                </a:ext>
              </a:extLst>
            </p:cNvPr>
            <p:cNvSpPr txBox="1"/>
            <p:nvPr/>
          </p:nvSpPr>
          <p:spPr>
            <a:xfrm>
              <a:off x="1607829" y="3005350"/>
              <a:ext cx="375082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Giới</a:t>
              </a:r>
              <a:r>
                <a:rPr kumimoji="0" lang="en-US" sz="4400" b="1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thiệu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56AE6A9-F567-2F11-1100-2A424E8C4040}"/>
              </a:ext>
            </a:extLst>
          </p:cNvPr>
          <p:cNvGrpSpPr/>
          <p:nvPr/>
        </p:nvGrpSpPr>
        <p:grpSpPr>
          <a:xfrm>
            <a:off x="1037540" y="4786487"/>
            <a:ext cx="4537107" cy="1129886"/>
            <a:chOff x="981375" y="4872764"/>
            <a:chExt cx="4537107" cy="1129886"/>
          </a:xfrm>
        </p:grpSpPr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F37AF966-A9D9-5A30-3CE0-0A6B34A47289}"/>
                </a:ext>
              </a:extLst>
            </p:cNvPr>
            <p:cNvSpPr/>
            <p:nvPr/>
          </p:nvSpPr>
          <p:spPr>
            <a:xfrm>
              <a:off x="981375" y="4872764"/>
              <a:ext cx="4537107" cy="1129886"/>
            </a:xfrm>
            <a:prstGeom prst="roundRect">
              <a:avLst>
                <a:gd name="adj" fmla="val 13859"/>
              </a:avLst>
            </a:prstGeom>
            <a:solidFill>
              <a:srgbClr val="E6F5D7"/>
            </a:solidFill>
            <a:ln w="38100">
              <a:solidFill>
                <a:srgbClr val="4D9E2A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FF6680C-ABCD-4EED-E6DC-6A8B4086F3E6}"/>
                </a:ext>
              </a:extLst>
            </p:cNvPr>
            <p:cNvSpPr txBox="1"/>
            <p:nvPr/>
          </p:nvSpPr>
          <p:spPr>
            <a:xfrm>
              <a:off x="1636711" y="5027486"/>
              <a:ext cx="375082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Hỏi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30536AC-B6E6-5BB8-3F5C-9486580A9E3B}"/>
              </a:ext>
            </a:extLst>
          </p:cNvPr>
          <p:cNvGrpSpPr/>
          <p:nvPr/>
        </p:nvGrpSpPr>
        <p:grpSpPr>
          <a:xfrm>
            <a:off x="6830721" y="4714800"/>
            <a:ext cx="4587858" cy="1129886"/>
            <a:chOff x="6830721" y="4714800"/>
            <a:chExt cx="4587858" cy="1129886"/>
          </a:xfrm>
        </p:grpSpPr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A87BF548-8300-1D3C-4A9C-32EF4C8079F2}"/>
                </a:ext>
              </a:extLst>
            </p:cNvPr>
            <p:cNvSpPr/>
            <p:nvPr/>
          </p:nvSpPr>
          <p:spPr>
            <a:xfrm>
              <a:off x="6830721" y="4714800"/>
              <a:ext cx="4537107" cy="1129886"/>
            </a:xfrm>
            <a:prstGeom prst="roundRect">
              <a:avLst>
                <a:gd name="adj" fmla="val 13859"/>
              </a:avLst>
            </a:prstGeom>
            <a:solidFill>
              <a:srgbClr val="E6F5D7"/>
            </a:solidFill>
            <a:ln w="38100">
              <a:solidFill>
                <a:srgbClr val="28A3B4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9A70305-A223-E872-5B42-EC8C9A7C823F}"/>
                </a:ext>
              </a:extLst>
            </p:cNvPr>
            <p:cNvSpPr txBox="1"/>
            <p:nvPr/>
          </p:nvSpPr>
          <p:spPr>
            <a:xfrm>
              <a:off x="7667750" y="4913569"/>
              <a:ext cx="375082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Cầu</a:t>
              </a:r>
              <a:r>
                <a:rPr kumimoji="0" lang="en-US" sz="4400" b="1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khiến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  <p:pic>
        <p:nvPicPr>
          <p:cNvPr id="41" name="Picture 40">
            <a:extLst>
              <a:ext uri="{FF2B5EF4-FFF2-40B4-BE49-F238E27FC236}">
                <a16:creationId xmlns:a16="http://schemas.microsoft.com/office/drawing/2014/main" id="{BEEC13F7-A02B-0158-8112-178435E561C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458" b="72760"/>
          <a:stretch/>
        </p:blipFill>
        <p:spPr>
          <a:xfrm>
            <a:off x="266152" y="2873534"/>
            <a:ext cx="1518921" cy="1129884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236E599A-9EF6-10BA-7D8A-F3D0AE02A88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9" t="27697" r="64244" b="39386"/>
          <a:stretch/>
        </p:blipFill>
        <p:spPr>
          <a:xfrm>
            <a:off x="546659" y="4643254"/>
            <a:ext cx="957111" cy="1365353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5B79ACC9-D89B-0FA4-FD23-DA55BFF3495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77" t="28970" r="12604" b="40998"/>
          <a:stretch/>
        </p:blipFill>
        <p:spPr>
          <a:xfrm>
            <a:off x="6211712" y="4598974"/>
            <a:ext cx="1238017" cy="1245712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0D3D4D59-6672-6764-0018-0FED58F6E33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81" t="-111" r="10077" b="72871"/>
          <a:stretch/>
        </p:blipFill>
        <p:spPr>
          <a:xfrm>
            <a:off x="5881759" y="2917255"/>
            <a:ext cx="1518921" cy="1129884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617DDD75-026C-006D-047C-8551EBA6A6F6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208" b="61433"/>
          <a:stretch/>
        </p:blipFill>
        <p:spPr>
          <a:xfrm>
            <a:off x="5258362" y="3085480"/>
            <a:ext cx="953350" cy="857536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FF523C5-9017-EE1C-2703-244D8DF55196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04" t="-2269" r="334" b="61951"/>
          <a:stretch/>
        </p:blipFill>
        <p:spPr>
          <a:xfrm>
            <a:off x="10823794" y="2899628"/>
            <a:ext cx="891076" cy="896464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3E237583-3BBB-6B19-851F-2583DB5BB445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04" t="-2269" r="334" b="61951"/>
          <a:stretch/>
        </p:blipFill>
        <p:spPr>
          <a:xfrm>
            <a:off x="5009021" y="4917048"/>
            <a:ext cx="891076" cy="896464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153714F5-3B77-B8B6-5D1C-D7309971EC29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04" t="-2269" r="334" b="61951"/>
          <a:stretch/>
        </p:blipFill>
        <p:spPr>
          <a:xfrm>
            <a:off x="10839118" y="4831511"/>
            <a:ext cx="891076" cy="896464"/>
          </a:xfrm>
          <a:prstGeom prst="rect">
            <a:avLst/>
          </a:prstGeom>
        </p:spPr>
      </p:pic>
      <p:sp>
        <p:nvSpPr>
          <p:cNvPr id="29" name="Arrow: Right 4">
            <a:hlinkClick r:id="rId10" action="ppaction://hlinksldjump"/>
            <a:extLst>
              <a:ext uri="{FF2B5EF4-FFF2-40B4-BE49-F238E27FC236}">
                <a16:creationId xmlns:a16="http://schemas.microsoft.com/office/drawing/2014/main" id="{889D5ED8-6D44-00BB-FF40-170AC5DA982D}"/>
              </a:ext>
            </a:extLst>
          </p:cNvPr>
          <p:cNvSpPr/>
          <p:nvPr/>
        </p:nvSpPr>
        <p:spPr>
          <a:xfrm flipH="1">
            <a:off x="10682028" y="6094884"/>
            <a:ext cx="1371600" cy="763116"/>
          </a:xfrm>
          <a:prstGeom prst="rightArrow">
            <a:avLst/>
          </a:prstGeom>
          <a:solidFill>
            <a:srgbClr val="FFCD07"/>
          </a:solidFill>
          <a:ln w="19050">
            <a:solidFill>
              <a:srgbClr val="11795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36127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0BED9AB-0B49-36B2-82A6-8B12CF08A8DD}"/>
              </a:ext>
            </a:extLst>
          </p:cNvPr>
          <p:cNvSpPr/>
          <p:nvPr/>
        </p:nvSpPr>
        <p:spPr>
          <a:xfrm>
            <a:off x="2864331" y="325706"/>
            <a:ext cx="7914290" cy="1659528"/>
          </a:xfrm>
          <a:prstGeom prst="roundRect">
            <a:avLst>
              <a:gd name="adj" fmla="val 50000"/>
            </a:avLst>
          </a:prstGeom>
          <a:solidFill>
            <a:srgbClr val="E6F5D7"/>
          </a:solidFill>
          <a:ln w="38100">
            <a:solidFill>
              <a:srgbClr val="11795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A1B0FDC-092C-EA16-0F63-9500F0D797AD}"/>
              </a:ext>
            </a:extLst>
          </p:cNvPr>
          <p:cNvSpPr txBox="1"/>
          <p:nvPr/>
        </p:nvSpPr>
        <p:spPr>
          <a:xfrm>
            <a:off x="3141244" y="566608"/>
            <a:ext cx="7310695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err="1" smtClean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</a:rPr>
              <a:t>Nhóm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 smtClean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</a:rPr>
              <a:t>từ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 smtClean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</a:rPr>
              <a:t>sau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 smtClean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</a:rPr>
              <a:t>đây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 smtClean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</a:rPr>
              <a:t>thuộc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 smtClean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</a:rPr>
              <a:t>nhóm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 smtClean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</a:rPr>
              <a:t>từ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 smtClean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</a:rPr>
              <a:t>nào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</a:rPr>
              <a:t>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i="1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</a:rPr>
              <a:t>Sách</a:t>
            </a:r>
            <a:r>
              <a:rPr kumimoji="0" lang="en-US" sz="3600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</a:rPr>
              <a:t>, </a:t>
            </a:r>
            <a:r>
              <a:rPr kumimoji="0" lang="en-US" sz="3600" i="1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</a:rPr>
              <a:t>thẻ</a:t>
            </a:r>
            <a:r>
              <a:rPr kumimoji="0" lang="en-US" sz="3600" i="1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</a:rPr>
              <a:t> </a:t>
            </a:r>
            <a:r>
              <a:rPr kumimoji="0" lang="en-US" sz="3600" i="1" u="none" strike="noStrike" kern="1200" cap="none" spc="0" normalizeH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</a:rPr>
              <a:t>thư</a:t>
            </a:r>
            <a:r>
              <a:rPr kumimoji="0" lang="en-US" sz="3600" i="1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</a:rPr>
              <a:t> </a:t>
            </a:r>
            <a:r>
              <a:rPr kumimoji="0" lang="en-US" sz="3600" i="1" u="none" strike="noStrike" kern="1200" cap="none" spc="0" normalizeH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</a:rPr>
              <a:t>viện</a:t>
            </a:r>
            <a:r>
              <a:rPr kumimoji="0" lang="en-US" sz="3600" i="1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</a:rPr>
              <a:t>, </a:t>
            </a:r>
            <a:r>
              <a:rPr kumimoji="0" lang="en-US" sz="3600" i="1" u="none" strike="noStrike" kern="1200" cap="none" spc="0" normalizeH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</a:rPr>
              <a:t>giá</a:t>
            </a:r>
            <a:r>
              <a:rPr kumimoji="0" lang="en-US" sz="3600" i="1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</a:rPr>
              <a:t> </a:t>
            </a:r>
            <a:r>
              <a:rPr kumimoji="0" lang="en-US" sz="3600" i="1" u="none" strike="noStrike" kern="1200" cap="none" spc="0" normalizeH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</a:rPr>
              <a:t>sách</a:t>
            </a:r>
            <a:endParaRPr kumimoji="0" lang="en-US" sz="3600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mbria" panose="020405030504060302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AB1F8C3-8BF3-D38C-1857-AB6B136938D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098" t="72951" r="256" b="-5757"/>
          <a:stretch/>
        </p:blipFill>
        <p:spPr>
          <a:xfrm>
            <a:off x="1485865" y="692588"/>
            <a:ext cx="1655379" cy="1659528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32A6547B-BE05-D944-D3B7-52C9AA08F23B}"/>
              </a:ext>
            </a:extLst>
          </p:cNvPr>
          <p:cNvGrpSpPr/>
          <p:nvPr/>
        </p:nvGrpSpPr>
        <p:grpSpPr>
          <a:xfrm>
            <a:off x="352718" y="112233"/>
            <a:ext cx="2266293" cy="859946"/>
            <a:chOff x="302875" y="3878006"/>
            <a:chExt cx="2266293" cy="859946"/>
          </a:xfrm>
        </p:grpSpPr>
        <p:sp>
          <p:nvSpPr>
            <p:cNvPr id="13" name="Speech Bubble: Oval 12">
              <a:extLst>
                <a:ext uri="{FF2B5EF4-FFF2-40B4-BE49-F238E27FC236}">
                  <a16:creationId xmlns:a16="http://schemas.microsoft.com/office/drawing/2014/main" id="{A5285F21-936A-C15F-F62D-FBA195CF981C}"/>
                </a:ext>
              </a:extLst>
            </p:cNvPr>
            <p:cNvSpPr/>
            <p:nvPr/>
          </p:nvSpPr>
          <p:spPr>
            <a:xfrm>
              <a:off x="512465" y="3878006"/>
              <a:ext cx="1847112" cy="859946"/>
            </a:xfrm>
            <a:prstGeom prst="wedgeEllipseCallout">
              <a:avLst>
                <a:gd name="adj1" fmla="val 33373"/>
                <a:gd name="adj2" fmla="val 62500"/>
              </a:avLst>
            </a:prstGeom>
            <a:solidFill>
              <a:schemeClr val="bg1"/>
            </a:solidFill>
            <a:ln w="28575">
              <a:solidFill>
                <a:srgbClr val="1179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llRoundGothic" panose="020B0703020202020104" pitchFamily="34" charset="0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493D47E-4E9B-6B8B-FA4C-536BB2266370}"/>
                </a:ext>
              </a:extLst>
            </p:cNvPr>
            <p:cNvSpPr txBox="1"/>
            <p:nvPr/>
          </p:nvSpPr>
          <p:spPr>
            <a:xfrm>
              <a:off x="302875" y="4046369"/>
              <a:ext cx="2266293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3 AllRoundGothic" panose="020B0703020202020104" pitchFamily="34" charset="0"/>
                  <a:ea typeface="+mn-ea"/>
                  <a:cs typeface="+mn-cs"/>
                </a:rPr>
                <a:t>CHẶNG 3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llRoundGothic" panose="020B07030202020201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4D42021-D925-7FEF-91CF-7CDDBE1FC743}"/>
              </a:ext>
            </a:extLst>
          </p:cNvPr>
          <p:cNvGrpSpPr/>
          <p:nvPr/>
        </p:nvGrpSpPr>
        <p:grpSpPr>
          <a:xfrm>
            <a:off x="7029327" y="4667041"/>
            <a:ext cx="4973146" cy="1129886"/>
            <a:chOff x="6830721" y="2864057"/>
            <a:chExt cx="4973146" cy="1129886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8A0B609F-7F6B-63C5-2928-24015C99CA63}"/>
                </a:ext>
              </a:extLst>
            </p:cNvPr>
            <p:cNvSpPr/>
            <p:nvPr/>
          </p:nvSpPr>
          <p:spPr>
            <a:xfrm>
              <a:off x="6830721" y="2864057"/>
              <a:ext cx="4537107" cy="1129886"/>
            </a:xfrm>
            <a:prstGeom prst="roundRect">
              <a:avLst>
                <a:gd name="adj" fmla="val 13859"/>
              </a:avLst>
            </a:prstGeom>
            <a:solidFill>
              <a:srgbClr val="E6F5D7"/>
            </a:solidFill>
            <a:ln w="38100">
              <a:solidFill>
                <a:srgbClr val="28A3B4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C9E1ECB-6F7A-7221-F6D1-15882BC04055}"/>
                </a:ext>
              </a:extLst>
            </p:cNvPr>
            <p:cNvSpPr txBox="1"/>
            <p:nvPr/>
          </p:nvSpPr>
          <p:spPr>
            <a:xfrm>
              <a:off x="8053038" y="3074693"/>
              <a:ext cx="375082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400" b="1" dirty="0" err="1" smtClean="0">
                  <a:solidFill>
                    <a:prstClr val="black"/>
                  </a:solidFill>
                  <a:latin typeface="Cambria" panose="02040503050406030204" pitchFamily="18" charset="0"/>
                </a:rPr>
                <a:t>Đồ</a:t>
              </a:r>
              <a:r>
                <a:rPr lang="en-US" sz="4400" b="1" dirty="0" smtClean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4400" b="1" dirty="0" err="1" smtClean="0">
                  <a:solidFill>
                    <a:prstClr val="black"/>
                  </a:solidFill>
                  <a:latin typeface="Cambria" panose="02040503050406030204" pitchFamily="18" charset="0"/>
                </a:rPr>
                <a:t>vật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F79B80B-DD0B-9D9B-3F7F-07A944A5FDDD}"/>
              </a:ext>
            </a:extLst>
          </p:cNvPr>
          <p:cNvGrpSpPr/>
          <p:nvPr/>
        </p:nvGrpSpPr>
        <p:grpSpPr>
          <a:xfrm>
            <a:off x="981375" y="2864057"/>
            <a:ext cx="4537107" cy="1129886"/>
            <a:chOff x="981375" y="2864057"/>
            <a:chExt cx="4537107" cy="1129886"/>
          </a:xfrm>
        </p:grpSpPr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6B76F1E5-78CD-2B01-6A0E-379A409EDE10}"/>
                </a:ext>
              </a:extLst>
            </p:cNvPr>
            <p:cNvSpPr/>
            <p:nvPr/>
          </p:nvSpPr>
          <p:spPr>
            <a:xfrm>
              <a:off x="981375" y="2864057"/>
              <a:ext cx="4537107" cy="1129886"/>
            </a:xfrm>
            <a:prstGeom prst="roundRect">
              <a:avLst>
                <a:gd name="adj" fmla="val 13859"/>
              </a:avLst>
            </a:prstGeom>
            <a:solidFill>
              <a:srgbClr val="E6F5D7"/>
            </a:solidFill>
            <a:ln w="38100">
              <a:solidFill>
                <a:srgbClr val="EB1C24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6BB7C07-BFB4-3E24-3D59-7241503372C9}"/>
                </a:ext>
              </a:extLst>
            </p:cNvPr>
            <p:cNvSpPr txBox="1"/>
            <p:nvPr/>
          </p:nvSpPr>
          <p:spPr>
            <a:xfrm>
              <a:off x="1767653" y="3005658"/>
              <a:ext cx="375082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Hoạt</a:t>
              </a:r>
              <a:r>
                <a:rPr kumimoji="0" lang="en-US" sz="4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động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BFAE3F9-8161-E45C-D2D8-58DBCFE6904C}"/>
              </a:ext>
            </a:extLst>
          </p:cNvPr>
          <p:cNvGrpSpPr/>
          <p:nvPr/>
        </p:nvGrpSpPr>
        <p:grpSpPr>
          <a:xfrm>
            <a:off x="872690" y="4714800"/>
            <a:ext cx="4707940" cy="1129886"/>
            <a:chOff x="981375" y="4872764"/>
            <a:chExt cx="4707940" cy="1129886"/>
          </a:xfrm>
        </p:grpSpPr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DF2A091A-1A0C-2EF6-E004-7CFFDEF7B5F2}"/>
                </a:ext>
              </a:extLst>
            </p:cNvPr>
            <p:cNvSpPr/>
            <p:nvPr/>
          </p:nvSpPr>
          <p:spPr>
            <a:xfrm>
              <a:off x="981375" y="4872764"/>
              <a:ext cx="4537107" cy="1129886"/>
            </a:xfrm>
            <a:prstGeom prst="roundRect">
              <a:avLst>
                <a:gd name="adj" fmla="val 13859"/>
              </a:avLst>
            </a:prstGeom>
            <a:solidFill>
              <a:srgbClr val="E6F5D7"/>
            </a:solidFill>
            <a:ln w="38100">
              <a:solidFill>
                <a:srgbClr val="4D9E2A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B7AE0EC-ABE5-B6D1-F04F-18AF539F360A}"/>
                </a:ext>
              </a:extLst>
            </p:cNvPr>
            <p:cNvSpPr txBox="1"/>
            <p:nvPr/>
          </p:nvSpPr>
          <p:spPr>
            <a:xfrm>
              <a:off x="1938486" y="5052986"/>
              <a:ext cx="375082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400" b="1" dirty="0" err="1" smtClean="0">
                  <a:solidFill>
                    <a:prstClr val="black"/>
                  </a:solidFill>
                  <a:latin typeface="Cambria" panose="02040503050406030204" pitchFamily="18" charset="0"/>
                </a:rPr>
                <a:t>Đặc</a:t>
              </a:r>
              <a:r>
                <a:rPr lang="en-US" sz="4400" b="1" dirty="0" smtClean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4400" b="1" dirty="0" err="1" smtClean="0">
                  <a:solidFill>
                    <a:prstClr val="black"/>
                  </a:solidFill>
                  <a:latin typeface="Cambria" panose="02040503050406030204" pitchFamily="18" charset="0"/>
                </a:rPr>
                <a:t>điểm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68B6557A-200F-9875-84C7-171A3368F85A}"/>
              </a:ext>
            </a:extLst>
          </p:cNvPr>
          <p:cNvGrpSpPr/>
          <p:nvPr/>
        </p:nvGrpSpPr>
        <p:grpSpPr>
          <a:xfrm>
            <a:off x="6909508" y="2892856"/>
            <a:ext cx="4587858" cy="1129886"/>
            <a:chOff x="6830721" y="4714800"/>
            <a:chExt cx="4587858" cy="1129886"/>
          </a:xfrm>
        </p:grpSpPr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BC16345D-F261-9FBC-EF3A-F5E8F3D98560}"/>
                </a:ext>
              </a:extLst>
            </p:cNvPr>
            <p:cNvSpPr/>
            <p:nvPr/>
          </p:nvSpPr>
          <p:spPr>
            <a:xfrm>
              <a:off x="6830721" y="4714800"/>
              <a:ext cx="4537107" cy="1129886"/>
            </a:xfrm>
            <a:prstGeom prst="roundRect">
              <a:avLst>
                <a:gd name="adj" fmla="val 13859"/>
              </a:avLst>
            </a:prstGeom>
            <a:solidFill>
              <a:srgbClr val="E6F5D7"/>
            </a:solidFill>
            <a:ln w="38100">
              <a:solidFill>
                <a:srgbClr val="FBA409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5DAB5B1-DF8E-DFD8-A924-61A521E06E64}"/>
                </a:ext>
              </a:extLst>
            </p:cNvPr>
            <p:cNvSpPr txBox="1"/>
            <p:nvPr/>
          </p:nvSpPr>
          <p:spPr>
            <a:xfrm>
              <a:off x="7667750" y="4913569"/>
              <a:ext cx="375082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Con </a:t>
              </a:r>
              <a:r>
                <a:rPr kumimoji="0" lang="en-US" sz="44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người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  <p:pic>
        <p:nvPicPr>
          <p:cNvPr id="41" name="Picture 40">
            <a:extLst>
              <a:ext uri="{FF2B5EF4-FFF2-40B4-BE49-F238E27FC236}">
                <a16:creationId xmlns:a16="http://schemas.microsoft.com/office/drawing/2014/main" id="{91D85C25-2CF2-0D0A-9FF9-D5BC6AD3B07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458" b="72760"/>
          <a:stretch/>
        </p:blipFill>
        <p:spPr>
          <a:xfrm>
            <a:off x="266152" y="2873534"/>
            <a:ext cx="1518921" cy="1129884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9FF74026-3A62-11AE-0F68-EACD6980CA9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9" t="27697" r="64244" b="39386"/>
          <a:stretch/>
        </p:blipFill>
        <p:spPr>
          <a:xfrm>
            <a:off x="381809" y="4571567"/>
            <a:ext cx="957111" cy="1365353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2173A3B4-1B79-5283-C89C-644C9DF9174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77" t="28970" r="12604" b="40998"/>
          <a:stretch/>
        </p:blipFill>
        <p:spPr>
          <a:xfrm>
            <a:off x="6211712" y="4598974"/>
            <a:ext cx="1238017" cy="1245712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24C76C2F-486C-1523-AFED-408E91507DF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81" t="-111" r="10077" b="72871"/>
          <a:stretch/>
        </p:blipFill>
        <p:spPr>
          <a:xfrm>
            <a:off x="5881759" y="2917255"/>
            <a:ext cx="1518921" cy="1129884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ACCF5B55-24F1-2091-099F-EA1FC6D090E7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208" b="61433"/>
          <a:stretch/>
        </p:blipFill>
        <p:spPr>
          <a:xfrm>
            <a:off x="11126013" y="4871052"/>
            <a:ext cx="953350" cy="857536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0B1391AF-0809-2BD9-E472-9852306E0739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04" t="-2269" r="334" b="61951"/>
          <a:stretch/>
        </p:blipFill>
        <p:spPr>
          <a:xfrm>
            <a:off x="4958270" y="2917255"/>
            <a:ext cx="891076" cy="896464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82AFB42E-9994-7EA7-E30F-6AFE511733DF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04" t="-2269" r="334" b="61951"/>
          <a:stretch/>
        </p:blipFill>
        <p:spPr>
          <a:xfrm>
            <a:off x="4844171" y="4845361"/>
            <a:ext cx="891076" cy="896464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D1A9213C-1940-67BB-A0C8-6E5792DC55A4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04" t="-2269" r="334" b="61951"/>
          <a:stretch/>
        </p:blipFill>
        <p:spPr>
          <a:xfrm>
            <a:off x="10917905" y="3009567"/>
            <a:ext cx="891076" cy="896464"/>
          </a:xfrm>
          <a:prstGeom prst="rect">
            <a:avLst/>
          </a:prstGeom>
        </p:spPr>
      </p:pic>
      <p:sp>
        <p:nvSpPr>
          <p:cNvPr id="5" name="Arrow: Right 4">
            <a:hlinkClick r:id="rId10" action="ppaction://hlinksldjump"/>
            <a:extLst>
              <a:ext uri="{FF2B5EF4-FFF2-40B4-BE49-F238E27FC236}">
                <a16:creationId xmlns:a16="http://schemas.microsoft.com/office/drawing/2014/main" id="{889D5ED8-6D44-00BB-FF40-170AC5DA982D}"/>
              </a:ext>
            </a:extLst>
          </p:cNvPr>
          <p:cNvSpPr/>
          <p:nvPr/>
        </p:nvSpPr>
        <p:spPr>
          <a:xfrm flipH="1">
            <a:off x="10682028" y="6094884"/>
            <a:ext cx="1371600" cy="763116"/>
          </a:xfrm>
          <a:prstGeom prst="rightArrow">
            <a:avLst/>
          </a:prstGeom>
          <a:solidFill>
            <a:srgbClr val="FFCD07"/>
          </a:solidFill>
          <a:ln w="19050">
            <a:solidFill>
              <a:srgbClr val="11795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28190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0BED9AB-0B49-36B2-82A6-8B12CF08A8DD}"/>
              </a:ext>
            </a:extLst>
          </p:cNvPr>
          <p:cNvSpPr/>
          <p:nvPr/>
        </p:nvSpPr>
        <p:spPr>
          <a:xfrm>
            <a:off x="2463282" y="325706"/>
            <a:ext cx="8315339" cy="1659528"/>
          </a:xfrm>
          <a:prstGeom prst="roundRect">
            <a:avLst>
              <a:gd name="adj" fmla="val 50000"/>
            </a:avLst>
          </a:prstGeom>
          <a:solidFill>
            <a:srgbClr val="E6F5D7"/>
          </a:solidFill>
          <a:ln w="38100">
            <a:solidFill>
              <a:srgbClr val="11795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A1B0FDC-092C-EA16-0F63-9500F0D797AD}"/>
              </a:ext>
            </a:extLst>
          </p:cNvPr>
          <p:cNvSpPr txBox="1"/>
          <p:nvPr/>
        </p:nvSpPr>
        <p:spPr>
          <a:xfrm>
            <a:off x="3767143" y="444915"/>
            <a:ext cx="55255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Câu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nào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sau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đây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là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câu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bộc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lộ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cảm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xúc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?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1E649AE-92BD-FC24-5287-4A138A01027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9" t="27697" r="64244" b="39386"/>
          <a:stretch/>
        </p:blipFill>
        <p:spPr>
          <a:xfrm>
            <a:off x="294865" y="4598974"/>
            <a:ext cx="957111" cy="136535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9089543-2578-741F-0F54-9AD81AB5863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12" t="35137" r="31812" b="32057"/>
          <a:stretch/>
        </p:blipFill>
        <p:spPr>
          <a:xfrm>
            <a:off x="1413379" y="763116"/>
            <a:ext cx="2102068" cy="1659528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2C552373-A292-07E7-DF1E-E836EC2642BB}"/>
              </a:ext>
            </a:extLst>
          </p:cNvPr>
          <p:cNvGrpSpPr/>
          <p:nvPr/>
        </p:nvGrpSpPr>
        <p:grpSpPr>
          <a:xfrm>
            <a:off x="472439" y="74539"/>
            <a:ext cx="2266293" cy="859946"/>
            <a:chOff x="238540" y="4046369"/>
            <a:chExt cx="2266293" cy="859946"/>
          </a:xfrm>
        </p:grpSpPr>
        <p:sp>
          <p:nvSpPr>
            <p:cNvPr id="13" name="Speech Bubble: Oval 12">
              <a:extLst>
                <a:ext uri="{FF2B5EF4-FFF2-40B4-BE49-F238E27FC236}">
                  <a16:creationId xmlns:a16="http://schemas.microsoft.com/office/drawing/2014/main" id="{E1968276-030C-E7CB-C05A-7892FB8228AF}"/>
                </a:ext>
              </a:extLst>
            </p:cNvPr>
            <p:cNvSpPr/>
            <p:nvPr/>
          </p:nvSpPr>
          <p:spPr>
            <a:xfrm>
              <a:off x="467100" y="4046369"/>
              <a:ext cx="1847112" cy="859946"/>
            </a:xfrm>
            <a:prstGeom prst="wedgeEllipseCallout">
              <a:avLst>
                <a:gd name="adj1" fmla="val 32764"/>
                <a:gd name="adj2" fmla="val 70619"/>
              </a:avLst>
            </a:prstGeom>
            <a:solidFill>
              <a:schemeClr val="bg1"/>
            </a:solidFill>
            <a:ln w="28575">
              <a:solidFill>
                <a:srgbClr val="1179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llRoundGothic" panose="020B0703020202020104" pitchFamily="34" charset="0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E55F121-7EF4-633C-F9A4-12748A76AE07}"/>
                </a:ext>
              </a:extLst>
            </p:cNvPr>
            <p:cNvSpPr txBox="1"/>
            <p:nvPr/>
          </p:nvSpPr>
          <p:spPr>
            <a:xfrm>
              <a:off x="238540" y="4234363"/>
              <a:ext cx="2266293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3 AllRoundGothic" panose="020B0703020202020104" pitchFamily="34" charset="0"/>
                  <a:ea typeface="+mn-ea"/>
                  <a:cs typeface="+mn-cs"/>
                </a:rPr>
                <a:t>CHẶNG 4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llRoundGothic" panose="020B07030202020201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F0C8D6A-3BE6-DF58-FF51-6A6A39CB0D0B}"/>
              </a:ext>
            </a:extLst>
          </p:cNvPr>
          <p:cNvGrpSpPr/>
          <p:nvPr/>
        </p:nvGrpSpPr>
        <p:grpSpPr>
          <a:xfrm>
            <a:off x="6830721" y="2864057"/>
            <a:ext cx="4746308" cy="1129886"/>
            <a:chOff x="6830721" y="2864057"/>
            <a:chExt cx="4746308" cy="1129886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28E642E4-CE87-CB74-1A31-F88576C934ED}"/>
                </a:ext>
              </a:extLst>
            </p:cNvPr>
            <p:cNvSpPr/>
            <p:nvPr/>
          </p:nvSpPr>
          <p:spPr>
            <a:xfrm>
              <a:off x="6830721" y="2864057"/>
              <a:ext cx="4746308" cy="1129886"/>
            </a:xfrm>
            <a:prstGeom prst="roundRect">
              <a:avLst>
                <a:gd name="adj" fmla="val 13859"/>
              </a:avLst>
            </a:prstGeom>
            <a:solidFill>
              <a:srgbClr val="E6F5D7"/>
            </a:solidFill>
            <a:ln w="38100">
              <a:solidFill>
                <a:srgbClr val="FBA409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D8C2864-30B6-3C57-92F6-2327CBA38A51}"/>
                </a:ext>
              </a:extLst>
            </p:cNvPr>
            <p:cNvSpPr txBox="1"/>
            <p:nvPr/>
          </p:nvSpPr>
          <p:spPr>
            <a:xfrm>
              <a:off x="7191480" y="3168167"/>
              <a:ext cx="438554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Thư</a:t>
              </a:r>
              <a:r>
                <a:rPr kumimoji="0" lang="en-US" sz="3200" b="1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viện</a:t>
              </a:r>
              <a:r>
                <a:rPr kumimoji="0" lang="en-US" sz="3200" b="1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này</a:t>
              </a:r>
              <a:r>
                <a:rPr kumimoji="0" lang="en-US" sz="3200" b="1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đẹp</a:t>
              </a:r>
              <a:r>
                <a:rPr kumimoji="0" lang="en-US" sz="3200" b="1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quá</a:t>
              </a:r>
              <a:r>
                <a:rPr kumimoji="0" lang="en-US" sz="3200" b="1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!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7D7A5F6-102F-5D29-C2A4-7594FC97138D}"/>
              </a:ext>
            </a:extLst>
          </p:cNvPr>
          <p:cNvGrpSpPr/>
          <p:nvPr/>
        </p:nvGrpSpPr>
        <p:grpSpPr>
          <a:xfrm>
            <a:off x="981375" y="2864057"/>
            <a:ext cx="4614950" cy="1129886"/>
            <a:chOff x="981375" y="2864057"/>
            <a:chExt cx="4614950" cy="1129886"/>
          </a:xfrm>
        </p:grpSpPr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64B32AF7-F5FD-4CA1-6444-7499ADBBFEC4}"/>
                </a:ext>
              </a:extLst>
            </p:cNvPr>
            <p:cNvSpPr/>
            <p:nvPr/>
          </p:nvSpPr>
          <p:spPr>
            <a:xfrm>
              <a:off x="981375" y="2864057"/>
              <a:ext cx="4537107" cy="1129886"/>
            </a:xfrm>
            <a:prstGeom prst="roundRect">
              <a:avLst>
                <a:gd name="adj" fmla="val 13859"/>
              </a:avLst>
            </a:prstGeom>
            <a:solidFill>
              <a:srgbClr val="E6F5D7"/>
            </a:solidFill>
            <a:ln w="38100">
              <a:solidFill>
                <a:srgbClr val="EB1C24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FA137C8-C2A6-5C83-7572-B78F7212EA92}"/>
                </a:ext>
              </a:extLst>
            </p:cNvPr>
            <p:cNvSpPr txBox="1"/>
            <p:nvPr/>
          </p:nvSpPr>
          <p:spPr>
            <a:xfrm>
              <a:off x="1474686" y="3105834"/>
              <a:ext cx="41216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b="1" dirty="0" err="1" smtClean="0">
                  <a:solidFill>
                    <a:prstClr val="black"/>
                  </a:solidFill>
                  <a:latin typeface="Cambria" panose="02040503050406030204" pitchFamily="18" charset="0"/>
                </a:rPr>
                <a:t>Thư</a:t>
              </a:r>
              <a:r>
                <a:rPr lang="en-US" sz="3600" b="1" dirty="0" smtClean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3600" b="1" dirty="0" err="1" smtClean="0">
                  <a:solidFill>
                    <a:prstClr val="black"/>
                  </a:solidFill>
                  <a:latin typeface="Cambria" panose="02040503050406030204" pitchFamily="18" charset="0"/>
                </a:rPr>
                <a:t>viện</a:t>
              </a:r>
              <a:r>
                <a:rPr lang="en-US" sz="3600" b="1" dirty="0" smtClean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3600" b="1" dirty="0" err="1" smtClean="0">
                  <a:solidFill>
                    <a:prstClr val="black"/>
                  </a:solidFill>
                  <a:latin typeface="Cambria" panose="02040503050406030204" pitchFamily="18" charset="0"/>
                </a:rPr>
                <a:t>này</a:t>
              </a:r>
              <a:r>
                <a:rPr lang="en-US" sz="3600" b="1" dirty="0" smtClean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3600" b="1" dirty="0" err="1" smtClean="0">
                  <a:solidFill>
                    <a:prstClr val="black"/>
                  </a:solidFill>
                  <a:latin typeface="Cambria" panose="02040503050406030204" pitchFamily="18" charset="0"/>
                </a:rPr>
                <a:t>đẹp</a:t>
              </a:r>
              <a:r>
                <a:rPr lang="en-US" sz="36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.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67433BE-824F-AB97-C9B4-60E21008ECD8}"/>
              </a:ext>
            </a:extLst>
          </p:cNvPr>
          <p:cNvGrpSpPr/>
          <p:nvPr/>
        </p:nvGrpSpPr>
        <p:grpSpPr>
          <a:xfrm>
            <a:off x="785746" y="4742207"/>
            <a:ext cx="4810579" cy="1129886"/>
            <a:chOff x="981375" y="4872764"/>
            <a:chExt cx="4810579" cy="1129886"/>
          </a:xfrm>
        </p:grpSpPr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09B72704-FC01-5676-0601-C2D8D0A9D66D}"/>
                </a:ext>
              </a:extLst>
            </p:cNvPr>
            <p:cNvSpPr/>
            <p:nvPr/>
          </p:nvSpPr>
          <p:spPr>
            <a:xfrm>
              <a:off x="981375" y="4872764"/>
              <a:ext cx="4810579" cy="1129886"/>
            </a:xfrm>
            <a:prstGeom prst="roundRect">
              <a:avLst>
                <a:gd name="adj" fmla="val 13859"/>
              </a:avLst>
            </a:prstGeom>
            <a:solidFill>
              <a:srgbClr val="E6F5D7"/>
            </a:solidFill>
            <a:ln w="38100">
              <a:solidFill>
                <a:srgbClr val="4D9E2A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CE37796-5782-3F41-16F9-3DCF7617D799}"/>
                </a:ext>
              </a:extLst>
            </p:cNvPr>
            <p:cNvSpPr txBox="1"/>
            <p:nvPr/>
          </p:nvSpPr>
          <p:spPr>
            <a:xfrm>
              <a:off x="1314135" y="5138985"/>
              <a:ext cx="432468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Thư</a:t>
              </a:r>
              <a:r>
                <a:rPr kumimoji="0" lang="en-US" sz="3200" b="1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viện</a:t>
              </a:r>
              <a:r>
                <a:rPr kumimoji="0" lang="en-US" sz="3200" b="1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này</a:t>
              </a:r>
              <a:r>
                <a:rPr kumimoji="0" lang="en-US" sz="3200" b="1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đẹp</a:t>
              </a:r>
              <a:r>
                <a:rPr kumimoji="0" lang="en-US" sz="3200" b="1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lắm</a:t>
              </a:r>
              <a:r>
                <a:rPr kumimoji="0" lang="en-US" sz="3200" b="1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.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D8780812-553B-A206-846A-0B130D78C81D}"/>
              </a:ext>
            </a:extLst>
          </p:cNvPr>
          <p:cNvGrpSpPr/>
          <p:nvPr/>
        </p:nvGrpSpPr>
        <p:grpSpPr>
          <a:xfrm>
            <a:off x="6830721" y="4714800"/>
            <a:ext cx="4889046" cy="1129886"/>
            <a:chOff x="6830721" y="4714800"/>
            <a:chExt cx="4889046" cy="1129886"/>
          </a:xfrm>
        </p:grpSpPr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F85DE20E-9914-A067-531B-45EAE404BBE6}"/>
                </a:ext>
              </a:extLst>
            </p:cNvPr>
            <p:cNvSpPr/>
            <p:nvPr/>
          </p:nvSpPr>
          <p:spPr>
            <a:xfrm>
              <a:off x="6830721" y="4714800"/>
              <a:ext cx="4746308" cy="1129886"/>
            </a:xfrm>
            <a:prstGeom prst="roundRect">
              <a:avLst>
                <a:gd name="adj" fmla="val 13859"/>
              </a:avLst>
            </a:prstGeom>
            <a:solidFill>
              <a:srgbClr val="E6F5D7"/>
            </a:solidFill>
            <a:ln w="38100">
              <a:solidFill>
                <a:srgbClr val="28A3B4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B8E0509-A6EE-7ABE-DFF4-DF70F5757B45}"/>
                </a:ext>
              </a:extLst>
            </p:cNvPr>
            <p:cNvSpPr txBox="1"/>
            <p:nvPr/>
          </p:nvSpPr>
          <p:spPr>
            <a:xfrm>
              <a:off x="7400680" y="5039205"/>
              <a:ext cx="431908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Thư</a:t>
              </a:r>
              <a:r>
                <a:rPr kumimoji="0" lang="en-US" sz="2800" b="1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viện</a:t>
              </a:r>
              <a:r>
                <a:rPr kumimoji="0" lang="en-US" sz="2800" b="1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này</a:t>
              </a:r>
              <a:r>
                <a:rPr kumimoji="0" lang="en-US" sz="2800" b="1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đẹp</a:t>
              </a:r>
              <a:r>
                <a:rPr kumimoji="0" lang="en-US" sz="2800" b="1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không</a:t>
              </a:r>
              <a:r>
                <a:rPr kumimoji="0" lang="en-US" sz="2800" b="1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?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  <p:pic>
        <p:nvPicPr>
          <p:cNvPr id="41" name="Picture 40">
            <a:extLst>
              <a:ext uri="{FF2B5EF4-FFF2-40B4-BE49-F238E27FC236}">
                <a16:creationId xmlns:a16="http://schemas.microsoft.com/office/drawing/2014/main" id="{F7A0C643-23F2-3043-F116-E2EC3BA8F76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458" b="72760"/>
          <a:stretch/>
        </p:blipFill>
        <p:spPr>
          <a:xfrm>
            <a:off x="266152" y="2873534"/>
            <a:ext cx="1518921" cy="1129884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6E97957D-6BE3-D7FE-41AE-27378E73674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9" t="27697" r="64244" b="39386"/>
          <a:stretch/>
        </p:blipFill>
        <p:spPr>
          <a:xfrm>
            <a:off x="294865" y="4598974"/>
            <a:ext cx="957111" cy="1365353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9890D07D-63EA-D88C-EA4E-8E42702A399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77" t="28970" r="12604" b="40998"/>
          <a:stretch/>
        </p:blipFill>
        <p:spPr>
          <a:xfrm>
            <a:off x="6211712" y="4598974"/>
            <a:ext cx="1238017" cy="1245712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7FCCCAC0-10CC-9C24-D3A8-12065AACE61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81" t="-111" r="10077" b="72871"/>
          <a:stretch/>
        </p:blipFill>
        <p:spPr>
          <a:xfrm>
            <a:off x="5881759" y="2917255"/>
            <a:ext cx="1518921" cy="1129884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F78C4A79-A36C-80A0-9D3F-C300FD28EDE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208" b="61433"/>
          <a:stretch/>
        </p:blipFill>
        <p:spPr>
          <a:xfrm>
            <a:off x="10891153" y="2372490"/>
            <a:ext cx="953350" cy="857536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A49E2D3C-D993-C23A-ED6E-37F53A40852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04" t="-2269" r="334" b="61951"/>
          <a:stretch/>
        </p:blipFill>
        <p:spPr>
          <a:xfrm>
            <a:off x="5120717" y="2453188"/>
            <a:ext cx="891076" cy="896464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6A3E564D-8CD5-501D-92FB-87BD057A93B4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04" t="-2269" r="334" b="61951"/>
          <a:stretch/>
        </p:blipFill>
        <p:spPr>
          <a:xfrm>
            <a:off x="5047794" y="4347171"/>
            <a:ext cx="891076" cy="896464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6CEB21EF-8B52-9959-1A19-3B3C702DFA30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04" t="-2269" r="334" b="61951"/>
          <a:stretch/>
        </p:blipFill>
        <p:spPr>
          <a:xfrm>
            <a:off x="10953427" y="4324744"/>
            <a:ext cx="891076" cy="896464"/>
          </a:xfrm>
          <a:prstGeom prst="rect">
            <a:avLst/>
          </a:prstGeom>
        </p:spPr>
      </p:pic>
      <p:sp>
        <p:nvSpPr>
          <p:cNvPr id="5" name="Arrow: Right 4">
            <a:hlinkClick r:id="rId10" action="ppaction://hlinksldjump"/>
            <a:extLst>
              <a:ext uri="{FF2B5EF4-FFF2-40B4-BE49-F238E27FC236}">
                <a16:creationId xmlns:a16="http://schemas.microsoft.com/office/drawing/2014/main" id="{29B998CF-1D90-F284-DEA6-B220913AB490}"/>
              </a:ext>
            </a:extLst>
          </p:cNvPr>
          <p:cNvSpPr/>
          <p:nvPr/>
        </p:nvSpPr>
        <p:spPr>
          <a:xfrm flipH="1">
            <a:off x="10682028" y="6094884"/>
            <a:ext cx="1371600" cy="763116"/>
          </a:xfrm>
          <a:prstGeom prst="rightArrow">
            <a:avLst/>
          </a:prstGeom>
          <a:solidFill>
            <a:srgbClr val="FFCD07"/>
          </a:solidFill>
          <a:ln w="19050">
            <a:solidFill>
              <a:srgbClr val="11795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0137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0BED9AB-0B49-36B2-82A6-8B12CF08A8DD}"/>
              </a:ext>
            </a:extLst>
          </p:cNvPr>
          <p:cNvSpPr/>
          <p:nvPr/>
        </p:nvSpPr>
        <p:spPr>
          <a:xfrm>
            <a:off x="2864331" y="325706"/>
            <a:ext cx="7914290" cy="1659528"/>
          </a:xfrm>
          <a:prstGeom prst="roundRect">
            <a:avLst>
              <a:gd name="adj" fmla="val 50000"/>
            </a:avLst>
          </a:prstGeom>
          <a:solidFill>
            <a:srgbClr val="E6F5D7"/>
          </a:solidFill>
          <a:ln w="38100">
            <a:solidFill>
              <a:srgbClr val="11795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A1B0FDC-092C-EA16-0F63-9500F0D797AD}"/>
              </a:ext>
            </a:extLst>
          </p:cNvPr>
          <p:cNvSpPr txBox="1"/>
          <p:nvPr/>
        </p:nvSpPr>
        <p:spPr>
          <a:xfrm>
            <a:off x="3512125" y="505489"/>
            <a:ext cx="67203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err="1" smtClean="0">
                <a:solidFill>
                  <a:prstClr val="black"/>
                </a:solidFill>
                <a:latin typeface="Cambria" panose="02040503050406030204" pitchFamily="18" charset="0"/>
              </a:rPr>
              <a:t>Hãy</a:t>
            </a:r>
            <a:r>
              <a:rPr lang="en-US" sz="3600" b="1" dirty="0" smtClean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en-US" sz="3600" b="1" dirty="0" err="1" smtClean="0">
                <a:solidFill>
                  <a:prstClr val="black"/>
                </a:solidFill>
                <a:latin typeface="Cambria" panose="02040503050406030204" pitchFamily="18" charset="0"/>
              </a:rPr>
              <a:t>chọn</a:t>
            </a:r>
            <a:r>
              <a:rPr lang="en-US" sz="3600" b="1" dirty="0" smtClean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en-US" sz="3600" b="1" dirty="0" err="1" smtClean="0">
                <a:solidFill>
                  <a:prstClr val="black"/>
                </a:solidFill>
                <a:latin typeface="Cambria" panose="02040503050406030204" pitchFamily="18" charset="0"/>
              </a:rPr>
              <a:t>việc</a:t>
            </a:r>
            <a:r>
              <a:rPr lang="en-US" sz="3600" b="1" dirty="0" smtClean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en-US" sz="3600" b="1" dirty="0" err="1" smtClean="0">
                <a:solidFill>
                  <a:prstClr val="black"/>
                </a:solidFill>
                <a:latin typeface="Cambria" panose="02040503050406030204" pitchFamily="18" charset="0"/>
              </a:rPr>
              <a:t>chúng</a:t>
            </a:r>
            <a:r>
              <a:rPr lang="en-US" sz="3600" b="1" dirty="0" smtClean="0">
                <a:solidFill>
                  <a:prstClr val="black"/>
                </a:solidFill>
                <a:latin typeface="Cambria" panose="02040503050406030204" pitchFamily="18" charset="0"/>
              </a:rPr>
              <a:t> ta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i="1" dirty="0" err="1" smtClean="0">
                <a:solidFill>
                  <a:srgbClr val="C00000"/>
                </a:solidFill>
                <a:latin typeface="Cambria" panose="02040503050406030204" pitchFamily="18" charset="0"/>
              </a:rPr>
              <a:t>không</a:t>
            </a:r>
            <a:r>
              <a:rPr lang="en-US" sz="3600" b="1" i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 </a:t>
            </a:r>
            <a:r>
              <a:rPr lang="en-US" sz="3600" b="1" i="1" dirty="0" err="1" smtClean="0">
                <a:solidFill>
                  <a:srgbClr val="C00000"/>
                </a:solidFill>
                <a:latin typeface="Cambria" panose="02040503050406030204" pitchFamily="18" charset="0"/>
              </a:rPr>
              <a:t>nên</a:t>
            </a:r>
            <a:r>
              <a:rPr lang="en-US" sz="3600" b="1" i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 </a:t>
            </a:r>
            <a:r>
              <a:rPr lang="en-US" sz="3600" b="1" i="1" dirty="0" err="1" smtClean="0">
                <a:solidFill>
                  <a:srgbClr val="C00000"/>
                </a:solidFill>
                <a:latin typeface="Cambria" panose="02040503050406030204" pitchFamily="18" charset="0"/>
              </a:rPr>
              <a:t>làm</a:t>
            </a:r>
            <a:r>
              <a:rPr lang="en-US" sz="3600" b="1" dirty="0" smtClean="0">
                <a:solidFill>
                  <a:prstClr val="black"/>
                </a:solidFill>
                <a:latin typeface="Cambria" panose="02040503050406030204" pitchFamily="18" charset="0"/>
              </a:rPr>
              <a:t> ở </a:t>
            </a:r>
            <a:r>
              <a:rPr lang="en-US" sz="3600" b="1" dirty="0" err="1" smtClean="0">
                <a:solidFill>
                  <a:prstClr val="black"/>
                </a:solidFill>
                <a:latin typeface="Cambria" panose="02040503050406030204" pitchFamily="18" charset="0"/>
              </a:rPr>
              <a:t>thư</a:t>
            </a:r>
            <a:r>
              <a:rPr lang="en-US" sz="3600" b="1" dirty="0" smtClean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en-US" sz="3600" b="1" dirty="0" err="1" smtClean="0">
                <a:solidFill>
                  <a:prstClr val="black"/>
                </a:solidFill>
                <a:latin typeface="Cambria" panose="02040503050406030204" pitchFamily="18" charset="0"/>
              </a:rPr>
              <a:t>viện</a:t>
            </a:r>
            <a:r>
              <a:rPr lang="en-US" sz="3600" b="1" dirty="0" smtClean="0">
                <a:solidFill>
                  <a:prstClr val="black"/>
                </a:solidFill>
                <a:latin typeface="Cambria" panose="02040503050406030204" pitchFamily="18" charset="0"/>
              </a:rPr>
              <a:t>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2AAF025-1CBF-A97C-1CFA-1028EDBE298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456" t="35009" r="66080" b="32185"/>
          <a:stretch/>
        </p:blipFill>
        <p:spPr>
          <a:xfrm>
            <a:off x="1410057" y="521355"/>
            <a:ext cx="2102068" cy="1659528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2B2CF390-4550-A72F-8396-FF134D23C298}"/>
              </a:ext>
            </a:extLst>
          </p:cNvPr>
          <p:cNvGrpSpPr/>
          <p:nvPr/>
        </p:nvGrpSpPr>
        <p:grpSpPr>
          <a:xfrm>
            <a:off x="0" y="91382"/>
            <a:ext cx="2266293" cy="859946"/>
            <a:chOff x="238540" y="4046369"/>
            <a:chExt cx="2266293" cy="859946"/>
          </a:xfrm>
        </p:grpSpPr>
        <p:sp>
          <p:nvSpPr>
            <p:cNvPr id="13" name="Speech Bubble: Oval 12">
              <a:extLst>
                <a:ext uri="{FF2B5EF4-FFF2-40B4-BE49-F238E27FC236}">
                  <a16:creationId xmlns:a16="http://schemas.microsoft.com/office/drawing/2014/main" id="{2A1A93B5-4E7C-F964-7693-1B5CD5EF0162}"/>
                </a:ext>
              </a:extLst>
            </p:cNvPr>
            <p:cNvSpPr/>
            <p:nvPr/>
          </p:nvSpPr>
          <p:spPr>
            <a:xfrm>
              <a:off x="467100" y="4046369"/>
              <a:ext cx="1847112" cy="859946"/>
            </a:xfrm>
            <a:prstGeom prst="wedgeEllipseCallout">
              <a:avLst>
                <a:gd name="adj1" fmla="val 23166"/>
                <a:gd name="adj2" fmla="val 70619"/>
              </a:avLst>
            </a:prstGeom>
            <a:solidFill>
              <a:schemeClr val="bg1"/>
            </a:solidFill>
            <a:ln w="28575">
              <a:solidFill>
                <a:srgbClr val="1179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llRoundGothic" panose="020B0703020202020104" pitchFamily="34" charset="0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52734BE-90A9-724C-29E0-48AD1EE86F18}"/>
                </a:ext>
              </a:extLst>
            </p:cNvPr>
            <p:cNvSpPr txBox="1"/>
            <p:nvPr/>
          </p:nvSpPr>
          <p:spPr>
            <a:xfrm>
              <a:off x="238540" y="4234363"/>
              <a:ext cx="2266293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3 AllRoundGothic" panose="020B0703020202020104" pitchFamily="34" charset="0"/>
                  <a:ea typeface="+mn-ea"/>
                  <a:cs typeface="+mn-cs"/>
                </a:rPr>
                <a:t>CHẶNG 5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llRoundGothic" panose="020B07030202020201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9A9B34F-BB9F-2AAA-B780-46EFE55D5A4A}"/>
              </a:ext>
            </a:extLst>
          </p:cNvPr>
          <p:cNvGrpSpPr/>
          <p:nvPr/>
        </p:nvGrpSpPr>
        <p:grpSpPr>
          <a:xfrm>
            <a:off x="927417" y="4615245"/>
            <a:ext cx="4537107" cy="1200329"/>
            <a:chOff x="6830721" y="2793614"/>
            <a:chExt cx="4537107" cy="1200329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F515E6D1-0BA1-9D99-9F48-79063FCD2645}"/>
                </a:ext>
              </a:extLst>
            </p:cNvPr>
            <p:cNvSpPr/>
            <p:nvPr/>
          </p:nvSpPr>
          <p:spPr>
            <a:xfrm>
              <a:off x="6830721" y="2864057"/>
              <a:ext cx="4537107" cy="1129886"/>
            </a:xfrm>
            <a:prstGeom prst="roundRect">
              <a:avLst>
                <a:gd name="adj" fmla="val 13859"/>
              </a:avLst>
            </a:prstGeom>
            <a:solidFill>
              <a:srgbClr val="E6F5D7"/>
            </a:solidFill>
            <a:ln w="38100">
              <a:solidFill>
                <a:srgbClr val="4D9E2A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75B809B-E308-92A6-56C8-C5702881D670}"/>
                </a:ext>
              </a:extLst>
            </p:cNvPr>
            <p:cNvSpPr txBox="1"/>
            <p:nvPr/>
          </p:nvSpPr>
          <p:spPr>
            <a:xfrm>
              <a:off x="7229000" y="2793614"/>
              <a:ext cx="3750829" cy="120032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</a:rPr>
                <a:t>Nói</a:t>
              </a:r>
              <a:r>
                <a:rPr kumimoji="0" lang="en-US" sz="3600" b="1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</a:rPr>
                <a:t> </a:t>
              </a:r>
              <a:r>
                <a:rPr kumimoji="0" lang="en-US" sz="3600" b="1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</a:rPr>
                <a:t>chuyện</a:t>
              </a:r>
              <a:r>
                <a:rPr lang="en-US" sz="3600" b="1" noProof="0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endParaRPr lang="en-US" sz="3600" b="1" noProof="0" dirty="0" smtClean="0">
                <a:solidFill>
                  <a:prstClr val="black"/>
                </a:solidFill>
                <a:latin typeface="Cambria" panose="02040503050406030204" pitchFamily="18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b="1" noProof="0" dirty="0" err="1" smtClean="0">
                  <a:solidFill>
                    <a:prstClr val="black"/>
                  </a:solidFill>
                  <a:latin typeface="Cambria" panose="02040503050406030204" pitchFamily="18" charset="0"/>
                </a:rPr>
                <a:t>gây</a:t>
              </a:r>
              <a:r>
                <a:rPr lang="en-US" sz="3600" b="1" noProof="0" dirty="0" smtClean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3600" b="1" noProof="0" dirty="0" err="1" smtClean="0">
                  <a:solidFill>
                    <a:prstClr val="black"/>
                  </a:solidFill>
                  <a:latin typeface="Cambria" panose="02040503050406030204" pitchFamily="18" charset="0"/>
                </a:rPr>
                <a:t>ồn</a:t>
              </a:r>
              <a:r>
                <a:rPr lang="en-US" sz="3600" b="1" noProof="0" dirty="0" smtClean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3600" b="1" noProof="0" dirty="0" err="1" smtClean="0">
                  <a:solidFill>
                    <a:prstClr val="black"/>
                  </a:solidFill>
                  <a:latin typeface="Cambria" panose="02040503050406030204" pitchFamily="18" charset="0"/>
                </a:rPr>
                <a:t>ào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19528F8-C83B-20E7-2C42-5639B92EA9CE}"/>
              </a:ext>
            </a:extLst>
          </p:cNvPr>
          <p:cNvGrpSpPr/>
          <p:nvPr/>
        </p:nvGrpSpPr>
        <p:grpSpPr>
          <a:xfrm>
            <a:off x="981375" y="2864057"/>
            <a:ext cx="4537107" cy="1129886"/>
            <a:chOff x="981375" y="2864057"/>
            <a:chExt cx="4537107" cy="1129886"/>
          </a:xfrm>
        </p:grpSpPr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402427EF-C8BA-756B-9021-6694BBA5E377}"/>
                </a:ext>
              </a:extLst>
            </p:cNvPr>
            <p:cNvSpPr/>
            <p:nvPr/>
          </p:nvSpPr>
          <p:spPr>
            <a:xfrm>
              <a:off x="981375" y="2864057"/>
              <a:ext cx="4537107" cy="1129886"/>
            </a:xfrm>
            <a:prstGeom prst="roundRect">
              <a:avLst>
                <a:gd name="adj" fmla="val 13859"/>
              </a:avLst>
            </a:prstGeom>
            <a:solidFill>
              <a:srgbClr val="E6F5D7"/>
            </a:solidFill>
            <a:ln w="38100">
              <a:solidFill>
                <a:srgbClr val="EB1C24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E507DE5-6187-AA47-C2A9-B9D9665FF452}"/>
                </a:ext>
              </a:extLst>
            </p:cNvPr>
            <p:cNvSpPr txBox="1"/>
            <p:nvPr/>
          </p:nvSpPr>
          <p:spPr>
            <a:xfrm>
              <a:off x="1497001" y="3038687"/>
              <a:ext cx="375082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1" dirty="0" err="1" smtClean="0">
                  <a:solidFill>
                    <a:prstClr val="black"/>
                  </a:solidFill>
                  <a:latin typeface="Cambria" panose="02040503050406030204" pitchFamily="18" charset="0"/>
                </a:rPr>
                <a:t>Đi</a:t>
              </a:r>
              <a:r>
                <a:rPr lang="en-US" sz="4000" b="1" dirty="0" smtClean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4000" b="1" dirty="0" err="1" smtClean="0">
                  <a:solidFill>
                    <a:prstClr val="black"/>
                  </a:solidFill>
                  <a:latin typeface="Cambria" panose="02040503050406030204" pitchFamily="18" charset="0"/>
                </a:rPr>
                <a:t>nhẹ</a:t>
              </a:r>
              <a:r>
                <a:rPr lang="en-US" sz="4000" b="1" dirty="0" smtClean="0">
                  <a:solidFill>
                    <a:prstClr val="black"/>
                  </a:solidFill>
                  <a:latin typeface="Cambria" panose="02040503050406030204" pitchFamily="18" charset="0"/>
                </a:rPr>
                <a:t>, </a:t>
              </a:r>
              <a:r>
                <a:rPr lang="en-US" sz="4000" b="1" dirty="0" err="1" smtClean="0">
                  <a:solidFill>
                    <a:prstClr val="black"/>
                  </a:solidFill>
                  <a:latin typeface="Cambria" panose="02040503050406030204" pitchFamily="18" charset="0"/>
                </a:rPr>
                <a:t>nói</a:t>
              </a:r>
              <a:r>
                <a:rPr lang="en-US" sz="4000" b="1" dirty="0" smtClean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4000" b="1" dirty="0" err="1" smtClean="0">
                  <a:solidFill>
                    <a:prstClr val="black"/>
                  </a:solidFill>
                  <a:latin typeface="Cambria" panose="02040503050406030204" pitchFamily="18" charset="0"/>
                </a:rPr>
                <a:t>khẽ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FC459A0-DE21-D281-358B-D1A0A1977867}"/>
              </a:ext>
            </a:extLst>
          </p:cNvPr>
          <p:cNvGrpSpPr/>
          <p:nvPr/>
        </p:nvGrpSpPr>
        <p:grpSpPr>
          <a:xfrm>
            <a:off x="6830721" y="2825721"/>
            <a:ext cx="4537107" cy="1129886"/>
            <a:chOff x="981375" y="4872764"/>
            <a:chExt cx="4537107" cy="1129886"/>
          </a:xfrm>
        </p:grpSpPr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B0B98890-06D0-6D25-B71E-3AFE8CB6C7C9}"/>
                </a:ext>
              </a:extLst>
            </p:cNvPr>
            <p:cNvSpPr/>
            <p:nvPr/>
          </p:nvSpPr>
          <p:spPr>
            <a:xfrm>
              <a:off x="981375" y="4872764"/>
              <a:ext cx="4537107" cy="1129886"/>
            </a:xfrm>
            <a:prstGeom prst="roundRect">
              <a:avLst>
                <a:gd name="adj" fmla="val 13859"/>
              </a:avLst>
            </a:prstGeom>
            <a:solidFill>
              <a:srgbClr val="E6F5D7"/>
            </a:solidFill>
            <a:ln w="38100">
              <a:solidFill>
                <a:srgbClr val="4D9E2A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9A74728-41C7-309F-0FC5-76249A150B84}"/>
                </a:ext>
              </a:extLst>
            </p:cNvPr>
            <p:cNvSpPr txBox="1"/>
            <p:nvPr/>
          </p:nvSpPr>
          <p:spPr>
            <a:xfrm>
              <a:off x="1262316" y="4925432"/>
              <a:ext cx="3979559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 err="1" smtClean="0">
                  <a:solidFill>
                    <a:prstClr val="black"/>
                  </a:solidFill>
                  <a:latin typeface="Cambria" panose="02040503050406030204" pitchFamily="18" charset="0"/>
                </a:rPr>
                <a:t>Đặt</a:t>
              </a:r>
              <a:r>
                <a:rPr lang="en-US" sz="3200" b="1" dirty="0" smtClean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3200" b="1" dirty="0" err="1" smtClean="0">
                  <a:solidFill>
                    <a:prstClr val="black"/>
                  </a:solidFill>
                  <a:latin typeface="Cambria" panose="02040503050406030204" pitchFamily="18" charset="0"/>
                </a:rPr>
                <a:t>sách</a:t>
              </a:r>
              <a:r>
                <a:rPr lang="en-US" sz="3200" b="1" dirty="0" smtClean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3200" b="1" dirty="0" err="1" smtClean="0">
                  <a:solidFill>
                    <a:prstClr val="black"/>
                  </a:solidFill>
                  <a:latin typeface="Cambria" panose="02040503050406030204" pitchFamily="18" charset="0"/>
                </a:rPr>
                <a:t>đúng</a:t>
              </a:r>
              <a:r>
                <a:rPr lang="en-US" sz="3200" b="1" dirty="0" smtClean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 err="1" smtClean="0">
                  <a:solidFill>
                    <a:prstClr val="black"/>
                  </a:solidFill>
                  <a:latin typeface="Cambria" panose="02040503050406030204" pitchFamily="18" charset="0"/>
                </a:rPr>
                <a:t>nơi</a:t>
              </a:r>
              <a:r>
                <a:rPr lang="en-US" sz="3200" b="1" dirty="0" smtClean="0">
                  <a:solidFill>
                    <a:prstClr val="black"/>
                  </a:solidFill>
                  <a:latin typeface="Cambria" panose="02040503050406030204" pitchFamily="18" charset="0"/>
                </a:rPr>
                <a:t> qui </a:t>
              </a:r>
              <a:r>
                <a:rPr lang="en-US" sz="3200" b="1" dirty="0" err="1" smtClean="0">
                  <a:solidFill>
                    <a:prstClr val="black"/>
                  </a:solidFill>
                  <a:latin typeface="Cambria" panose="02040503050406030204" pitchFamily="18" charset="0"/>
                </a:rPr>
                <a:t>định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21FCD99E-212C-9471-AFBE-1D3A94D42579}"/>
              </a:ext>
            </a:extLst>
          </p:cNvPr>
          <p:cNvGrpSpPr/>
          <p:nvPr/>
        </p:nvGrpSpPr>
        <p:grpSpPr>
          <a:xfrm>
            <a:off x="6830721" y="4714800"/>
            <a:ext cx="4537107" cy="1129886"/>
            <a:chOff x="6830721" y="4714800"/>
            <a:chExt cx="4537107" cy="1129886"/>
          </a:xfrm>
        </p:grpSpPr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0D3D2E4D-F0F7-F795-21D5-36A853C40B73}"/>
                </a:ext>
              </a:extLst>
            </p:cNvPr>
            <p:cNvSpPr/>
            <p:nvPr/>
          </p:nvSpPr>
          <p:spPr>
            <a:xfrm>
              <a:off x="6830721" y="4714800"/>
              <a:ext cx="4537107" cy="1129886"/>
            </a:xfrm>
            <a:prstGeom prst="roundRect">
              <a:avLst>
                <a:gd name="adj" fmla="val 13859"/>
              </a:avLst>
            </a:prstGeom>
            <a:solidFill>
              <a:srgbClr val="E6F5D7"/>
            </a:solidFill>
            <a:ln w="38100">
              <a:solidFill>
                <a:srgbClr val="28A3B4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31DB269-E4CA-073E-1775-79108803AB9B}"/>
                </a:ext>
              </a:extLst>
            </p:cNvPr>
            <p:cNvSpPr txBox="1"/>
            <p:nvPr/>
          </p:nvSpPr>
          <p:spPr>
            <a:xfrm>
              <a:off x="7427763" y="5019409"/>
              <a:ext cx="375082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Trả</a:t>
              </a:r>
              <a:r>
                <a:rPr kumimoji="0" lang="en-US" sz="32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sách</a:t>
              </a:r>
              <a:r>
                <a:rPr kumimoji="0" lang="en-US" sz="3200" b="1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đúng</a:t>
              </a:r>
              <a:r>
                <a:rPr kumimoji="0" lang="en-US" sz="3200" b="1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hẹn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  <p:pic>
        <p:nvPicPr>
          <p:cNvPr id="41" name="Picture 40">
            <a:extLst>
              <a:ext uri="{FF2B5EF4-FFF2-40B4-BE49-F238E27FC236}">
                <a16:creationId xmlns:a16="http://schemas.microsoft.com/office/drawing/2014/main" id="{EF016824-A5CD-0E82-D166-A977E8903E9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458" b="72760"/>
          <a:stretch/>
        </p:blipFill>
        <p:spPr>
          <a:xfrm>
            <a:off x="266152" y="2873534"/>
            <a:ext cx="1518921" cy="1129884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CCD77150-5504-985F-0F21-69A4A834494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9" t="27697" r="64244" b="39386"/>
          <a:stretch/>
        </p:blipFill>
        <p:spPr>
          <a:xfrm>
            <a:off x="421006" y="4504157"/>
            <a:ext cx="957111" cy="1365353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E6D1C2C6-A727-BEF5-84B5-43A44A51E16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77" t="28970" r="12604" b="40998"/>
          <a:stretch/>
        </p:blipFill>
        <p:spPr>
          <a:xfrm>
            <a:off x="6211712" y="4598974"/>
            <a:ext cx="1238017" cy="1245712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8894567D-B88E-8BEE-D955-E814F9ACEA3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81" t="-111" r="10077" b="72871"/>
          <a:stretch/>
        </p:blipFill>
        <p:spPr>
          <a:xfrm>
            <a:off x="5881759" y="2917255"/>
            <a:ext cx="1518921" cy="1129884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D917E6BF-4ADA-C40C-8CEF-467C7AECC32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208" b="61433"/>
          <a:stretch/>
        </p:blipFill>
        <p:spPr>
          <a:xfrm>
            <a:off x="5024103" y="4889699"/>
            <a:ext cx="953350" cy="857536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83BC37AE-8FC9-DF5D-CE75-0302633011FB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04" t="-2269" r="334" b="61951"/>
          <a:stretch/>
        </p:blipFill>
        <p:spPr>
          <a:xfrm>
            <a:off x="5247830" y="2942432"/>
            <a:ext cx="891076" cy="896464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0C8B9D82-629C-6E22-C6C1-906D36944BC7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04" t="-2269" r="334" b="61951"/>
          <a:stretch/>
        </p:blipFill>
        <p:spPr>
          <a:xfrm>
            <a:off x="10802202" y="2956282"/>
            <a:ext cx="891076" cy="896464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57EEEABC-42E1-9E4E-6694-1844CDB3F155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04" t="-2269" r="334" b="61951"/>
          <a:stretch/>
        </p:blipFill>
        <p:spPr>
          <a:xfrm>
            <a:off x="11073794" y="4796094"/>
            <a:ext cx="891076" cy="896464"/>
          </a:xfrm>
          <a:prstGeom prst="rect">
            <a:avLst/>
          </a:prstGeom>
        </p:spPr>
      </p:pic>
      <p:sp>
        <p:nvSpPr>
          <p:cNvPr id="5" name="Arrow: Right 4">
            <a:hlinkClick r:id="rId10" action="ppaction://hlinksldjump"/>
            <a:extLst>
              <a:ext uri="{FF2B5EF4-FFF2-40B4-BE49-F238E27FC236}">
                <a16:creationId xmlns:a16="http://schemas.microsoft.com/office/drawing/2014/main" id="{F418DF1B-093E-A0C6-E6B6-6662B099583A}"/>
              </a:ext>
            </a:extLst>
          </p:cNvPr>
          <p:cNvSpPr/>
          <p:nvPr/>
        </p:nvSpPr>
        <p:spPr>
          <a:xfrm>
            <a:off x="10732585" y="6094884"/>
            <a:ext cx="1270486" cy="763116"/>
          </a:xfrm>
          <a:prstGeom prst="rightArrow">
            <a:avLst/>
          </a:prstGeom>
          <a:solidFill>
            <a:srgbClr val="FFCD07"/>
          </a:solidFill>
          <a:ln w="19050">
            <a:solidFill>
              <a:srgbClr val="11795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50755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77A1FC3-24B4-3F64-6E17-DC276730C57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06" t="44911" r="14604" b="21828"/>
          <a:stretch/>
        </p:blipFill>
        <p:spPr>
          <a:xfrm>
            <a:off x="-348343" y="1"/>
            <a:ext cx="12626482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17CFB93-31E2-DF1F-2D66-F2D098E82C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2867" y="5562976"/>
            <a:ext cx="5353934" cy="1791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8326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263A6537-AFE7-4C72-8D5B-8030C89F9B3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9E0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432122AE-2C63-4476-A488-121CF7EE8B6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0F148231-90FA-45FF-A003-31641AE9B23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790" y="-235"/>
            <a:ext cx="12192000" cy="68580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3E51F534-8342-46C3-851E-F571FBADBEE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17785" y="0"/>
            <a:ext cx="4937315" cy="172667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44289225-26DF-4632-89E1-70FA3603B70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-20990" y="4535186"/>
            <a:ext cx="3467743" cy="2322814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19405695-C3EB-4AB3-A262-C2C755C5006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5458"/>
            <a:ext cx="936172" cy="1557128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CE5E2E05-809A-4DEC-8AC1-D14AF99BE14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23021" y="-14721"/>
            <a:ext cx="1034142" cy="878056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71727C80-BA09-40F4-B7D8-59B22BA397B3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76136" y="0"/>
            <a:ext cx="1284515" cy="1030456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FEFCF515-57F9-42DD-A15E-D20D7C6E0874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995696" y="4233693"/>
            <a:ext cx="4182514" cy="2617524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C898C197-5498-415E-B0EE-9A83C3AC2E6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34482" y="5584050"/>
            <a:ext cx="1095770" cy="1288201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F08BE3D6-08B4-41A3-B4B0-8C252B4E19AE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5250" y="614328"/>
            <a:ext cx="950744" cy="1001486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7F06B5C3-4C38-479F-B87B-CA57F01119F9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23214" y="5791349"/>
            <a:ext cx="1262743" cy="1081372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1F0C0603-7C09-476A-847D-430892FC96E7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41257" y="-14721"/>
            <a:ext cx="950743" cy="878056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E49E2A7F-0E0B-4C4A-9283-FE4A2E5B0DBE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85171" y="1029985"/>
            <a:ext cx="1114029" cy="2100943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DF76EEB3-FA04-4E96-8D0C-30DE0B28E6B5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74086" y="3028797"/>
            <a:ext cx="1114029" cy="1099459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260AAB0A-2507-4F0A-86D5-67DF6E209B96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0169918" y="3204558"/>
            <a:ext cx="1741714" cy="1926772"/>
          </a:xfrm>
          <a:prstGeom prst="rect">
            <a:avLst/>
          </a:prstGeom>
        </p:spPr>
      </p:pic>
      <p:sp>
        <p:nvSpPr>
          <p:cNvPr id="22" name="文本框 21">
            <a:extLst>
              <a:ext uri="{FF2B5EF4-FFF2-40B4-BE49-F238E27FC236}">
                <a16:creationId xmlns:a16="http://schemas.microsoft.com/office/drawing/2014/main" id="{96894539-F38C-4549-BE5A-A34CEDECDC99}"/>
              </a:ext>
            </a:extLst>
          </p:cNvPr>
          <p:cNvSpPr txBox="1"/>
          <p:nvPr/>
        </p:nvSpPr>
        <p:spPr>
          <a:xfrm>
            <a:off x="6123214" y="1488678"/>
            <a:ext cx="3105979" cy="1035711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dist"/>
            <a:r>
              <a:rPr lang="en-US" altLang="zh-CN" sz="8800" b="1" dirty="0" smtClean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#9Slide07 IcielBC Cubano Normal" panose="00000500000000000000" pitchFamily="2" charset="0"/>
                <a:ea typeface="字魂3号-英雄黑体" panose="00000500000000000000" pitchFamily="2" charset="-122"/>
              </a:rPr>
              <a:t>01</a:t>
            </a:r>
            <a:endParaRPr lang="zh-CN" altLang="en-US" sz="8800" b="1" dirty="0">
              <a:ln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#9Slide07 IcielBC Cubano Normal" panose="00000500000000000000" pitchFamily="2" charset="0"/>
              <a:ea typeface="字魂3号-英雄黑体" panose="00000500000000000000" pitchFamily="2" charset="-122"/>
            </a:endParaRPr>
          </a:p>
        </p:txBody>
      </p:sp>
      <p:sp>
        <p:nvSpPr>
          <p:cNvPr id="24" name="圆角矩形 1">
            <a:extLst>
              <a:ext uri="{FF2B5EF4-FFF2-40B4-BE49-F238E27FC236}">
                <a16:creationId xmlns:a16="http://schemas.microsoft.com/office/drawing/2014/main" id="{4D349880-085C-4F14-8700-49F6AFF8C056}"/>
              </a:ext>
            </a:extLst>
          </p:cNvPr>
          <p:cNvSpPr/>
          <p:nvPr/>
        </p:nvSpPr>
        <p:spPr>
          <a:xfrm>
            <a:off x="6212732" y="2712941"/>
            <a:ext cx="1116418" cy="164805"/>
          </a:xfrm>
          <a:prstGeom prst="roundRect">
            <a:avLst>
              <a:gd name="adj" fmla="val 50000"/>
            </a:avLst>
          </a:prstGeom>
          <a:solidFill>
            <a:srgbClr val="B071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4"/>
              </a:solidFill>
              <a:latin typeface="字魂3号-英雄黑体" panose="00000500000000000000" pitchFamily="2" charset="-122"/>
              <a:ea typeface="字魂3号-英雄黑体" panose="00000500000000000000" pitchFamily="2" charset="-122"/>
            </a:endParaRPr>
          </a:p>
        </p:txBody>
      </p:sp>
      <p:pic>
        <p:nvPicPr>
          <p:cNvPr id="31" name="图片 30">
            <a:extLst>
              <a:ext uri="{FF2B5EF4-FFF2-40B4-BE49-F238E27FC236}">
                <a16:creationId xmlns:a16="http://schemas.microsoft.com/office/drawing/2014/main" id="{ECFE364B-0165-498A-A820-6C4F60E4EF15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977478"/>
            <a:ext cx="3958194" cy="6301556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F0D77264-9EBC-420F-A3E1-306895F85A71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40242" y="3740999"/>
            <a:ext cx="3418115" cy="3117001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5BAE110D-AAEE-41A7-BB86-7BE746758BC9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1711454"/>
            <a:ext cx="950744" cy="200297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45440">
            <a:off x="2918382" y="2309200"/>
            <a:ext cx="7515175" cy="2824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9396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2" grpId="0"/>
      <p:bldP spid="2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35C837E-3055-8E50-4C0C-71381A4835EE}"/>
              </a:ext>
            </a:extLst>
          </p:cNvPr>
          <p:cNvSpPr/>
          <p:nvPr/>
        </p:nvSpPr>
        <p:spPr>
          <a:xfrm>
            <a:off x="-419739" y="3010320"/>
            <a:ext cx="13680376" cy="6904499"/>
          </a:xfrm>
          <a:custGeom>
            <a:avLst/>
            <a:gdLst>
              <a:gd name="connsiteX0" fmla="*/ 9376863 w 12192000"/>
              <a:gd name="connsiteY0" fmla="*/ 1462271 h 5753100"/>
              <a:gd name="connsiteX1" fmla="*/ 9373093 w 12192000"/>
              <a:gd name="connsiteY1" fmla="*/ 1499671 h 5753100"/>
              <a:gd name="connsiteX2" fmla="*/ 9385406 w 12192000"/>
              <a:gd name="connsiteY2" fmla="*/ 1493740 h 5753100"/>
              <a:gd name="connsiteX3" fmla="*/ 9428009 w 12192000"/>
              <a:gd name="connsiteY3" fmla="*/ 1478147 h 5753100"/>
              <a:gd name="connsiteX4" fmla="*/ 414342 w 12192000"/>
              <a:gd name="connsiteY4" fmla="*/ 0 h 5753100"/>
              <a:gd name="connsiteX5" fmla="*/ 1052516 w 12192000"/>
              <a:gd name="connsiteY5" fmla="*/ 638175 h 5753100"/>
              <a:gd name="connsiteX6" fmla="*/ 1049618 w 12192000"/>
              <a:gd name="connsiteY6" fmla="*/ 666928 h 5753100"/>
              <a:gd name="connsiteX7" fmla="*/ 1116687 w 12192000"/>
              <a:gd name="connsiteY7" fmla="*/ 646109 h 5753100"/>
              <a:gd name="connsiteX8" fmla="*/ 1195392 w 12192000"/>
              <a:gd name="connsiteY8" fmla="*/ 638175 h 5753100"/>
              <a:gd name="connsiteX9" fmla="*/ 1471535 w 12192000"/>
              <a:gd name="connsiteY9" fmla="*/ 752557 h 5753100"/>
              <a:gd name="connsiteX10" fmla="*/ 1516993 w 12192000"/>
              <a:gd name="connsiteY10" fmla="*/ 807654 h 5753100"/>
              <a:gd name="connsiteX11" fmla="*/ 1546368 w 12192000"/>
              <a:gd name="connsiteY11" fmla="*/ 753535 h 5753100"/>
              <a:gd name="connsiteX12" fmla="*/ 2533654 w 12192000"/>
              <a:gd name="connsiteY12" fmla="*/ 228600 h 5753100"/>
              <a:gd name="connsiteX13" fmla="*/ 3700090 w 12192000"/>
              <a:gd name="connsiteY13" fmla="*/ 1179272 h 5753100"/>
              <a:gd name="connsiteX14" fmla="*/ 3721203 w 12192000"/>
              <a:gd name="connsiteY14" fmla="*/ 1388700 h 5753100"/>
              <a:gd name="connsiteX15" fmla="*/ 3770421 w 12192000"/>
              <a:gd name="connsiteY15" fmla="*/ 1395271 h 5753100"/>
              <a:gd name="connsiteX16" fmla="*/ 3785548 w 12192000"/>
              <a:gd name="connsiteY16" fmla="*/ 1377801 h 5753100"/>
              <a:gd name="connsiteX17" fmla="*/ 4048127 w 12192000"/>
              <a:gd name="connsiteY17" fmla="*/ 1276350 h 5753100"/>
              <a:gd name="connsiteX18" fmla="*/ 4266474 w 12192000"/>
              <a:gd name="connsiteY18" fmla="*/ 1343045 h 5753100"/>
              <a:gd name="connsiteX19" fmla="*/ 4301481 w 12192000"/>
              <a:gd name="connsiteY19" fmla="*/ 1371928 h 5753100"/>
              <a:gd name="connsiteX20" fmla="*/ 4326469 w 12192000"/>
              <a:gd name="connsiteY20" fmla="*/ 1248165 h 5753100"/>
              <a:gd name="connsiteX21" fmla="*/ 4686303 w 12192000"/>
              <a:gd name="connsiteY21" fmla="*/ 1009650 h 5753100"/>
              <a:gd name="connsiteX22" fmla="*/ 4904651 w 12192000"/>
              <a:gd name="connsiteY22" fmla="*/ 1076345 h 5753100"/>
              <a:gd name="connsiteX23" fmla="*/ 4943944 w 12192000"/>
              <a:gd name="connsiteY23" fmla="*/ 1108767 h 5753100"/>
              <a:gd name="connsiteX24" fmla="*/ 4933952 w 12192000"/>
              <a:gd name="connsiteY24" fmla="*/ 1009650 h 5753100"/>
              <a:gd name="connsiteX25" fmla="*/ 5572127 w 12192000"/>
              <a:gd name="connsiteY25" fmla="*/ 371475 h 5753100"/>
              <a:gd name="connsiteX26" fmla="*/ 6160150 w 12192000"/>
              <a:gd name="connsiteY26" fmla="*/ 761243 h 5753100"/>
              <a:gd name="connsiteX27" fmla="*/ 6170212 w 12192000"/>
              <a:gd name="connsiteY27" fmla="*/ 793663 h 5753100"/>
              <a:gd name="connsiteX28" fmla="*/ 6284838 w 12192000"/>
              <a:gd name="connsiteY28" fmla="*/ 699089 h 5753100"/>
              <a:gd name="connsiteX29" fmla="*/ 6796088 w 12192000"/>
              <a:gd name="connsiteY29" fmla="*/ 542924 h 5753100"/>
              <a:gd name="connsiteX30" fmla="*/ 7691912 w 12192000"/>
              <a:gd name="connsiteY30" fmla="*/ 1273041 h 5753100"/>
              <a:gd name="connsiteX31" fmla="*/ 7696549 w 12192000"/>
              <a:gd name="connsiteY31" fmla="*/ 1319031 h 5753100"/>
              <a:gd name="connsiteX32" fmla="*/ 7753739 w 12192000"/>
              <a:gd name="connsiteY32" fmla="*/ 1287989 h 5753100"/>
              <a:gd name="connsiteX33" fmla="*/ 7905749 w 12192000"/>
              <a:gd name="connsiteY33" fmla="*/ 1257300 h 5753100"/>
              <a:gd name="connsiteX34" fmla="*/ 8057760 w 12192000"/>
              <a:gd name="connsiteY34" fmla="*/ 1287989 h 5753100"/>
              <a:gd name="connsiteX35" fmla="*/ 8116690 w 12192000"/>
              <a:gd name="connsiteY35" fmla="*/ 1319975 h 5753100"/>
              <a:gd name="connsiteX36" fmla="*/ 8151164 w 12192000"/>
              <a:gd name="connsiteY36" fmla="*/ 1208917 h 5753100"/>
              <a:gd name="connsiteX37" fmla="*/ 8739187 w 12192000"/>
              <a:gd name="connsiteY37" fmla="*/ 819149 h 5753100"/>
              <a:gd name="connsiteX38" fmla="*/ 8867802 w 12192000"/>
              <a:gd name="connsiteY38" fmla="*/ 832114 h 5753100"/>
              <a:gd name="connsiteX39" fmla="*/ 8963522 w 12192000"/>
              <a:gd name="connsiteY39" fmla="*/ 861828 h 5753100"/>
              <a:gd name="connsiteX40" fmla="*/ 8975988 w 12192000"/>
              <a:gd name="connsiteY40" fmla="*/ 738160 h 5753100"/>
              <a:gd name="connsiteX41" fmla="*/ 9601198 w 12192000"/>
              <a:gd name="connsiteY41" fmla="*/ 228600 h 5753100"/>
              <a:gd name="connsiteX42" fmla="*/ 10030293 w 12192000"/>
              <a:gd name="connsiteY42" fmla="*/ 394387 h 5753100"/>
              <a:gd name="connsiteX43" fmla="*/ 10091844 w 12192000"/>
              <a:gd name="connsiteY43" fmla="*/ 458948 h 5753100"/>
              <a:gd name="connsiteX44" fmla="*/ 10113318 w 12192000"/>
              <a:gd name="connsiteY44" fmla="*/ 389769 h 5753100"/>
              <a:gd name="connsiteX45" fmla="*/ 10701342 w 12192000"/>
              <a:gd name="connsiteY45" fmla="*/ 0 h 5753100"/>
              <a:gd name="connsiteX46" fmla="*/ 11339516 w 12192000"/>
              <a:gd name="connsiteY46" fmla="*/ 638175 h 5753100"/>
              <a:gd name="connsiteX47" fmla="*/ 11336618 w 12192000"/>
              <a:gd name="connsiteY47" fmla="*/ 666928 h 5753100"/>
              <a:gd name="connsiteX48" fmla="*/ 11403687 w 12192000"/>
              <a:gd name="connsiteY48" fmla="*/ 646109 h 5753100"/>
              <a:gd name="connsiteX49" fmla="*/ 11482391 w 12192000"/>
              <a:gd name="connsiteY49" fmla="*/ 638175 h 5753100"/>
              <a:gd name="connsiteX50" fmla="*/ 11758534 w 12192000"/>
              <a:gd name="connsiteY50" fmla="*/ 752557 h 5753100"/>
              <a:gd name="connsiteX51" fmla="*/ 11803993 w 12192000"/>
              <a:gd name="connsiteY51" fmla="*/ 807654 h 5753100"/>
              <a:gd name="connsiteX52" fmla="*/ 11833368 w 12192000"/>
              <a:gd name="connsiteY52" fmla="*/ 753535 h 5753100"/>
              <a:gd name="connsiteX53" fmla="*/ 12131415 w 12192000"/>
              <a:gd name="connsiteY53" fmla="*/ 448264 h 5753100"/>
              <a:gd name="connsiteX54" fmla="*/ 12192000 w 12192000"/>
              <a:gd name="connsiteY54" fmla="*/ 410454 h 5753100"/>
              <a:gd name="connsiteX55" fmla="*/ 12192000 w 12192000"/>
              <a:gd name="connsiteY55" fmla="*/ 5753100 h 5753100"/>
              <a:gd name="connsiteX56" fmla="*/ 0 w 12192000"/>
              <a:gd name="connsiteY56" fmla="*/ 5753100 h 5753100"/>
              <a:gd name="connsiteX57" fmla="*/ 0 w 12192000"/>
              <a:gd name="connsiteY57" fmla="*/ 156459 h 5753100"/>
              <a:gd name="connsiteX58" fmla="*/ 57533 w 12192000"/>
              <a:gd name="connsiteY58" fmla="*/ 108990 h 5753100"/>
              <a:gd name="connsiteX59" fmla="*/ 414342 w 12192000"/>
              <a:gd name="connsiteY59" fmla="*/ 0 h 575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2192000" h="5753100">
                <a:moveTo>
                  <a:pt x="9376863" y="1462271"/>
                </a:moveTo>
                <a:lnTo>
                  <a:pt x="9373093" y="1499671"/>
                </a:lnTo>
                <a:lnTo>
                  <a:pt x="9385406" y="1493740"/>
                </a:lnTo>
                <a:lnTo>
                  <a:pt x="9428009" y="1478147"/>
                </a:lnTo>
                <a:close/>
                <a:moveTo>
                  <a:pt x="414342" y="0"/>
                </a:moveTo>
                <a:cubicBezTo>
                  <a:pt x="766795" y="0"/>
                  <a:pt x="1052516" y="285721"/>
                  <a:pt x="1052516" y="638175"/>
                </a:cubicBezTo>
                <a:lnTo>
                  <a:pt x="1049618" y="666928"/>
                </a:lnTo>
                <a:lnTo>
                  <a:pt x="1116687" y="646109"/>
                </a:lnTo>
                <a:cubicBezTo>
                  <a:pt x="1142109" y="640907"/>
                  <a:pt x="1168431" y="638175"/>
                  <a:pt x="1195392" y="638175"/>
                </a:cubicBezTo>
                <a:cubicBezTo>
                  <a:pt x="1303232" y="638175"/>
                  <a:pt x="1400863" y="681886"/>
                  <a:pt x="1471535" y="752557"/>
                </a:cubicBezTo>
                <a:lnTo>
                  <a:pt x="1516993" y="807654"/>
                </a:lnTo>
                <a:lnTo>
                  <a:pt x="1546368" y="753535"/>
                </a:lnTo>
                <a:cubicBezTo>
                  <a:pt x="1760333" y="436827"/>
                  <a:pt x="2122677" y="228600"/>
                  <a:pt x="2533654" y="228600"/>
                </a:cubicBezTo>
                <a:cubicBezTo>
                  <a:pt x="3109023" y="228600"/>
                  <a:pt x="3589069" y="636725"/>
                  <a:pt x="3700090" y="1179272"/>
                </a:cubicBezTo>
                <a:lnTo>
                  <a:pt x="3721203" y="1388700"/>
                </a:lnTo>
                <a:lnTo>
                  <a:pt x="3770421" y="1395271"/>
                </a:lnTo>
                <a:lnTo>
                  <a:pt x="3785548" y="1377801"/>
                </a:lnTo>
                <a:cubicBezTo>
                  <a:pt x="3854899" y="1314768"/>
                  <a:pt x="3947026" y="1276350"/>
                  <a:pt x="4048127" y="1276350"/>
                </a:cubicBezTo>
                <a:cubicBezTo>
                  <a:pt x="4129006" y="1276350"/>
                  <a:pt x="4204147" y="1300937"/>
                  <a:pt x="4266474" y="1343045"/>
                </a:cubicBezTo>
                <a:lnTo>
                  <a:pt x="4301481" y="1371928"/>
                </a:lnTo>
                <a:lnTo>
                  <a:pt x="4326469" y="1248165"/>
                </a:lnTo>
                <a:cubicBezTo>
                  <a:pt x="4385752" y="1108000"/>
                  <a:pt x="4524544" y="1009650"/>
                  <a:pt x="4686303" y="1009650"/>
                </a:cubicBezTo>
                <a:cubicBezTo>
                  <a:pt x="4767183" y="1009650"/>
                  <a:pt x="4842321" y="1034237"/>
                  <a:pt x="4904651" y="1076345"/>
                </a:cubicBezTo>
                <a:lnTo>
                  <a:pt x="4943944" y="1108767"/>
                </a:lnTo>
                <a:lnTo>
                  <a:pt x="4933952" y="1009650"/>
                </a:lnTo>
                <a:cubicBezTo>
                  <a:pt x="4933952" y="657196"/>
                  <a:pt x="5219673" y="371475"/>
                  <a:pt x="5572127" y="371475"/>
                </a:cubicBezTo>
                <a:cubicBezTo>
                  <a:pt x="5836466" y="371475"/>
                  <a:pt x="6063269" y="532193"/>
                  <a:pt x="6160150" y="761243"/>
                </a:cubicBezTo>
                <a:lnTo>
                  <a:pt x="6170212" y="793663"/>
                </a:lnTo>
                <a:lnTo>
                  <a:pt x="6284838" y="699089"/>
                </a:lnTo>
                <a:cubicBezTo>
                  <a:pt x="6430777" y="600494"/>
                  <a:pt x="6606710" y="542924"/>
                  <a:pt x="6796088" y="542924"/>
                </a:cubicBezTo>
                <a:cubicBezTo>
                  <a:pt x="7237973" y="542924"/>
                  <a:pt x="7606648" y="856364"/>
                  <a:pt x="7691912" y="1273041"/>
                </a:cubicBezTo>
                <a:lnTo>
                  <a:pt x="7696549" y="1319031"/>
                </a:lnTo>
                <a:lnTo>
                  <a:pt x="7753739" y="1287989"/>
                </a:lnTo>
                <a:cubicBezTo>
                  <a:pt x="7800461" y="1268228"/>
                  <a:pt x="7851828" y="1257300"/>
                  <a:pt x="7905749" y="1257300"/>
                </a:cubicBezTo>
                <a:cubicBezTo>
                  <a:pt x="7959670" y="1257300"/>
                  <a:pt x="8011037" y="1268228"/>
                  <a:pt x="8057760" y="1287989"/>
                </a:cubicBezTo>
                <a:lnTo>
                  <a:pt x="8116690" y="1319975"/>
                </a:lnTo>
                <a:lnTo>
                  <a:pt x="8151164" y="1208917"/>
                </a:lnTo>
                <a:cubicBezTo>
                  <a:pt x="8248043" y="979867"/>
                  <a:pt x="8474846" y="819149"/>
                  <a:pt x="8739187" y="819149"/>
                </a:cubicBezTo>
                <a:cubicBezTo>
                  <a:pt x="8783244" y="819149"/>
                  <a:pt x="8826259" y="823613"/>
                  <a:pt x="8867802" y="832114"/>
                </a:cubicBezTo>
                <a:lnTo>
                  <a:pt x="8963522" y="861828"/>
                </a:lnTo>
                <a:lnTo>
                  <a:pt x="8975988" y="738160"/>
                </a:lnTo>
                <a:cubicBezTo>
                  <a:pt x="9035496" y="447355"/>
                  <a:pt x="9292802" y="228600"/>
                  <a:pt x="9601198" y="228600"/>
                </a:cubicBezTo>
                <a:cubicBezTo>
                  <a:pt x="9766412" y="228600"/>
                  <a:pt x="9916961" y="291381"/>
                  <a:pt x="10030293" y="394387"/>
                </a:cubicBezTo>
                <a:lnTo>
                  <a:pt x="10091844" y="458948"/>
                </a:lnTo>
                <a:lnTo>
                  <a:pt x="10113318" y="389769"/>
                </a:lnTo>
                <a:cubicBezTo>
                  <a:pt x="10210199" y="160718"/>
                  <a:pt x="10437002" y="0"/>
                  <a:pt x="10701342" y="0"/>
                </a:cubicBezTo>
                <a:cubicBezTo>
                  <a:pt x="11053795" y="0"/>
                  <a:pt x="11339516" y="285721"/>
                  <a:pt x="11339516" y="638175"/>
                </a:cubicBezTo>
                <a:lnTo>
                  <a:pt x="11336618" y="666928"/>
                </a:lnTo>
                <a:lnTo>
                  <a:pt x="11403687" y="646109"/>
                </a:lnTo>
                <a:cubicBezTo>
                  <a:pt x="11429109" y="640907"/>
                  <a:pt x="11455431" y="638175"/>
                  <a:pt x="11482391" y="638175"/>
                </a:cubicBezTo>
                <a:cubicBezTo>
                  <a:pt x="11590232" y="638175"/>
                  <a:pt x="11687863" y="681886"/>
                  <a:pt x="11758534" y="752557"/>
                </a:cubicBezTo>
                <a:lnTo>
                  <a:pt x="11803993" y="807654"/>
                </a:lnTo>
                <a:lnTo>
                  <a:pt x="11833368" y="753535"/>
                </a:lnTo>
                <a:cubicBezTo>
                  <a:pt x="11913605" y="634770"/>
                  <a:pt x="12014707" y="531259"/>
                  <a:pt x="12131415" y="448264"/>
                </a:cubicBezTo>
                <a:lnTo>
                  <a:pt x="12192000" y="410454"/>
                </a:lnTo>
                <a:lnTo>
                  <a:pt x="12192000" y="5753100"/>
                </a:lnTo>
                <a:lnTo>
                  <a:pt x="0" y="5753100"/>
                </a:lnTo>
                <a:lnTo>
                  <a:pt x="0" y="156459"/>
                </a:lnTo>
                <a:lnTo>
                  <a:pt x="57533" y="108990"/>
                </a:lnTo>
                <a:cubicBezTo>
                  <a:pt x="159386" y="40180"/>
                  <a:pt x="282172" y="0"/>
                  <a:pt x="414342" y="0"/>
                </a:cubicBezTo>
                <a:close/>
              </a:path>
            </a:pathLst>
          </a:cu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id-ID" sz="1867" b="0" i="0" u="none" strike="noStrike" kern="0" cap="none" spc="0" normalizeH="0" baseline="0" noProof="0">
              <a:ln>
                <a:noFill/>
              </a:ln>
              <a:solidFill>
                <a:srgbClr val="FFB64C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7FA83EA8-EFE2-6A5A-76DB-8CC29E9F8F6C}"/>
              </a:ext>
            </a:extLst>
          </p:cNvPr>
          <p:cNvSpPr/>
          <p:nvPr/>
        </p:nvSpPr>
        <p:spPr>
          <a:xfrm>
            <a:off x="-587079" y="2253587"/>
            <a:ext cx="12802985" cy="4604412"/>
          </a:xfrm>
          <a:custGeom>
            <a:avLst/>
            <a:gdLst>
              <a:gd name="connsiteX0" fmla="*/ 9376863 w 12192000"/>
              <a:gd name="connsiteY0" fmla="*/ 1462271 h 5753100"/>
              <a:gd name="connsiteX1" fmla="*/ 9373093 w 12192000"/>
              <a:gd name="connsiteY1" fmla="*/ 1499671 h 5753100"/>
              <a:gd name="connsiteX2" fmla="*/ 9385406 w 12192000"/>
              <a:gd name="connsiteY2" fmla="*/ 1493740 h 5753100"/>
              <a:gd name="connsiteX3" fmla="*/ 9428009 w 12192000"/>
              <a:gd name="connsiteY3" fmla="*/ 1478147 h 5753100"/>
              <a:gd name="connsiteX4" fmla="*/ 414342 w 12192000"/>
              <a:gd name="connsiteY4" fmla="*/ 0 h 5753100"/>
              <a:gd name="connsiteX5" fmla="*/ 1052516 w 12192000"/>
              <a:gd name="connsiteY5" fmla="*/ 638175 h 5753100"/>
              <a:gd name="connsiteX6" fmla="*/ 1049618 w 12192000"/>
              <a:gd name="connsiteY6" fmla="*/ 666928 h 5753100"/>
              <a:gd name="connsiteX7" fmla="*/ 1116687 w 12192000"/>
              <a:gd name="connsiteY7" fmla="*/ 646109 h 5753100"/>
              <a:gd name="connsiteX8" fmla="*/ 1195392 w 12192000"/>
              <a:gd name="connsiteY8" fmla="*/ 638175 h 5753100"/>
              <a:gd name="connsiteX9" fmla="*/ 1471535 w 12192000"/>
              <a:gd name="connsiteY9" fmla="*/ 752557 h 5753100"/>
              <a:gd name="connsiteX10" fmla="*/ 1516993 w 12192000"/>
              <a:gd name="connsiteY10" fmla="*/ 807654 h 5753100"/>
              <a:gd name="connsiteX11" fmla="*/ 1546368 w 12192000"/>
              <a:gd name="connsiteY11" fmla="*/ 753535 h 5753100"/>
              <a:gd name="connsiteX12" fmla="*/ 2533654 w 12192000"/>
              <a:gd name="connsiteY12" fmla="*/ 228600 h 5753100"/>
              <a:gd name="connsiteX13" fmla="*/ 3700090 w 12192000"/>
              <a:gd name="connsiteY13" fmla="*/ 1179272 h 5753100"/>
              <a:gd name="connsiteX14" fmla="*/ 3721203 w 12192000"/>
              <a:gd name="connsiteY14" fmla="*/ 1388700 h 5753100"/>
              <a:gd name="connsiteX15" fmla="*/ 3770421 w 12192000"/>
              <a:gd name="connsiteY15" fmla="*/ 1395271 h 5753100"/>
              <a:gd name="connsiteX16" fmla="*/ 3785548 w 12192000"/>
              <a:gd name="connsiteY16" fmla="*/ 1377801 h 5753100"/>
              <a:gd name="connsiteX17" fmla="*/ 4048127 w 12192000"/>
              <a:gd name="connsiteY17" fmla="*/ 1276350 h 5753100"/>
              <a:gd name="connsiteX18" fmla="*/ 4266474 w 12192000"/>
              <a:gd name="connsiteY18" fmla="*/ 1343045 h 5753100"/>
              <a:gd name="connsiteX19" fmla="*/ 4301481 w 12192000"/>
              <a:gd name="connsiteY19" fmla="*/ 1371928 h 5753100"/>
              <a:gd name="connsiteX20" fmla="*/ 4326469 w 12192000"/>
              <a:gd name="connsiteY20" fmla="*/ 1248165 h 5753100"/>
              <a:gd name="connsiteX21" fmla="*/ 4686303 w 12192000"/>
              <a:gd name="connsiteY21" fmla="*/ 1009650 h 5753100"/>
              <a:gd name="connsiteX22" fmla="*/ 4904651 w 12192000"/>
              <a:gd name="connsiteY22" fmla="*/ 1076345 h 5753100"/>
              <a:gd name="connsiteX23" fmla="*/ 4943944 w 12192000"/>
              <a:gd name="connsiteY23" fmla="*/ 1108767 h 5753100"/>
              <a:gd name="connsiteX24" fmla="*/ 4933952 w 12192000"/>
              <a:gd name="connsiteY24" fmla="*/ 1009650 h 5753100"/>
              <a:gd name="connsiteX25" fmla="*/ 5572127 w 12192000"/>
              <a:gd name="connsiteY25" fmla="*/ 371475 h 5753100"/>
              <a:gd name="connsiteX26" fmla="*/ 6160150 w 12192000"/>
              <a:gd name="connsiteY26" fmla="*/ 761243 h 5753100"/>
              <a:gd name="connsiteX27" fmla="*/ 6170212 w 12192000"/>
              <a:gd name="connsiteY27" fmla="*/ 793663 h 5753100"/>
              <a:gd name="connsiteX28" fmla="*/ 6284838 w 12192000"/>
              <a:gd name="connsiteY28" fmla="*/ 699089 h 5753100"/>
              <a:gd name="connsiteX29" fmla="*/ 6796088 w 12192000"/>
              <a:gd name="connsiteY29" fmla="*/ 542924 h 5753100"/>
              <a:gd name="connsiteX30" fmla="*/ 7691912 w 12192000"/>
              <a:gd name="connsiteY30" fmla="*/ 1273041 h 5753100"/>
              <a:gd name="connsiteX31" fmla="*/ 7696549 w 12192000"/>
              <a:gd name="connsiteY31" fmla="*/ 1319031 h 5753100"/>
              <a:gd name="connsiteX32" fmla="*/ 7753739 w 12192000"/>
              <a:gd name="connsiteY32" fmla="*/ 1287989 h 5753100"/>
              <a:gd name="connsiteX33" fmla="*/ 7905749 w 12192000"/>
              <a:gd name="connsiteY33" fmla="*/ 1257300 h 5753100"/>
              <a:gd name="connsiteX34" fmla="*/ 8057760 w 12192000"/>
              <a:gd name="connsiteY34" fmla="*/ 1287989 h 5753100"/>
              <a:gd name="connsiteX35" fmla="*/ 8116690 w 12192000"/>
              <a:gd name="connsiteY35" fmla="*/ 1319975 h 5753100"/>
              <a:gd name="connsiteX36" fmla="*/ 8151164 w 12192000"/>
              <a:gd name="connsiteY36" fmla="*/ 1208917 h 5753100"/>
              <a:gd name="connsiteX37" fmla="*/ 8739187 w 12192000"/>
              <a:gd name="connsiteY37" fmla="*/ 819149 h 5753100"/>
              <a:gd name="connsiteX38" fmla="*/ 8867802 w 12192000"/>
              <a:gd name="connsiteY38" fmla="*/ 832114 h 5753100"/>
              <a:gd name="connsiteX39" fmla="*/ 8963522 w 12192000"/>
              <a:gd name="connsiteY39" fmla="*/ 861828 h 5753100"/>
              <a:gd name="connsiteX40" fmla="*/ 8975988 w 12192000"/>
              <a:gd name="connsiteY40" fmla="*/ 738160 h 5753100"/>
              <a:gd name="connsiteX41" fmla="*/ 9601198 w 12192000"/>
              <a:gd name="connsiteY41" fmla="*/ 228600 h 5753100"/>
              <a:gd name="connsiteX42" fmla="*/ 10030293 w 12192000"/>
              <a:gd name="connsiteY42" fmla="*/ 394387 h 5753100"/>
              <a:gd name="connsiteX43" fmla="*/ 10091844 w 12192000"/>
              <a:gd name="connsiteY43" fmla="*/ 458948 h 5753100"/>
              <a:gd name="connsiteX44" fmla="*/ 10113318 w 12192000"/>
              <a:gd name="connsiteY44" fmla="*/ 389769 h 5753100"/>
              <a:gd name="connsiteX45" fmla="*/ 10701342 w 12192000"/>
              <a:gd name="connsiteY45" fmla="*/ 0 h 5753100"/>
              <a:gd name="connsiteX46" fmla="*/ 11339516 w 12192000"/>
              <a:gd name="connsiteY46" fmla="*/ 638175 h 5753100"/>
              <a:gd name="connsiteX47" fmla="*/ 11336618 w 12192000"/>
              <a:gd name="connsiteY47" fmla="*/ 666928 h 5753100"/>
              <a:gd name="connsiteX48" fmla="*/ 11403687 w 12192000"/>
              <a:gd name="connsiteY48" fmla="*/ 646109 h 5753100"/>
              <a:gd name="connsiteX49" fmla="*/ 11482391 w 12192000"/>
              <a:gd name="connsiteY49" fmla="*/ 638175 h 5753100"/>
              <a:gd name="connsiteX50" fmla="*/ 11758534 w 12192000"/>
              <a:gd name="connsiteY50" fmla="*/ 752557 h 5753100"/>
              <a:gd name="connsiteX51" fmla="*/ 11803993 w 12192000"/>
              <a:gd name="connsiteY51" fmla="*/ 807654 h 5753100"/>
              <a:gd name="connsiteX52" fmla="*/ 11833368 w 12192000"/>
              <a:gd name="connsiteY52" fmla="*/ 753535 h 5753100"/>
              <a:gd name="connsiteX53" fmla="*/ 12131415 w 12192000"/>
              <a:gd name="connsiteY53" fmla="*/ 448264 h 5753100"/>
              <a:gd name="connsiteX54" fmla="*/ 12192000 w 12192000"/>
              <a:gd name="connsiteY54" fmla="*/ 410454 h 5753100"/>
              <a:gd name="connsiteX55" fmla="*/ 12192000 w 12192000"/>
              <a:gd name="connsiteY55" fmla="*/ 5753100 h 5753100"/>
              <a:gd name="connsiteX56" fmla="*/ 0 w 12192000"/>
              <a:gd name="connsiteY56" fmla="*/ 5753100 h 5753100"/>
              <a:gd name="connsiteX57" fmla="*/ 0 w 12192000"/>
              <a:gd name="connsiteY57" fmla="*/ 156459 h 5753100"/>
              <a:gd name="connsiteX58" fmla="*/ 57533 w 12192000"/>
              <a:gd name="connsiteY58" fmla="*/ 108990 h 5753100"/>
              <a:gd name="connsiteX59" fmla="*/ 414342 w 12192000"/>
              <a:gd name="connsiteY59" fmla="*/ 0 h 575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2192000" h="5753100">
                <a:moveTo>
                  <a:pt x="9376863" y="1462271"/>
                </a:moveTo>
                <a:lnTo>
                  <a:pt x="9373093" y="1499671"/>
                </a:lnTo>
                <a:lnTo>
                  <a:pt x="9385406" y="1493740"/>
                </a:lnTo>
                <a:lnTo>
                  <a:pt x="9428009" y="1478147"/>
                </a:lnTo>
                <a:close/>
                <a:moveTo>
                  <a:pt x="414342" y="0"/>
                </a:moveTo>
                <a:cubicBezTo>
                  <a:pt x="766795" y="0"/>
                  <a:pt x="1052516" y="285721"/>
                  <a:pt x="1052516" y="638175"/>
                </a:cubicBezTo>
                <a:lnTo>
                  <a:pt x="1049618" y="666928"/>
                </a:lnTo>
                <a:lnTo>
                  <a:pt x="1116687" y="646109"/>
                </a:lnTo>
                <a:cubicBezTo>
                  <a:pt x="1142109" y="640907"/>
                  <a:pt x="1168431" y="638175"/>
                  <a:pt x="1195392" y="638175"/>
                </a:cubicBezTo>
                <a:cubicBezTo>
                  <a:pt x="1303232" y="638175"/>
                  <a:pt x="1400863" y="681886"/>
                  <a:pt x="1471535" y="752557"/>
                </a:cubicBezTo>
                <a:lnTo>
                  <a:pt x="1516993" y="807654"/>
                </a:lnTo>
                <a:lnTo>
                  <a:pt x="1546368" y="753535"/>
                </a:lnTo>
                <a:cubicBezTo>
                  <a:pt x="1760333" y="436827"/>
                  <a:pt x="2122677" y="228600"/>
                  <a:pt x="2533654" y="228600"/>
                </a:cubicBezTo>
                <a:cubicBezTo>
                  <a:pt x="3109023" y="228600"/>
                  <a:pt x="3589069" y="636725"/>
                  <a:pt x="3700090" y="1179272"/>
                </a:cubicBezTo>
                <a:lnTo>
                  <a:pt x="3721203" y="1388700"/>
                </a:lnTo>
                <a:lnTo>
                  <a:pt x="3770421" y="1395271"/>
                </a:lnTo>
                <a:lnTo>
                  <a:pt x="3785548" y="1377801"/>
                </a:lnTo>
                <a:cubicBezTo>
                  <a:pt x="3854899" y="1314768"/>
                  <a:pt x="3947026" y="1276350"/>
                  <a:pt x="4048127" y="1276350"/>
                </a:cubicBezTo>
                <a:cubicBezTo>
                  <a:pt x="4129006" y="1276350"/>
                  <a:pt x="4204147" y="1300937"/>
                  <a:pt x="4266474" y="1343045"/>
                </a:cubicBezTo>
                <a:lnTo>
                  <a:pt x="4301481" y="1371928"/>
                </a:lnTo>
                <a:lnTo>
                  <a:pt x="4326469" y="1248165"/>
                </a:lnTo>
                <a:cubicBezTo>
                  <a:pt x="4385752" y="1108000"/>
                  <a:pt x="4524544" y="1009650"/>
                  <a:pt x="4686303" y="1009650"/>
                </a:cubicBezTo>
                <a:cubicBezTo>
                  <a:pt x="4767183" y="1009650"/>
                  <a:pt x="4842321" y="1034237"/>
                  <a:pt x="4904651" y="1076345"/>
                </a:cubicBezTo>
                <a:lnTo>
                  <a:pt x="4943944" y="1108767"/>
                </a:lnTo>
                <a:lnTo>
                  <a:pt x="4933952" y="1009650"/>
                </a:lnTo>
                <a:cubicBezTo>
                  <a:pt x="4933952" y="657196"/>
                  <a:pt x="5219673" y="371475"/>
                  <a:pt x="5572127" y="371475"/>
                </a:cubicBezTo>
                <a:cubicBezTo>
                  <a:pt x="5836466" y="371475"/>
                  <a:pt x="6063269" y="532193"/>
                  <a:pt x="6160150" y="761243"/>
                </a:cubicBezTo>
                <a:lnTo>
                  <a:pt x="6170212" y="793663"/>
                </a:lnTo>
                <a:lnTo>
                  <a:pt x="6284838" y="699089"/>
                </a:lnTo>
                <a:cubicBezTo>
                  <a:pt x="6430777" y="600494"/>
                  <a:pt x="6606710" y="542924"/>
                  <a:pt x="6796088" y="542924"/>
                </a:cubicBezTo>
                <a:cubicBezTo>
                  <a:pt x="7237973" y="542924"/>
                  <a:pt x="7606648" y="856364"/>
                  <a:pt x="7691912" y="1273041"/>
                </a:cubicBezTo>
                <a:lnTo>
                  <a:pt x="7696549" y="1319031"/>
                </a:lnTo>
                <a:lnTo>
                  <a:pt x="7753739" y="1287989"/>
                </a:lnTo>
                <a:cubicBezTo>
                  <a:pt x="7800461" y="1268228"/>
                  <a:pt x="7851828" y="1257300"/>
                  <a:pt x="7905749" y="1257300"/>
                </a:cubicBezTo>
                <a:cubicBezTo>
                  <a:pt x="7959670" y="1257300"/>
                  <a:pt x="8011037" y="1268228"/>
                  <a:pt x="8057760" y="1287989"/>
                </a:cubicBezTo>
                <a:lnTo>
                  <a:pt x="8116690" y="1319975"/>
                </a:lnTo>
                <a:lnTo>
                  <a:pt x="8151164" y="1208917"/>
                </a:lnTo>
                <a:cubicBezTo>
                  <a:pt x="8248043" y="979867"/>
                  <a:pt x="8474846" y="819149"/>
                  <a:pt x="8739187" y="819149"/>
                </a:cubicBezTo>
                <a:cubicBezTo>
                  <a:pt x="8783244" y="819149"/>
                  <a:pt x="8826259" y="823613"/>
                  <a:pt x="8867802" y="832114"/>
                </a:cubicBezTo>
                <a:lnTo>
                  <a:pt x="8963522" y="861828"/>
                </a:lnTo>
                <a:lnTo>
                  <a:pt x="8975988" y="738160"/>
                </a:lnTo>
                <a:cubicBezTo>
                  <a:pt x="9035496" y="447355"/>
                  <a:pt x="9292802" y="228600"/>
                  <a:pt x="9601198" y="228600"/>
                </a:cubicBezTo>
                <a:cubicBezTo>
                  <a:pt x="9766412" y="228600"/>
                  <a:pt x="9916961" y="291381"/>
                  <a:pt x="10030293" y="394387"/>
                </a:cubicBezTo>
                <a:lnTo>
                  <a:pt x="10091844" y="458948"/>
                </a:lnTo>
                <a:lnTo>
                  <a:pt x="10113318" y="389769"/>
                </a:lnTo>
                <a:cubicBezTo>
                  <a:pt x="10210199" y="160718"/>
                  <a:pt x="10437002" y="0"/>
                  <a:pt x="10701342" y="0"/>
                </a:cubicBezTo>
                <a:cubicBezTo>
                  <a:pt x="11053795" y="0"/>
                  <a:pt x="11339516" y="285721"/>
                  <a:pt x="11339516" y="638175"/>
                </a:cubicBezTo>
                <a:lnTo>
                  <a:pt x="11336618" y="666928"/>
                </a:lnTo>
                <a:lnTo>
                  <a:pt x="11403687" y="646109"/>
                </a:lnTo>
                <a:cubicBezTo>
                  <a:pt x="11429109" y="640907"/>
                  <a:pt x="11455431" y="638175"/>
                  <a:pt x="11482391" y="638175"/>
                </a:cubicBezTo>
                <a:cubicBezTo>
                  <a:pt x="11590232" y="638175"/>
                  <a:pt x="11687863" y="681886"/>
                  <a:pt x="11758534" y="752557"/>
                </a:cubicBezTo>
                <a:lnTo>
                  <a:pt x="11803993" y="807654"/>
                </a:lnTo>
                <a:lnTo>
                  <a:pt x="11833368" y="753535"/>
                </a:lnTo>
                <a:cubicBezTo>
                  <a:pt x="11913605" y="634770"/>
                  <a:pt x="12014707" y="531259"/>
                  <a:pt x="12131415" y="448264"/>
                </a:cubicBezTo>
                <a:lnTo>
                  <a:pt x="12192000" y="410454"/>
                </a:lnTo>
                <a:lnTo>
                  <a:pt x="12192000" y="5753100"/>
                </a:lnTo>
                <a:lnTo>
                  <a:pt x="0" y="5753100"/>
                </a:lnTo>
                <a:lnTo>
                  <a:pt x="0" y="156459"/>
                </a:lnTo>
                <a:lnTo>
                  <a:pt x="57533" y="108990"/>
                </a:lnTo>
                <a:cubicBezTo>
                  <a:pt x="159386" y="40180"/>
                  <a:pt x="282172" y="0"/>
                  <a:pt x="414342" y="0"/>
                </a:cubicBezTo>
                <a:close/>
              </a:path>
            </a:pathLst>
          </a:cu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id-ID" sz="1867" b="0" i="0" u="none" strike="noStrike" kern="0" cap="none" spc="0" normalizeH="0" baseline="0" noProof="0">
              <a:ln>
                <a:noFill/>
              </a:ln>
              <a:solidFill>
                <a:srgbClr val="FFB64C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A31073-3FCE-7DDC-738D-6478D01D6DF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25"/>
          <a:stretch/>
        </p:blipFill>
        <p:spPr>
          <a:xfrm>
            <a:off x="9497229" y="3741571"/>
            <a:ext cx="3138417" cy="3238192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A49B2F85-1F36-8233-A1FC-540CBAA07DFC}"/>
              </a:ext>
            </a:extLst>
          </p:cNvPr>
          <p:cNvSpPr txBox="1">
            <a:spLocks/>
          </p:cNvSpPr>
          <p:nvPr/>
        </p:nvSpPr>
        <p:spPr>
          <a:xfrm>
            <a:off x="-868593" y="3389762"/>
            <a:ext cx="12969380" cy="1600439"/>
          </a:xfrm>
          <a:prstGeom prst="rect">
            <a:avLst/>
          </a:prstGeom>
        </p:spPr>
        <p:txBody>
          <a:bodyPr vert="horz" lIns="121920" tIns="60960" rIns="121920" bIns="60960" rtlCol="0" anchor="b">
            <a:no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Soạn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bài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giảng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yêu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cầu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các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khối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lớp</a:t>
            </a:r>
            <a:endParaRPr kumimoji="0" lang="en-US" sz="4667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SVN-Dancing Script" panose="02040603050506020204" pitchFamily="18" charset="0"/>
              <a:ea typeface="+mj-ea"/>
              <a:cs typeface="#9Slide05 Bodega Script" pitchFamily="2" charset="0"/>
              <a:sym typeface="Arial"/>
            </a:endParaRPr>
          </a:p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Thiết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kế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bài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giảng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2E9733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E – Learning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AC1BF12-2D57-A04F-768A-0BB37B02C051}"/>
              </a:ext>
            </a:extLst>
          </p:cNvPr>
          <p:cNvSpPr txBox="1"/>
          <p:nvPr/>
        </p:nvSpPr>
        <p:spPr>
          <a:xfrm>
            <a:off x="1" y="5108352"/>
            <a:ext cx="10346724" cy="132363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43671B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Times New Roman" panose="02020603050405020304" pitchFamily="18" charset="0"/>
                <a:sym typeface="Arial"/>
              </a:rPr>
              <a:t>MĂNG NON – TÀI LIỆU TIỂU HỌC </a:t>
            </a:r>
          </a:p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Times New Roman" panose="02020603050405020304" pitchFamily="18" charset="0"/>
                <a:sym typeface="Arial"/>
              </a:rPr>
              <a:t>Mời</a:t>
            </a: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667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Times New Roman" panose="02020603050405020304" pitchFamily="18" charset="0"/>
                <a:sym typeface="Arial"/>
              </a:rPr>
              <a:t>truy</a:t>
            </a: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667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Times New Roman" panose="02020603050405020304" pitchFamily="18" charset="0"/>
                <a:sym typeface="Arial"/>
              </a:rPr>
              <a:t>cập</a:t>
            </a: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Times New Roman" panose="02020603050405020304" pitchFamily="18" charset="0"/>
                <a:sym typeface="Arial"/>
              </a:rPr>
              <a:t>: </a:t>
            </a:r>
            <a:r>
              <a:rPr kumimoji="0" lang="en-US" sz="2667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Times New Roman" panose="02020603050405020304" pitchFamily="18" charset="0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kumimoji="0" lang="en-US" sz="2667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glow rad="63500">
                  <a:srgbClr val="FCF2BA">
                    <a:satMod val="175000"/>
                    <a:alpha val="40000"/>
                  </a:srgbClr>
                </a:glow>
              </a:effectLst>
              <a:uLnTx/>
              <a:uFillTx/>
              <a:latin typeface="Cambria" panose="020405030504060302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Times New Roman" panose="02020603050405020304" pitchFamily="18" charset="0"/>
                <a:sym typeface="Arial"/>
              </a:rPr>
              <a:t>ZALO : </a:t>
            </a:r>
            <a:r>
              <a:rPr kumimoji="0" lang="en-US" sz="2667" b="1" i="0" u="sng" strike="noStrike" kern="1200" cap="none" spc="0" normalizeH="0" baseline="0" noProof="0" dirty="0">
                <a:ln>
                  <a:noFill/>
                </a:ln>
                <a:solidFill>
                  <a:srgbClr val="D63E3D">
                    <a:lumMod val="75000"/>
                  </a:srgbClr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Arial"/>
                <a:sym typeface="Arial"/>
              </a:rPr>
              <a:t>0382348780</a:t>
            </a: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D63E3D">
                    <a:lumMod val="75000"/>
                  </a:srgbClr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Arial"/>
                <a:sym typeface="Arial"/>
              </a:rPr>
              <a:t> - </a:t>
            </a:r>
            <a:r>
              <a:rPr kumimoji="0" lang="en-US" sz="2667" b="1" i="0" u="sng" strike="noStrike" kern="1200" cap="none" spc="0" normalizeH="0" baseline="0" noProof="0" dirty="0">
                <a:ln>
                  <a:noFill/>
                </a:ln>
                <a:solidFill>
                  <a:srgbClr val="D63E3D">
                    <a:lumMod val="75000"/>
                  </a:srgbClr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Arial"/>
                <a:sym typeface="Arial"/>
              </a:rPr>
              <a:t>0984848929</a:t>
            </a:r>
            <a:endParaRPr kumimoji="0" lang="en-US" sz="2667" b="1" i="0" u="none" strike="noStrike" kern="1200" cap="none" spc="0" normalizeH="0" baseline="0" noProof="0" dirty="0">
              <a:ln>
                <a:noFill/>
              </a:ln>
              <a:solidFill>
                <a:srgbClr val="D63E3D">
                  <a:lumMod val="75000"/>
                </a:srgbClr>
              </a:solidFill>
              <a:effectLst>
                <a:glow rad="63500">
                  <a:srgbClr val="FCF2BA">
                    <a:satMod val="175000"/>
                    <a:alpha val="40000"/>
                  </a:srgbClr>
                </a:glow>
              </a:effectLst>
              <a:uLnTx/>
              <a:uFillTx/>
              <a:latin typeface="Cambria" panose="020405030504060302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4E71926-8BF3-F518-3047-A9C5F7475B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843" y="1626439"/>
            <a:ext cx="11388315" cy="192650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BC623E4-8592-CDC4-D892-473045F249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592631" y="629695"/>
            <a:ext cx="17195357" cy="996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2621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0" presetClass="entr" presetSubtype="0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" grpId="0" animBg="1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yt1s.com - Zumba Kids easy dance  I like to move it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766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263A6537-AFE7-4C72-8D5B-8030C89F9B3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9E0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432122AE-2C63-4476-A488-121CF7EE8B6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0F148231-90FA-45FF-A003-31641AE9B23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790" y="-235"/>
            <a:ext cx="12192000" cy="68580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3E51F534-8342-46C3-851E-F571FBADBEE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17785" y="0"/>
            <a:ext cx="4937315" cy="172667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44289225-26DF-4632-89E1-70FA3603B70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-20990" y="4535186"/>
            <a:ext cx="3467743" cy="2322814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19405695-C3EB-4AB3-A262-C2C755C5006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5458"/>
            <a:ext cx="936172" cy="1557128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CE5E2E05-809A-4DEC-8AC1-D14AF99BE14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23021" y="-14721"/>
            <a:ext cx="1034142" cy="878056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71727C80-BA09-40F4-B7D8-59B22BA397B3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76136" y="0"/>
            <a:ext cx="1284515" cy="1030456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FEFCF515-57F9-42DD-A15E-D20D7C6E0874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995696" y="4233693"/>
            <a:ext cx="4182514" cy="2617524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C898C197-5498-415E-B0EE-9A83C3AC2E6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34482" y="5584050"/>
            <a:ext cx="1095770" cy="1288201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F08BE3D6-08B4-41A3-B4B0-8C252B4E19AE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5250" y="614328"/>
            <a:ext cx="950744" cy="1001486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7F06B5C3-4C38-479F-B87B-CA57F01119F9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23214" y="5791349"/>
            <a:ext cx="1262743" cy="1081372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1F0C0603-7C09-476A-847D-430892FC96E7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41257" y="-14721"/>
            <a:ext cx="950743" cy="878056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E49E2A7F-0E0B-4C4A-9283-FE4A2E5B0DBE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85171" y="1029985"/>
            <a:ext cx="1114029" cy="2100943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DF76EEB3-FA04-4E96-8D0C-30DE0B28E6B5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74086" y="3028797"/>
            <a:ext cx="1114029" cy="1099459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260AAB0A-2507-4F0A-86D5-67DF6E209B96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0169918" y="3204558"/>
            <a:ext cx="1741714" cy="1926772"/>
          </a:xfrm>
          <a:prstGeom prst="rect">
            <a:avLst/>
          </a:prstGeom>
        </p:spPr>
      </p:pic>
      <p:sp>
        <p:nvSpPr>
          <p:cNvPr id="22" name="文本框 21">
            <a:extLst>
              <a:ext uri="{FF2B5EF4-FFF2-40B4-BE49-F238E27FC236}">
                <a16:creationId xmlns:a16="http://schemas.microsoft.com/office/drawing/2014/main" id="{96894539-F38C-4549-BE5A-A34CEDECDC99}"/>
              </a:ext>
            </a:extLst>
          </p:cNvPr>
          <p:cNvSpPr txBox="1"/>
          <p:nvPr/>
        </p:nvSpPr>
        <p:spPr>
          <a:xfrm>
            <a:off x="5654301" y="757243"/>
            <a:ext cx="3105979" cy="1035711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dist"/>
            <a:r>
              <a:rPr lang="en-US" altLang="zh-CN" sz="8800" b="1" dirty="0" smtClean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#9Slide07 IcielBC Cubano Normal" panose="00000500000000000000" pitchFamily="2" charset="0"/>
                <a:ea typeface="字魂3号-英雄黑体" panose="00000500000000000000" pitchFamily="2" charset="-122"/>
              </a:rPr>
              <a:t>02</a:t>
            </a:r>
            <a:endParaRPr lang="zh-CN" altLang="en-US" sz="8800" b="1" dirty="0">
              <a:ln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#9Slide07 IcielBC Cubano Normal" panose="00000500000000000000" pitchFamily="2" charset="0"/>
              <a:ea typeface="字魂3号-英雄黑体" panose="00000500000000000000" pitchFamily="2" charset="-122"/>
            </a:endParaRPr>
          </a:p>
        </p:txBody>
      </p:sp>
      <p:sp>
        <p:nvSpPr>
          <p:cNvPr id="24" name="圆角矩形 1">
            <a:extLst>
              <a:ext uri="{FF2B5EF4-FFF2-40B4-BE49-F238E27FC236}">
                <a16:creationId xmlns:a16="http://schemas.microsoft.com/office/drawing/2014/main" id="{4D349880-085C-4F14-8700-49F6AFF8C056}"/>
              </a:ext>
            </a:extLst>
          </p:cNvPr>
          <p:cNvSpPr/>
          <p:nvPr/>
        </p:nvSpPr>
        <p:spPr>
          <a:xfrm>
            <a:off x="5743819" y="1981506"/>
            <a:ext cx="1116418" cy="164805"/>
          </a:xfrm>
          <a:prstGeom prst="roundRect">
            <a:avLst>
              <a:gd name="adj" fmla="val 50000"/>
            </a:avLst>
          </a:prstGeom>
          <a:solidFill>
            <a:srgbClr val="B071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4"/>
              </a:solidFill>
              <a:latin typeface="字魂3号-英雄黑体" panose="00000500000000000000" pitchFamily="2" charset="-122"/>
              <a:ea typeface="字魂3号-英雄黑体" panose="00000500000000000000" pitchFamily="2" charset="-122"/>
            </a:endParaRPr>
          </a:p>
        </p:txBody>
      </p:sp>
      <p:pic>
        <p:nvPicPr>
          <p:cNvPr id="31" name="图片 30">
            <a:extLst>
              <a:ext uri="{FF2B5EF4-FFF2-40B4-BE49-F238E27FC236}">
                <a16:creationId xmlns:a16="http://schemas.microsoft.com/office/drawing/2014/main" id="{ECFE364B-0165-498A-A820-6C4F60E4EF15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977478"/>
            <a:ext cx="3958194" cy="6301556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F0D77264-9EBC-420F-A3E1-306895F85A71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40242" y="3740999"/>
            <a:ext cx="3418115" cy="3117001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5BAE110D-AAEE-41A7-BB86-7BE746758BC9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1711454"/>
            <a:ext cx="950744" cy="200297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7379" y="2358298"/>
            <a:ext cx="4194412" cy="4157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8760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2" grpId="0"/>
      <p:bldP spid="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0"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4726" y="321276"/>
            <a:ext cx="11467070" cy="606716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pc="-150" dirty="0"/>
          </a:p>
        </p:txBody>
      </p:sp>
      <p:grpSp>
        <p:nvGrpSpPr>
          <p:cNvPr id="35" name="组合 34">
            <a:extLst>
              <a:ext uri="{FF2B5EF4-FFF2-40B4-BE49-F238E27FC236}">
                <a16:creationId xmlns:a16="http://schemas.microsoft.com/office/drawing/2014/main" id="{A847E745-9798-4FFA-8A58-0CDE819F383D}"/>
              </a:ext>
            </a:extLst>
          </p:cNvPr>
          <p:cNvGrpSpPr/>
          <p:nvPr/>
        </p:nvGrpSpPr>
        <p:grpSpPr>
          <a:xfrm>
            <a:off x="695325" y="561975"/>
            <a:ext cx="10140315" cy="739167"/>
            <a:chOff x="695325" y="561975"/>
            <a:chExt cx="10140315" cy="739167"/>
          </a:xfrm>
        </p:grpSpPr>
        <p:sp>
          <p:nvSpPr>
            <p:cNvPr id="36" name="矩形 35">
              <a:extLst>
                <a:ext uri="{FF2B5EF4-FFF2-40B4-BE49-F238E27FC236}">
                  <a16:creationId xmlns:a16="http://schemas.microsoft.com/office/drawing/2014/main" id="{B5407871-6210-4CA1-AAAE-E63E55E0BE36}"/>
                </a:ext>
              </a:extLst>
            </p:cNvPr>
            <p:cNvSpPr/>
            <p:nvPr/>
          </p:nvSpPr>
          <p:spPr>
            <a:xfrm>
              <a:off x="978370" y="605182"/>
              <a:ext cx="9857270" cy="6959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dist">
                <a:lnSpc>
                  <a:spcPct val="120000"/>
                </a:lnSpc>
              </a:pPr>
              <a:r>
                <a:rPr lang="en-US" altLang="zh-CN" sz="3600" spc="-150" dirty="0" smtClean="0">
                  <a:solidFill>
                    <a:schemeClr val="accent6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01. </a:t>
              </a:r>
              <a:r>
                <a:rPr lang="en-US" altLang="zh-CN" sz="3600" spc="-150" dirty="0" err="1" smtClean="0">
                  <a:solidFill>
                    <a:schemeClr val="accent6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Xếp</a:t>
              </a:r>
              <a:r>
                <a:rPr lang="en-US" altLang="zh-CN" sz="3600" spc="-150" dirty="0" smtClean="0">
                  <a:solidFill>
                    <a:schemeClr val="accent6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zh-CN" sz="3600" spc="-150" dirty="0" err="1" smtClean="0">
                  <a:solidFill>
                    <a:schemeClr val="accent6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các</a:t>
              </a:r>
              <a:r>
                <a:rPr lang="en-US" altLang="zh-CN" sz="3600" spc="-150" dirty="0" smtClean="0">
                  <a:solidFill>
                    <a:schemeClr val="accent6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zh-CN" sz="3600" spc="-150" dirty="0" err="1" smtClean="0">
                  <a:solidFill>
                    <a:schemeClr val="accent6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từ</a:t>
              </a:r>
              <a:r>
                <a:rPr lang="en-US" altLang="zh-CN" sz="3600" spc="-150" dirty="0" smtClean="0">
                  <a:solidFill>
                    <a:schemeClr val="accent6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zh-CN" sz="3600" spc="-150" dirty="0" err="1" smtClean="0">
                  <a:solidFill>
                    <a:schemeClr val="accent6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ngữ</a:t>
              </a:r>
              <a:r>
                <a:rPr lang="en-US" altLang="zh-CN" sz="3600" spc="-150" dirty="0" smtClean="0">
                  <a:solidFill>
                    <a:schemeClr val="accent6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zh-CN" sz="3600" spc="-150" dirty="0" err="1" smtClean="0">
                  <a:solidFill>
                    <a:schemeClr val="accent6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dưới</a:t>
              </a:r>
              <a:r>
                <a:rPr lang="en-US" altLang="zh-CN" sz="3600" spc="-150" dirty="0" smtClean="0">
                  <a:solidFill>
                    <a:schemeClr val="accent6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zh-CN" sz="3600" spc="-150" dirty="0" err="1" smtClean="0">
                  <a:solidFill>
                    <a:schemeClr val="accent6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đây</a:t>
              </a:r>
              <a:r>
                <a:rPr lang="en-US" altLang="zh-CN" sz="3600" spc="-150" dirty="0" smtClean="0">
                  <a:solidFill>
                    <a:schemeClr val="accent6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zh-CN" sz="3600" spc="-150" dirty="0" err="1" smtClean="0">
                  <a:solidFill>
                    <a:schemeClr val="accent6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vào</a:t>
              </a:r>
              <a:r>
                <a:rPr lang="en-US" altLang="zh-CN" sz="3600" spc="-150" dirty="0" smtClean="0">
                  <a:solidFill>
                    <a:schemeClr val="accent6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zh-CN" sz="3600" spc="-150" dirty="0" err="1" smtClean="0">
                  <a:solidFill>
                    <a:schemeClr val="accent6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nhóm</a:t>
              </a:r>
              <a:r>
                <a:rPr lang="en-US" altLang="zh-CN" sz="3600" spc="-150" dirty="0" smtClean="0">
                  <a:solidFill>
                    <a:schemeClr val="accent6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zh-CN" sz="3600" spc="-150" dirty="0" err="1" smtClean="0">
                  <a:solidFill>
                    <a:schemeClr val="accent6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thích</a:t>
              </a:r>
              <a:r>
                <a:rPr lang="en-US" altLang="zh-CN" sz="3600" spc="-150" dirty="0" smtClean="0">
                  <a:solidFill>
                    <a:schemeClr val="accent6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zh-CN" sz="3600" spc="-150" dirty="0" err="1" smtClean="0">
                  <a:solidFill>
                    <a:schemeClr val="accent6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hợp</a:t>
              </a:r>
              <a:endParaRPr lang="zh-CN" altLang="en-US" sz="3600" spc="-150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字魂3号-英雄黑体" panose="00000500000000000000" pitchFamily="2" charset="-122"/>
              </a:endParaRPr>
            </a:p>
          </p:txBody>
        </p:sp>
        <p:sp>
          <p:nvSpPr>
            <p:cNvPr id="37" name="矩形 36">
              <a:extLst>
                <a:ext uri="{FF2B5EF4-FFF2-40B4-BE49-F238E27FC236}">
                  <a16:creationId xmlns:a16="http://schemas.microsoft.com/office/drawing/2014/main" id="{D4EA9F0A-BFF8-4CB5-9EAA-8F0619C77FDE}"/>
                </a:ext>
              </a:extLst>
            </p:cNvPr>
            <p:cNvSpPr/>
            <p:nvPr/>
          </p:nvSpPr>
          <p:spPr>
            <a:xfrm>
              <a:off x="695325" y="561975"/>
              <a:ext cx="271663" cy="726471"/>
            </a:xfrm>
            <a:prstGeom prst="rect">
              <a:avLst/>
            </a:prstGeom>
            <a:solidFill>
              <a:srgbClr val="B071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>
                    <a:lumMod val="75000"/>
                    <a:lumOff val="25000"/>
                  </a:schemeClr>
                </a:solidFill>
                <a:latin typeface="字魂3号-英雄黑体" panose="00000500000000000000" pitchFamily="2" charset="-122"/>
                <a:ea typeface="字魂3号-英雄黑体" panose="00000500000000000000" pitchFamily="2" charset="-122"/>
              </a:endParaRPr>
            </a:p>
          </p:txBody>
        </p:sp>
      </p:grpSp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9E6D4030-2EFF-4138-A649-D9D92E92354B}"/>
              </a:ext>
            </a:extLst>
          </p:cNvPr>
          <p:cNvSpPr/>
          <p:nvPr/>
        </p:nvSpPr>
        <p:spPr>
          <a:xfrm>
            <a:off x="741811" y="1457324"/>
            <a:ext cx="2310951" cy="964599"/>
          </a:xfrm>
          <a:prstGeom prst="roundRect">
            <a:avLst/>
          </a:prstGeom>
          <a:solidFill>
            <a:srgbClr val="00B050"/>
          </a:solidFill>
          <a:ln w="28575">
            <a:solidFill>
              <a:schemeClr val="tx1"/>
            </a:solidFill>
            <a:prstDash val="sysDash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tìm</a:t>
            </a: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sách</a:t>
            </a:r>
            <a:endParaRPr lang="en-US" sz="4000" dirty="0">
              <a:latin typeface="Cambria" panose="02040503050406030204" pitchFamily="18" charset="0"/>
              <a:ea typeface="Cambria" panose="02040503050406030204" pitchFamily="18" charset="0"/>
              <a:cs typeface="Arial-Rounded" panose="020B0500000000000000" pitchFamily="34" charset="0"/>
            </a:endParaRPr>
          </a:p>
        </p:txBody>
      </p:sp>
      <p:sp>
        <p:nvSpPr>
          <p:cNvPr id="15" name="Rectangle: Rounded Corners 21">
            <a:extLst>
              <a:ext uri="{FF2B5EF4-FFF2-40B4-BE49-F238E27FC236}">
                <a16:creationId xmlns:a16="http://schemas.microsoft.com/office/drawing/2014/main" id="{64ADF3C3-41A5-4A91-8DC0-D58F9BAD995D}"/>
              </a:ext>
            </a:extLst>
          </p:cNvPr>
          <p:cNvSpPr/>
          <p:nvPr/>
        </p:nvSpPr>
        <p:spPr>
          <a:xfrm>
            <a:off x="3810685" y="1444706"/>
            <a:ext cx="3115232" cy="964599"/>
          </a:xfrm>
          <a:prstGeom prst="roundRect">
            <a:avLst/>
          </a:prstGeom>
          <a:solidFill>
            <a:srgbClr val="00B050"/>
          </a:solidFill>
          <a:ln w="28575">
            <a:solidFill>
              <a:schemeClr val="tx1"/>
            </a:solidFill>
            <a:prstDash val="sysDash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thẻ</a:t>
            </a: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thư</a:t>
            </a: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viện</a:t>
            </a:r>
            <a:endParaRPr lang="en-US" sz="4000" dirty="0">
              <a:latin typeface="Cambria" panose="02040503050406030204" pitchFamily="18" charset="0"/>
              <a:ea typeface="Cambria" panose="02040503050406030204" pitchFamily="18" charset="0"/>
              <a:cs typeface="Arial-Rounded" panose="020B0500000000000000" pitchFamily="34" charset="0"/>
            </a:endParaRPr>
          </a:p>
        </p:txBody>
      </p:sp>
      <p:sp>
        <p:nvSpPr>
          <p:cNvPr id="16" name="Rectangle: Rounded Corners 22">
            <a:extLst>
              <a:ext uri="{FF2B5EF4-FFF2-40B4-BE49-F238E27FC236}">
                <a16:creationId xmlns:a16="http://schemas.microsoft.com/office/drawing/2014/main" id="{204B43C8-419A-4D67-A04D-586C3647F634}"/>
              </a:ext>
            </a:extLst>
          </p:cNvPr>
          <p:cNvSpPr/>
          <p:nvPr/>
        </p:nvSpPr>
        <p:spPr>
          <a:xfrm>
            <a:off x="7593523" y="1434606"/>
            <a:ext cx="4112702" cy="964599"/>
          </a:xfrm>
          <a:prstGeom prst="roundRect">
            <a:avLst/>
          </a:prstGeom>
          <a:solidFill>
            <a:srgbClr val="00B050"/>
          </a:solidFill>
          <a:ln w="28575">
            <a:solidFill>
              <a:schemeClr val="tx1"/>
            </a:solidFill>
            <a:prstDash val="sysDash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phiếu</a:t>
            </a: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mượn</a:t>
            </a: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sách</a:t>
            </a:r>
            <a:endParaRPr lang="en-US" sz="4000" dirty="0">
              <a:latin typeface="Cambria" panose="02040503050406030204" pitchFamily="18" charset="0"/>
              <a:ea typeface="Cambria" panose="02040503050406030204" pitchFamily="18" charset="0"/>
              <a:cs typeface="Arial-Rounded" panose="020B0500000000000000" pitchFamily="34" charset="0"/>
            </a:endParaRPr>
          </a:p>
        </p:txBody>
      </p:sp>
      <p:sp>
        <p:nvSpPr>
          <p:cNvPr id="17" name="Rectangle: Rounded Corners 23">
            <a:extLst>
              <a:ext uri="{FF2B5EF4-FFF2-40B4-BE49-F238E27FC236}">
                <a16:creationId xmlns:a16="http://schemas.microsoft.com/office/drawing/2014/main" id="{2A603565-FAB0-4573-83F5-9C72AA9FD64B}"/>
              </a:ext>
            </a:extLst>
          </p:cNvPr>
          <p:cNvSpPr/>
          <p:nvPr/>
        </p:nvSpPr>
        <p:spPr>
          <a:xfrm>
            <a:off x="410746" y="2519230"/>
            <a:ext cx="2069667" cy="964599"/>
          </a:xfrm>
          <a:prstGeom prst="roundRect">
            <a:avLst/>
          </a:prstGeom>
          <a:solidFill>
            <a:srgbClr val="00B050"/>
          </a:solidFill>
          <a:ln w="28575">
            <a:solidFill>
              <a:schemeClr val="tx1"/>
            </a:solidFill>
            <a:prstDash val="sysDash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sách</a:t>
            </a:r>
            <a:endParaRPr lang="en-US" sz="4000" dirty="0">
              <a:latin typeface="Cambria" panose="02040503050406030204" pitchFamily="18" charset="0"/>
              <a:ea typeface="Cambria" panose="02040503050406030204" pitchFamily="18" charset="0"/>
              <a:cs typeface="Arial-Rounded" panose="020B0500000000000000" pitchFamily="34" charset="0"/>
            </a:endParaRPr>
          </a:p>
        </p:txBody>
      </p:sp>
      <p:sp>
        <p:nvSpPr>
          <p:cNvPr id="18" name="Rectangle: Rounded Corners 24">
            <a:extLst>
              <a:ext uri="{FF2B5EF4-FFF2-40B4-BE49-F238E27FC236}">
                <a16:creationId xmlns:a16="http://schemas.microsoft.com/office/drawing/2014/main" id="{B7FE4FFD-27F8-40D2-A92D-0696BF7E01C9}"/>
              </a:ext>
            </a:extLst>
          </p:cNvPr>
          <p:cNvSpPr/>
          <p:nvPr/>
        </p:nvSpPr>
        <p:spPr>
          <a:xfrm>
            <a:off x="2802222" y="2519229"/>
            <a:ext cx="2069667" cy="964599"/>
          </a:xfrm>
          <a:prstGeom prst="roundRect">
            <a:avLst/>
          </a:prstGeom>
          <a:solidFill>
            <a:srgbClr val="00B050"/>
          </a:solidFill>
          <a:ln w="28575">
            <a:solidFill>
              <a:schemeClr val="tx1"/>
            </a:solidFill>
            <a:prstDash val="sysDash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mượn</a:t>
            </a:r>
            <a:endParaRPr lang="en-US" sz="4000" dirty="0">
              <a:latin typeface="Cambria" panose="02040503050406030204" pitchFamily="18" charset="0"/>
              <a:ea typeface="Cambria" panose="02040503050406030204" pitchFamily="18" charset="0"/>
              <a:cs typeface="Arial-Rounded" panose="020B0500000000000000" pitchFamily="34" charset="0"/>
            </a:endParaRPr>
          </a:p>
        </p:txBody>
      </p:sp>
      <p:sp>
        <p:nvSpPr>
          <p:cNvPr id="19" name="Rectangle: Rounded Corners 25">
            <a:extLst>
              <a:ext uri="{FF2B5EF4-FFF2-40B4-BE49-F238E27FC236}">
                <a16:creationId xmlns:a16="http://schemas.microsoft.com/office/drawing/2014/main" id="{9756FE4C-8024-4225-B8B9-416D93CE4381}"/>
              </a:ext>
            </a:extLst>
          </p:cNvPr>
          <p:cNvSpPr/>
          <p:nvPr/>
        </p:nvSpPr>
        <p:spPr>
          <a:xfrm>
            <a:off x="5156017" y="2519228"/>
            <a:ext cx="2839159" cy="964599"/>
          </a:xfrm>
          <a:prstGeom prst="roundRect">
            <a:avLst/>
          </a:prstGeom>
          <a:solidFill>
            <a:srgbClr val="00B050"/>
          </a:solidFill>
          <a:ln w="28575">
            <a:solidFill>
              <a:schemeClr val="tx1"/>
            </a:solidFill>
            <a:prstDash val="sysDash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giá</a:t>
            </a: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sách</a:t>
            </a:r>
            <a:endParaRPr lang="en-US" sz="4000" dirty="0">
              <a:latin typeface="Cambria" panose="02040503050406030204" pitchFamily="18" charset="0"/>
              <a:ea typeface="Cambria" panose="02040503050406030204" pitchFamily="18" charset="0"/>
              <a:cs typeface="Arial-Rounded" panose="020B0500000000000000" pitchFamily="34" charset="0"/>
            </a:endParaRPr>
          </a:p>
        </p:txBody>
      </p:sp>
      <p:sp>
        <p:nvSpPr>
          <p:cNvPr id="20" name="Rectangle: Rounded Corners 26">
            <a:extLst>
              <a:ext uri="{FF2B5EF4-FFF2-40B4-BE49-F238E27FC236}">
                <a16:creationId xmlns:a16="http://schemas.microsoft.com/office/drawing/2014/main" id="{9D6EDFCB-0F27-4FC7-A2EF-E980C84D1450}"/>
              </a:ext>
            </a:extLst>
          </p:cNvPr>
          <p:cNvSpPr/>
          <p:nvPr/>
        </p:nvSpPr>
        <p:spPr>
          <a:xfrm>
            <a:off x="8261954" y="2519227"/>
            <a:ext cx="3133686" cy="964599"/>
          </a:xfrm>
          <a:prstGeom prst="roundRect">
            <a:avLst/>
          </a:prstGeom>
          <a:solidFill>
            <a:srgbClr val="00B050"/>
          </a:solidFill>
          <a:ln w="28575">
            <a:solidFill>
              <a:schemeClr val="tx1"/>
            </a:solidFill>
            <a:prstDash val="sysDash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người</a:t>
            </a: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mượn</a:t>
            </a:r>
            <a:endParaRPr lang="en-US" sz="4000" dirty="0">
              <a:latin typeface="Cambria" panose="02040503050406030204" pitchFamily="18" charset="0"/>
              <a:ea typeface="Cambria" panose="02040503050406030204" pitchFamily="18" charset="0"/>
              <a:cs typeface="Arial-Rounded" panose="020B0500000000000000" pitchFamily="34" charset="0"/>
            </a:endParaRPr>
          </a:p>
        </p:txBody>
      </p:sp>
      <p:sp>
        <p:nvSpPr>
          <p:cNvPr id="22" name="Rectangle: Rounded Corners 27">
            <a:extLst>
              <a:ext uri="{FF2B5EF4-FFF2-40B4-BE49-F238E27FC236}">
                <a16:creationId xmlns:a16="http://schemas.microsoft.com/office/drawing/2014/main" id="{214DF056-01A9-4FF9-A48C-10074E77EF70}"/>
              </a:ext>
            </a:extLst>
          </p:cNvPr>
          <p:cNvSpPr/>
          <p:nvPr/>
        </p:nvSpPr>
        <p:spPr>
          <a:xfrm>
            <a:off x="595988" y="3590403"/>
            <a:ext cx="2715623" cy="964599"/>
          </a:xfrm>
          <a:prstGeom prst="roundRect">
            <a:avLst/>
          </a:prstGeom>
          <a:solidFill>
            <a:srgbClr val="00B050"/>
          </a:solidFill>
          <a:ln w="28575">
            <a:solidFill>
              <a:schemeClr val="tx1"/>
            </a:solidFill>
            <a:prstDash val="sysDash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người</a:t>
            </a: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đọc</a:t>
            </a:r>
            <a:endParaRPr lang="en-US" sz="4000" dirty="0">
              <a:latin typeface="Cambria" panose="02040503050406030204" pitchFamily="18" charset="0"/>
              <a:ea typeface="Cambria" panose="02040503050406030204" pitchFamily="18" charset="0"/>
              <a:cs typeface="Arial-Rounded" panose="020B0500000000000000" pitchFamily="34" charset="0"/>
            </a:endParaRPr>
          </a:p>
        </p:txBody>
      </p:sp>
      <p:sp>
        <p:nvSpPr>
          <p:cNvPr id="23" name="Rectangle: Rounded Corners 28">
            <a:extLst>
              <a:ext uri="{FF2B5EF4-FFF2-40B4-BE49-F238E27FC236}">
                <a16:creationId xmlns:a16="http://schemas.microsoft.com/office/drawing/2014/main" id="{DAEAD824-2504-4F4E-9350-D7A84ED00749}"/>
              </a:ext>
            </a:extLst>
          </p:cNvPr>
          <p:cNvSpPr/>
          <p:nvPr/>
        </p:nvSpPr>
        <p:spPr>
          <a:xfrm>
            <a:off x="3496652" y="3581129"/>
            <a:ext cx="1871649" cy="964599"/>
          </a:xfrm>
          <a:prstGeom prst="roundRect">
            <a:avLst/>
          </a:prstGeom>
          <a:solidFill>
            <a:srgbClr val="00B050"/>
          </a:solidFill>
          <a:ln w="28575">
            <a:solidFill>
              <a:schemeClr val="tx1"/>
            </a:solidFill>
            <a:prstDash val="sysDash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báo</a:t>
            </a:r>
            <a:endParaRPr lang="en-US" sz="4000" dirty="0">
              <a:latin typeface="Cambria" panose="02040503050406030204" pitchFamily="18" charset="0"/>
              <a:ea typeface="Cambria" panose="02040503050406030204" pitchFamily="18" charset="0"/>
              <a:cs typeface="Arial-Rounded" panose="020B0500000000000000" pitchFamily="34" charset="0"/>
            </a:endParaRPr>
          </a:p>
        </p:txBody>
      </p:sp>
      <p:sp>
        <p:nvSpPr>
          <p:cNvPr id="24" name="Rectangle: Rounded Corners 29">
            <a:extLst>
              <a:ext uri="{FF2B5EF4-FFF2-40B4-BE49-F238E27FC236}">
                <a16:creationId xmlns:a16="http://schemas.microsoft.com/office/drawing/2014/main" id="{3511215C-9ED6-4251-8665-09F87CFF183E}"/>
              </a:ext>
            </a:extLst>
          </p:cNvPr>
          <p:cNvSpPr/>
          <p:nvPr/>
        </p:nvSpPr>
        <p:spPr>
          <a:xfrm>
            <a:off x="5575382" y="3576488"/>
            <a:ext cx="2101421" cy="964599"/>
          </a:xfrm>
          <a:prstGeom prst="roundRect">
            <a:avLst/>
          </a:prstGeom>
          <a:solidFill>
            <a:srgbClr val="00B050"/>
          </a:solidFill>
          <a:ln w="28575">
            <a:solidFill>
              <a:schemeClr val="tx1"/>
            </a:solidFill>
            <a:prstDash val="sysDash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thủ</a:t>
            </a: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thư</a:t>
            </a:r>
            <a:endParaRPr lang="en-US" sz="4000" dirty="0">
              <a:latin typeface="Cambria" panose="02040503050406030204" pitchFamily="18" charset="0"/>
              <a:ea typeface="Cambria" panose="02040503050406030204" pitchFamily="18" charset="0"/>
              <a:cs typeface="Arial-Rounded" panose="020B0500000000000000" pitchFamily="34" charset="0"/>
            </a:endParaRPr>
          </a:p>
        </p:txBody>
      </p:sp>
      <p:sp>
        <p:nvSpPr>
          <p:cNvPr id="25" name="Rectangle: Rounded Corners 30">
            <a:extLst>
              <a:ext uri="{FF2B5EF4-FFF2-40B4-BE49-F238E27FC236}">
                <a16:creationId xmlns:a16="http://schemas.microsoft.com/office/drawing/2014/main" id="{042D7B40-824B-49A4-9040-4EDFF8C797E8}"/>
              </a:ext>
            </a:extLst>
          </p:cNvPr>
          <p:cNvSpPr/>
          <p:nvPr/>
        </p:nvSpPr>
        <p:spPr>
          <a:xfrm>
            <a:off x="7883884" y="3576488"/>
            <a:ext cx="1765651" cy="964599"/>
          </a:xfrm>
          <a:prstGeom prst="roundRect">
            <a:avLst/>
          </a:prstGeom>
          <a:solidFill>
            <a:srgbClr val="00B050"/>
          </a:solidFill>
          <a:ln w="28575">
            <a:solidFill>
              <a:schemeClr val="tx1"/>
            </a:solidFill>
            <a:prstDash val="sysDash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đọc</a:t>
            </a:r>
            <a:endParaRPr lang="en-US" sz="4000" dirty="0">
              <a:latin typeface="Cambria" panose="02040503050406030204" pitchFamily="18" charset="0"/>
              <a:ea typeface="Cambria" panose="02040503050406030204" pitchFamily="18" charset="0"/>
              <a:cs typeface="Arial-Rounded" panose="020B0500000000000000" pitchFamily="34" charset="0"/>
            </a:endParaRPr>
          </a:p>
        </p:txBody>
      </p:sp>
      <p:sp>
        <p:nvSpPr>
          <p:cNvPr id="26" name="Rectangle: Rounded Corners 31">
            <a:extLst>
              <a:ext uri="{FF2B5EF4-FFF2-40B4-BE49-F238E27FC236}">
                <a16:creationId xmlns:a16="http://schemas.microsoft.com/office/drawing/2014/main" id="{B5970544-1D2C-40A2-8557-91C21253B6A1}"/>
              </a:ext>
            </a:extLst>
          </p:cNvPr>
          <p:cNvSpPr/>
          <p:nvPr/>
        </p:nvSpPr>
        <p:spPr>
          <a:xfrm>
            <a:off x="9856616" y="3583448"/>
            <a:ext cx="1765651" cy="964599"/>
          </a:xfrm>
          <a:prstGeom prst="roundRect">
            <a:avLst/>
          </a:prstGeom>
          <a:solidFill>
            <a:srgbClr val="00B050"/>
          </a:solidFill>
          <a:ln w="28575">
            <a:solidFill>
              <a:schemeClr val="tx1"/>
            </a:solidFill>
            <a:prstDash val="sysDash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trả</a:t>
            </a:r>
            <a:endParaRPr lang="en-US" sz="4000" dirty="0">
              <a:latin typeface="Cambria" panose="02040503050406030204" pitchFamily="18" charset="0"/>
              <a:ea typeface="Cambria" panose="02040503050406030204" pitchFamily="18" charset="0"/>
              <a:cs typeface="Arial-Rounded" panose="020B0500000000000000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9039" y="4607259"/>
            <a:ext cx="2926366" cy="2343496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157" y="4630859"/>
            <a:ext cx="2926366" cy="2343496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8790" y="4570914"/>
            <a:ext cx="2926366" cy="2343496"/>
          </a:xfrm>
          <a:prstGeom prst="rect">
            <a:avLst/>
          </a:prstGeom>
        </p:spPr>
      </p:pic>
      <p:sp>
        <p:nvSpPr>
          <p:cNvPr id="29" name="Rectangle: Rounded Corners 21">
            <a:extLst>
              <a:ext uri="{FF2B5EF4-FFF2-40B4-BE49-F238E27FC236}">
                <a16:creationId xmlns:a16="http://schemas.microsoft.com/office/drawing/2014/main" id="{64ADF3C3-41A5-4A91-8DC0-D58F9BAD995D}"/>
              </a:ext>
            </a:extLst>
          </p:cNvPr>
          <p:cNvSpPr/>
          <p:nvPr/>
        </p:nvSpPr>
        <p:spPr>
          <a:xfrm>
            <a:off x="1641088" y="5260363"/>
            <a:ext cx="2258753" cy="964599"/>
          </a:xfrm>
          <a:prstGeom prst="roundRect">
            <a:avLst/>
          </a:prstGeom>
          <a:noFill/>
          <a:ln w="28575">
            <a:noFill/>
            <a:prstDash val="sysDash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NGƯỜI</a:t>
            </a:r>
            <a:endParaRPr lang="en-US" sz="36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Arial-Rounded" panose="020B0500000000000000" pitchFamily="34" charset="0"/>
            </a:endParaRPr>
          </a:p>
        </p:txBody>
      </p:sp>
      <p:sp>
        <p:nvSpPr>
          <p:cNvPr id="30" name="Rectangle: Rounded Corners 21">
            <a:extLst>
              <a:ext uri="{FF2B5EF4-FFF2-40B4-BE49-F238E27FC236}">
                <a16:creationId xmlns:a16="http://schemas.microsoft.com/office/drawing/2014/main" id="{64ADF3C3-41A5-4A91-8DC0-D58F9BAD995D}"/>
              </a:ext>
            </a:extLst>
          </p:cNvPr>
          <p:cNvSpPr/>
          <p:nvPr/>
        </p:nvSpPr>
        <p:spPr>
          <a:xfrm>
            <a:off x="4925434" y="5218746"/>
            <a:ext cx="2258753" cy="964599"/>
          </a:xfrm>
          <a:prstGeom prst="roundRect">
            <a:avLst/>
          </a:prstGeom>
          <a:noFill/>
          <a:ln w="28575">
            <a:noFill/>
            <a:prstDash val="sysDash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ĐỒ VẬT</a:t>
            </a:r>
            <a:endParaRPr lang="en-US" sz="36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Arial-Rounded" panose="020B0500000000000000" pitchFamily="34" charset="0"/>
            </a:endParaRPr>
          </a:p>
        </p:txBody>
      </p:sp>
      <p:sp>
        <p:nvSpPr>
          <p:cNvPr id="31" name="Rectangle: Rounded Corners 21">
            <a:extLst>
              <a:ext uri="{FF2B5EF4-FFF2-40B4-BE49-F238E27FC236}">
                <a16:creationId xmlns:a16="http://schemas.microsoft.com/office/drawing/2014/main" id="{64ADF3C3-41A5-4A91-8DC0-D58F9BAD995D}"/>
              </a:ext>
            </a:extLst>
          </p:cNvPr>
          <p:cNvSpPr/>
          <p:nvPr/>
        </p:nvSpPr>
        <p:spPr>
          <a:xfrm>
            <a:off x="8392596" y="5199460"/>
            <a:ext cx="2258753" cy="964599"/>
          </a:xfrm>
          <a:prstGeom prst="roundRect">
            <a:avLst/>
          </a:prstGeom>
          <a:noFill/>
          <a:ln w="28575">
            <a:noFill/>
            <a:prstDash val="sysDash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HOẠT </a:t>
            </a:r>
          </a:p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ĐỘNG</a:t>
            </a:r>
            <a:endParaRPr lang="en-US" sz="36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32298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9" grpId="0"/>
      <p:bldP spid="30" grpId="0"/>
      <p:bldP spid="3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0"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4726" y="915312"/>
            <a:ext cx="11467070" cy="490148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pc="-150" dirty="0"/>
          </a:p>
        </p:txBody>
      </p:sp>
      <p:sp>
        <p:nvSpPr>
          <p:cNvPr id="24" name="Rectangle: Rounded Corners 29">
            <a:extLst>
              <a:ext uri="{FF2B5EF4-FFF2-40B4-BE49-F238E27FC236}">
                <a16:creationId xmlns:a16="http://schemas.microsoft.com/office/drawing/2014/main" id="{3511215C-9ED6-4251-8665-09F87CFF183E}"/>
              </a:ext>
            </a:extLst>
          </p:cNvPr>
          <p:cNvSpPr/>
          <p:nvPr/>
        </p:nvSpPr>
        <p:spPr>
          <a:xfrm>
            <a:off x="5179420" y="1693859"/>
            <a:ext cx="2602187" cy="964599"/>
          </a:xfrm>
          <a:prstGeom prst="roundRect">
            <a:avLst/>
          </a:prstGeom>
          <a:noFill/>
          <a:ln w="28575">
            <a:noFill/>
            <a:prstDash val="sysDash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thủ</a:t>
            </a:r>
            <a:r>
              <a:rPr lang="en-US" sz="48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thư</a:t>
            </a:r>
            <a:endParaRPr lang="en-US" sz="4800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  <a:cs typeface="Arial-Rounded" panose="020B0500000000000000" pitchFamily="34" charset="0"/>
            </a:endParaRPr>
          </a:p>
        </p:txBody>
      </p:sp>
      <p:pic>
        <p:nvPicPr>
          <p:cNvPr id="1026" name="Picture 2" descr="Bản mô tả công việc thủ thư và những yêu cầu tuyển dụng - Blog Chia Sẻ AZ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467" y="1699987"/>
            <a:ext cx="4751705" cy="333213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5442608" y="2478533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3600" b="0" i="0" dirty="0" err="1" smtClean="0">
                <a:solidFill>
                  <a:srgbClr val="4D5156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3600" b="0" i="0" dirty="0" smtClean="0">
                <a:solidFill>
                  <a:srgbClr val="4D5156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0" i="0" dirty="0" err="1" smtClean="0">
                <a:solidFill>
                  <a:srgbClr val="4D5156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người</a:t>
            </a:r>
            <a:r>
              <a:rPr lang="en-US" sz="3600" b="0" i="0" dirty="0" smtClean="0">
                <a:solidFill>
                  <a:srgbClr val="4D5156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0" i="0" dirty="0" err="1" smtClean="0">
                <a:solidFill>
                  <a:srgbClr val="4D5156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phụ</a:t>
            </a:r>
            <a:r>
              <a:rPr lang="en-US" sz="3600" b="0" i="0" dirty="0" smtClean="0">
                <a:solidFill>
                  <a:srgbClr val="4D5156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0" i="0" dirty="0" err="1" smtClean="0">
                <a:solidFill>
                  <a:srgbClr val="4D5156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trách</a:t>
            </a:r>
            <a:r>
              <a:rPr lang="en-US" sz="3600" b="0" i="0" dirty="0" smtClean="0">
                <a:solidFill>
                  <a:srgbClr val="4D5156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sz="3600" b="0" i="0" dirty="0" smtClean="0">
                <a:solidFill>
                  <a:srgbClr val="4D5156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lưu trữ,</a:t>
            </a:r>
            <a:r>
              <a:rPr lang="en-US" sz="3600" b="0" i="0" dirty="0" smtClean="0">
                <a:solidFill>
                  <a:srgbClr val="4D5156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sz="3600" b="0" i="0" dirty="0" smtClean="0">
                <a:solidFill>
                  <a:srgbClr val="4D5156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phân loại, sắp xếp sách vở, đánh bút lục, lau, quét sách ở các kệ sách</a:t>
            </a:r>
            <a:r>
              <a:rPr lang="en-US" sz="3600" b="0" i="0" dirty="0" smtClean="0">
                <a:solidFill>
                  <a:srgbClr val="4D5156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ở </a:t>
            </a:r>
            <a:r>
              <a:rPr lang="en-US" sz="3600" b="0" i="0" dirty="0" err="1" smtClean="0">
                <a:solidFill>
                  <a:srgbClr val="4D5156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thư</a:t>
            </a:r>
            <a:r>
              <a:rPr lang="en-US" sz="3600" b="0" i="0" dirty="0" smtClean="0">
                <a:solidFill>
                  <a:srgbClr val="4D5156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0" i="0" dirty="0" err="1" smtClean="0">
                <a:solidFill>
                  <a:srgbClr val="4D5156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viện</a:t>
            </a:r>
            <a:endParaRPr lang="en-US" sz="36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51932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0"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9486" y="123156"/>
            <a:ext cx="11659154" cy="648359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pc="-150" dirty="0"/>
          </a:p>
        </p:txBody>
      </p:sp>
      <p:grpSp>
        <p:nvGrpSpPr>
          <p:cNvPr id="35" name="组合 34">
            <a:extLst>
              <a:ext uri="{FF2B5EF4-FFF2-40B4-BE49-F238E27FC236}">
                <a16:creationId xmlns:a16="http://schemas.microsoft.com/office/drawing/2014/main" id="{A847E745-9798-4FFA-8A58-0CDE819F383D}"/>
              </a:ext>
            </a:extLst>
          </p:cNvPr>
          <p:cNvGrpSpPr/>
          <p:nvPr/>
        </p:nvGrpSpPr>
        <p:grpSpPr>
          <a:xfrm>
            <a:off x="680085" y="257175"/>
            <a:ext cx="8954211" cy="726471"/>
            <a:chOff x="695325" y="561975"/>
            <a:chExt cx="8954211" cy="726471"/>
          </a:xfrm>
        </p:grpSpPr>
        <p:sp>
          <p:nvSpPr>
            <p:cNvPr id="36" name="矩形 35">
              <a:extLst>
                <a:ext uri="{FF2B5EF4-FFF2-40B4-BE49-F238E27FC236}">
                  <a16:creationId xmlns:a16="http://schemas.microsoft.com/office/drawing/2014/main" id="{B5407871-6210-4CA1-AAAE-E63E55E0BE36}"/>
                </a:ext>
              </a:extLst>
            </p:cNvPr>
            <p:cNvSpPr/>
            <p:nvPr/>
          </p:nvSpPr>
          <p:spPr>
            <a:xfrm>
              <a:off x="978370" y="605182"/>
              <a:ext cx="8671166" cy="6832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dist">
                <a:lnSpc>
                  <a:spcPct val="120000"/>
                </a:lnSpc>
              </a:pPr>
              <a:r>
                <a:rPr lang="en-US" altLang="zh-CN" sz="3200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01. </a:t>
              </a:r>
              <a:r>
                <a:rPr lang="en-US" altLang="zh-CN" sz="3200" spc="-15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Xếp</a:t>
              </a:r>
              <a:r>
                <a:rPr lang="en-US" altLang="zh-CN" sz="3200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zh-CN" sz="3200" spc="-15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các</a:t>
              </a:r>
              <a:r>
                <a:rPr lang="en-US" altLang="zh-CN" sz="3200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zh-CN" sz="3200" spc="-15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từ</a:t>
              </a:r>
              <a:r>
                <a:rPr lang="en-US" altLang="zh-CN" sz="3200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zh-CN" sz="3200" spc="-15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ngữ</a:t>
              </a:r>
              <a:r>
                <a:rPr lang="en-US" altLang="zh-CN" sz="3200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zh-CN" sz="3200" spc="-15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dưới</a:t>
              </a:r>
              <a:r>
                <a:rPr lang="en-US" altLang="zh-CN" sz="3200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zh-CN" sz="3200" spc="-15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đây</a:t>
              </a:r>
              <a:r>
                <a:rPr lang="en-US" altLang="zh-CN" sz="3200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zh-CN" sz="3200" spc="-15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vào</a:t>
              </a:r>
              <a:r>
                <a:rPr lang="en-US" altLang="zh-CN" sz="3200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zh-CN" sz="3200" spc="-15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nhóm</a:t>
              </a:r>
              <a:r>
                <a:rPr lang="en-US" altLang="zh-CN" sz="3200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zh-CN" sz="3200" spc="-15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thích</a:t>
              </a:r>
              <a:r>
                <a:rPr lang="en-US" altLang="zh-CN" sz="3200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zh-CN" sz="3200" spc="-15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hợp</a:t>
              </a:r>
              <a:endParaRPr lang="zh-CN" altLang="en-US" sz="3200" spc="-15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字魂3号-英雄黑体" panose="00000500000000000000" pitchFamily="2" charset="-122"/>
              </a:endParaRPr>
            </a:p>
          </p:txBody>
        </p:sp>
        <p:sp>
          <p:nvSpPr>
            <p:cNvPr id="37" name="矩形 36">
              <a:extLst>
                <a:ext uri="{FF2B5EF4-FFF2-40B4-BE49-F238E27FC236}">
                  <a16:creationId xmlns:a16="http://schemas.microsoft.com/office/drawing/2014/main" id="{D4EA9F0A-BFF8-4CB5-9EAA-8F0619C77FDE}"/>
                </a:ext>
              </a:extLst>
            </p:cNvPr>
            <p:cNvSpPr/>
            <p:nvPr/>
          </p:nvSpPr>
          <p:spPr>
            <a:xfrm>
              <a:off x="695325" y="561975"/>
              <a:ext cx="271663" cy="726471"/>
            </a:xfrm>
            <a:prstGeom prst="rect">
              <a:avLst/>
            </a:prstGeom>
            <a:solidFill>
              <a:srgbClr val="B071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>
                    <a:lumMod val="75000"/>
                    <a:lumOff val="25000"/>
                  </a:schemeClr>
                </a:solidFill>
                <a:latin typeface="字魂3号-英雄黑体" panose="00000500000000000000" pitchFamily="2" charset="-122"/>
                <a:ea typeface="字魂3号-英雄黑体" panose="00000500000000000000" pitchFamily="2" charset="-122"/>
              </a:endParaRPr>
            </a:p>
          </p:txBody>
        </p:sp>
      </p:grpSp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9E6D4030-2EFF-4138-A649-D9D92E92354B}"/>
              </a:ext>
            </a:extLst>
          </p:cNvPr>
          <p:cNvSpPr/>
          <p:nvPr/>
        </p:nvSpPr>
        <p:spPr>
          <a:xfrm>
            <a:off x="8663525" y="3157451"/>
            <a:ext cx="2304574" cy="680693"/>
          </a:xfrm>
          <a:prstGeom prst="roundRect">
            <a:avLst/>
          </a:prstGeom>
          <a:solidFill>
            <a:srgbClr val="00B050"/>
          </a:solidFill>
          <a:ln w="28575">
            <a:solidFill>
              <a:schemeClr val="tx1"/>
            </a:solidFill>
            <a:prstDash val="sysDash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tìm</a:t>
            </a: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sách</a:t>
            </a:r>
            <a:endParaRPr lang="en-US" sz="4000" dirty="0">
              <a:latin typeface="Cambria" panose="02040503050406030204" pitchFamily="18" charset="0"/>
              <a:ea typeface="Cambria" panose="02040503050406030204" pitchFamily="18" charset="0"/>
              <a:cs typeface="Arial-Rounded" panose="020B0500000000000000" pitchFamily="34" charset="0"/>
            </a:endParaRPr>
          </a:p>
        </p:txBody>
      </p:sp>
      <p:sp>
        <p:nvSpPr>
          <p:cNvPr id="15" name="Rectangle: Rounded Corners 21">
            <a:extLst>
              <a:ext uri="{FF2B5EF4-FFF2-40B4-BE49-F238E27FC236}">
                <a16:creationId xmlns:a16="http://schemas.microsoft.com/office/drawing/2014/main" id="{64ADF3C3-41A5-4A91-8DC0-D58F9BAD995D}"/>
              </a:ext>
            </a:extLst>
          </p:cNvPr>
          <p:cNvSpPr/>
          <p:nvPr/>
        </p:nvSpPr>
        <p:spPr>
          <a:xfrm>
            <a:off x="4738432" y="3193298"/>
            <a:ext cx="3106636" cy="680693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  <a:prstDash val="sysDash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thẻ</a:t>
            </a:r>
            <a:r>
              <a:rPr lang="en-US" sz="40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thư</a:t>
            </a:r>
            <a:r>
              <a:rPr lang="en-US" sz="40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viện</a:t>
            </a:r>
            <a:endParaRPr lang="en-US" sz="4000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  <a:cs typeface="Arial-Rounded" panose="020B0500000000000000" pitchFamily="34" charset="0"/>
            </a:endParaRPr>
          </a:p>
        </p:txBody>
      </p:sp>
      <p:sp>
        <p:nvSpPr>
          <p:cNvPr id="16" name="Rectangle: Rounded Corners 22">
            <a:extLst>
              <a:ext uri="{FF2B5EF4-FFF2-40B4-BE49-F238E27FC236}">
                <a16:creationId xmlns:a16="http://schemas.microsoft.com/office/drawing/2014/main" id="{204B43C8-419A-4D67-A04D-586C3647F634}"/>
              </a:ext>
            </a:extLst>
          </p:cNvPr>
          <p:cNvSpPr/>
          <p:nvPr/>
        </p:nvSpPr>
        <p:spPr>
          <a:xfrm>
            <a:off x="4254041" y="4063362"/>
            <a:ext cx="4101354" cy="680693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  <a:prstDash val="sysDash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phiếu</a:t>
            </a:r>
            <a:r>
              <a:rPr lang="en-US" sz="40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mượn</a:t>
            </a:r>
            <a:r>
              <a:rPr lang="en-US" sz="40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sách</a:t>
            </a:r>
            <a:endParaRPr lang="en-US" sz="4000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  <a:cs typeface="Arial-Rounded" panose="020B0500000000000000" pitchFamily="34" charset="0"/>
            </a:endParaRPr>
          </a:p>
        </p:txBody>
      </p:sp>
      <p:sp>
        <p:nvSpPr>
          <p:cNvPr id="17" name="Rectangle: Rounded Corners 23">
            <a:extLst>
              <a:ext uri="{FF2B5EF4-FFF2-40B4-BE49-F238E27FC236}">
                <a16:creationId xmlns:a16="http://schemas.microsoft.com/office/drawing/2014/main" id="{2A603565-FAB0-4573-83F5-9C72AA9FD64B}"/>
              </a:ext>
            </a:extLst>
          </p:cNvPr>
          <p:cNvSpPr/>
          <p:nvPr/>
        </p:nvSpPr>
        <p:spPr>
          <a:xfrm>
            <a:off x="4227794" y="4924995"/>
            <a:ext cx="2063956" cy="680693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  <a:prstDash val="sysDash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sách</a:t>
            </a:r>
            <a:endParaRPr lang="en-US" sz="4000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  <a:cs typeface="Arial-Rounded" panose="020B0500000000000000" pitchFamily="34" charset="0"/>
            </a:endParaRPr>
          </a:p>
        </p:txBody>
      </p:sp>
      <p:sp>
        <p:nvSpPr>
          <p:cNvPr id="18" name="Rectangle: Rounded Corners 24">
            <a:extLst>
              <a:ext uri="{FF2B5EF4-FFF2-40B4-BE49-F238E27FC236}">
                <a16:creationId xmlns:a16="http://schemas.microsoft.com/office/drawing/2014/main" id="{B7FE4FFD-27F8-40D2-A92D-0696BF7E01C9}"/>
              </a:ext>
            </a:extLst>
          </p:cNvPr>
          <p:cNvSpPr/>
          <p:nvPr/>
        </p:nvSpPr>
        <p:spPr>
          <a:xfrm>
            <a:off x="8783834" y="4029852"/>
            <a:ext cx="2063956" cy="680693"/>
          </a:xfrm>
          <a:prstGeom prst="roundRect">
            <a:avLst/>
          </a:prstGeom>
          <a:solidFill>
            <a:srgbClr val="00B050"/>
          </a:solidFill>
          <a:ln w="28575">
            <a:solidFill>
              <a:schemeClr val="tx1"/>
            </a:solidFill>
            <a:prstDash val="sysDash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mượn</a:t>
            </a:r>
            <a:endParaRPr lang="en-US" sz="4000" dirty="0">
              <a:latin typeface="Cambria" panose="02040503050406030204" pitchFamily="18" charset="0"/>
              <a:ea typeface="Cambria" panose="02040503050406030204" pitchFamily="18" charset="0"/>
              <a:cs typeface="Arial-Rounded" panose="020B0500000000000000" pitchFamily="34" charset="0"/>
            </a:endParaRPr>
          </a:p>
        </p:txBody>
      </p:sp>
      <p:sp>
        <p:nvSpPr>
          <p:cNvPr id="19" name="Rectangle: Rounded Corners 25">
            <a:extLst>
              <a:ext uri="{FF2B5EF4-FFF2-40B4-BE49-F238E27FC236}">
                <a16:creationId xmlns:a16="http://schemas.microsoft.com/office/drawing/2014/main" id="{9756FE4C-8024-4225-B8B9-416D93CE4381}"/>
              </a:ext>
            </a:extLst>
          </p:cNvPr>
          <p:cNvSpPr/>
          <p:nvPr/>
        </p:nvSpPr>
        <p:spPr>
          <a:xfrm>
            <a:off x="4855249" y="5819377"/>
            <a:ext cx="2831325" cy="680693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  <a:prstDash val="sysDash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giá</a:t>
            </a:r>
            <a:r>
              <a:rPr lang="en-US" sz="40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sách</a:t>
            </a:r>
            <a:endParaRPr lang="en-US" sz="4000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  <a:cs typeface="Arial-Rounded" panose="020B0500000000000000" pitchFamily="34" charset="0"/>
            </a:endParaRPr>
          </a:p>
        </p:txBody>
      </p:sp>
      <p:sp>
        <p:nvSpPr>
          <p:cNvPr id="20" name="Rectangle: Rounded Corners 26">
            <a:extLst>
              <a:ext uri="{FF2B5EF4-FFF2-40B4-BE49-F238E27FC236}">
                <a16:creationId xmlns:a16="http://schemas.microsoft.com/office/drawing/2014/main" id="{9D6EDFCB-0F27-4FC7-A2EF-E980C84D1450}"/>
              </a:ext>
            </a:extLst>
          </p:cNvPr>
          <p:cNvSpPr/>
          <p:nvPr/>
        </p:nvSpPr>
        <p:spPr>
          <a:xfrm>
            <a:off x="977327" y="3193298"/>
            <a:ext cx="3125039" cy="68069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28575">
            <a:solidFill>
              <a:schemeClr val="tx1"/>
            </a:solidFill>
            <a:prstDash val="sysDash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người</a:t>
            </a:r>
            <a:r>
              <a:rPr lang="en-US" sz="40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mượn</a:t>
            </a:r>
            <a:endParaRPr lang="en-US" sz="4000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  <a:cs typeface="Arial-Rounded" panose="020B0500000000000000" pitchFamily="34" charset="0"/>
            </a:endParaRPr>
          </a:p>
        </p:txBody>
      </p:sp>
      <p:sp>
        <p:nvSpPr>
          <p:cNvPr id="22" name="Rectangle: Rounded Corners 27">
            <a:extLst>
              <a:ext uri="{FF2B5EF4-FFF2-40B4-BE49-F238E27FC236}">
                <a16:creationId xmlns:a16="http://schemas.microsoft.com/office/drawing/2014/main" id="{214DF056-01A9-4FF9-A48C-10074E77EF70}"/>
              </a:ext>
            </a:extLst>
          </p:cNvPr>
          <p:cNvSpPr/>
          <p:nvPr/>
        </p:nvSpPr>
        <p:spPr>
          <a:xfrm>
            <a:off x="1185781" y="4081461"/>
            <a:ext cx="2708130" cy="68069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28575">
            <a:solidFill>
              <a:schemeClr val="tx1"/>
            </a:solidFill>
            <a:prstDash val="sysDash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người</a:t>
            </a:r>
            <a:r>
              <a:rPr lang="en-US" sz="40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đọc</a:t>
            </a:r>
            <a:endParaRPr lang="en-US" sz="4000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  <a:cs typeface="Arial-Rounded" panose="020B0500000000000000" pitchFamily="34" charset="0"/>
            </a:endParaRPr>
          </a:p>
        </p:txBody>
      </p:sp>
      <p:sp>
        <p:nvSpPr>
          <p:cNvPr id="23" name="Rectangle: Rounded Corners 28">
            <a:extLst>
              <a:ext uri="{FF2B5EF4-FFF2-40B4-BE49-F238E27FC236}">
                <a16:creationId xmlns:a16="http://schemas.microsoft.com/office/drawing/2014/main" id="{DAEAD824-2504-4F4E-9350-D7A84ED00749}"/>
              </a:ext>
            </a:extLst>
          </p:cNvPr>
          <p:cNvSpPr/>
          <p:nvPr/>
        </p:nvSpPr>
        <p:spPr>
          <a:xfrm>
            <a:off x="6463758" y="4949399"/>
            <a:ext cx="1866485" cy="680693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  <a:prstDash val="sysDash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báo</a:t>
            </a:r>
            <a:endParaRPr lang="en-US" sz="4000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  <a:cs typeface="Arial-Rounded" panose="020B0500000000000000" pitchFamily="34" charset="0"/>
            </a:endParaRPr>
          </a:p>
        </p:txBody>
      </p:sp>
      <p:sp>
        <p:nvSpPr>
          <p:cNvPr id="24" name="Rectangle: Rounded Corners 29">
            <a:extLst>
              <a:ext uri="{FF2B5EF4-FFF2-40B4-BE49-F238E27FC236}">
                <a16:creationId xmlns:a16="http://schemas.microsoft.com/office/drawing/2014/main" id="{3511215C-9ED6-4251-8665-09F87CFF183E}"/>
              </a:ext>
            </a:extLst>
          </p:cNvPr>
          <p:cNvSpPr/>
          <p:nvPr/>
        </p:nvSpPr>
        <p:spPr>
          <a:xfrm>
            <a:off x="1460277" y="4959321"/>
            <a:ext cx="2095623" cy="68069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28575">
            <a:solidFill>
              <a:schemeClr val="tx1"/>
            </a:solidFill>
            <a:prstDash val="sysDash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thủ</a:t>
            </a:r>
            <a:r>
              <a:rPr lang="en-US" sz="40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thư</a:t>
            </a:r>
            <a:endParaRPr lang="en-US" sz="4000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  <a:cs typeface="Arial-Rounded" panose="020B0500000000000000" pitchFamily="34" charset="0"/>
            </a:endParaRPr>
          </a:p>
        </p:txBody>
      </p:sp>
      <p:sp>
        <p:nvSpPr>
          <p:cNvPr id="25" name="Rectangle: Rounded Corners 30">
            <a:extLst>
              <a:ext uri="{FF2B5EF4-FFF2-40B4-BE49-F238E27FC236}">
                <a16:creationId xmlns:a16="http://schemas.microsoft.com/office/drawing/2014/main" id="{042D7B40-824B-49A4-9040-4EDFF8C797E8}"/>
              </a:ext>
            </a:extLst>
          </p:cNvPr>
          <p:cNvSpPr/>
          <p:nvPr/>
        </p:nvSpPr>
        <p:spPr>
          <a:xfrm>
            <a:off x="8925317" y="4919089"/>
            <a:ext cx="1760779" cy="680693"/>
          </a:xfrm>
          <a:prstGeom prst="roundRect">
            <a:avLst/>
          </a:prstGeom>
          <a:solidFill>
            <a:srgbClr val="00B050"/>
          </a:solidFill>
          <a:ln w="28575">
            <a:solidFill>
              <a:schemeClr val="tx1"/>
            </a:solidFill>
            <a:prstDash val="sysDash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đọc</a:t>
            </a:r>
            <a:endParaRPr lang="en-US" sz="4000" dirty="0">
              <a:latin typeface="Cambria" panose="02040503050406030204" pitchFamily="18" charset="0"/>
              <a:ea typeface="Cambria" panose="02040503050406030204" pitchFamily="18" charset="0"/>
              <a:cs typeface="Arial-Rounded" panose="020B0500000000000000" pitchFamily="34" charset="0"/>
            </a:endParaRPr>
          </a:p>
        </p:txBody>
      </p:sp>
      <p:sp>
        <p:nvSpPr>
          <p:cNvPr id="26" name="Rectangle: Rounded Corners 31">
            <a:extLst>
              <a:ext uri="{FF2B5EF4-FFF2-40B4-BE49-F238E27FC236}">
                <a16:creationId xmlns:a16="http://schemas.microsoft.com/office/drawing/2014/main" id="{B5970544-1D2C-40A2-8557-91C21253B6A1}"/>
              </a:ext>
            </a:extLst>
          </p:cNvPr>
          <p:cNvSpPr/>
          <p:nvPr/>
        </p:nvSpPr>
        <p:spPr>
          <a:xfrm>
            <a:off x="8936873" y="5774655"/>
            <a:ext cx="1760779" cy="680693"/>
          </a:xfrm>
          <a:prstGeom prst="roundRect">
            <a:avLst/>
          </a:prstGeom>
          <a:solidFill>
            <a:srgbClr val="00B050"/>
          </a:solidFill>
          <a:ln w="28575">
            <a:solidFill>
              <a:schemeClr val="tx1"/>
            </a:solidFill>
            <a:prstDash val="sysDash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trả</a:t>
            </a:r>
            <a:endParaRPr lang="en-US" sz="4000" dirty="0">
              <a:latin typeface="Cambria" panose="02040503050406030204" pitchFamily="18" charset="0"/>
              <a:ea typeface="Cambria" panose="02040503050406030204" pitchFamily="18" charset="0"/>
              <a:cs typeface="Arial-Rounded" panose="020B0500000000000000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076664" y="973486"/>
            <a:ext cx="2926366" cy="2343496"/>
            <a:chOff x="1339039" y="4607259"/>
            <a:chExt cx="2926366" cy="2343496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39039" y="4607259"/>
              <a:ext cx="2926366" cy="2343496"/>
            </a:xfrm>
            <a:prstGeom prst="rect">
              <a:avLst/>
            </a:prstGeom>
          </p:spPr>
        </p:pic>
        <p:sp>
          <p:nvSpPr>
            <p:cNvPr id="29" name="Rectangle: Rounded Corners 21">
              <a:extLst>
                <a:ext uri="{FF2B5EF4-FFF2-40B4-BE49-F238E27FC236}">
                  <a16:creationId xmlns:a16="http://schemas.microsoft.com/office/drawing/2014/main" id="{64ADF3C3-41A5-4A91-8DC0-D58F9BAD995D}"/>
                </a:ext>
              </a:extLst>
            </p:cNvPr>
            <p:cNvSpPr/>
            <p:nvPr/>
          </p:nvSpPr>
          <p:spPr>
            <a:xfrm>
              <a:off x="1641088" y="5260363"/>
              <a:ext cx="2258753" cy="964599"/>
            </a:xfrm>
            <a:prstGeom prst="roundRect">
              <a:avLst/>
            </a:prstGeom>
            <a:noFill/>
            <a:ln w="28575">
              <a:noFill/>
              <a:prstDash val="sysDash"/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smtClean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</a:rPr>
                <a:t>NGƯỜI</a:t>
              </a:r>
              <a:endPara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4760208" y="973486"/>
            <a:ext cx="2926366" cy="2343496"/>
            <a:chOff x="4555648" y="1278286"/>
            <a:chExt cx="2926366" cy="2343496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55648" y="1278286"/>
              <a:ext cx="2926366" cy="2343496"/>
            </a:xfrm>
            <a:prstGeom prst="rect">
              <a:avLst/>
            </a:prstGeom>
          </p:spPr>
        </p:pic>
        <p:sp>
          <p:nvSpPr>
            <p:cNvPr id="30" name="Rectangle: Rounded Corners 21">
              <a:extLst>
                <a:ext uri="{FF2B5EF4-FFF2-40B4-BE49-F238E27FC236}">
                  <a16:creationId xmlns:a16="http://schemas.microsoft.com/office/drawing/2014/main" id="{64ADF3C3-41A5-4A91-8DC0-D58F9BAD995D}"/>
                </a:ext>
              </a:extLst>
            </p:cNvPr>
            <p:cNvSpPr/>
            <p:nvPr/>
          </p:nvSpPr>
          <p:spPr>
            <a:xfrm>
              <a:off x="4813925" y="1866173"/>
              <a:ext cx="2258753" cy="964599"/>
            </a:xfrm>
            <a:prstGeom prst="roundRect">
              <a:avLst/>
            </a:prstGeom>
            <a:noFill/>
            <a:ln w="28575">
              <a:noFill/>
              <a:prstDash val="sysDash"/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smtClean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</a:rPr>
                <a:t>ĐỒ VẬT</a:t>
              </a:r>
              <a:endPara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8342525" y="973486"/>
            <a:ext cx="2926366" cy="2343496"/>
            <a:chOff x="8357765" y="1278286"/>
            <a:chExt cx="2926366" cy="2343496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57765" y="1278286"/>
              <a:ext cx="2926366" cy="2343496"/>
            </a:xfrm>
            <a:prstGeom prst="rect">
              <a:avLst/>
            </a:prstGeom>
          </p:spPr>
        </p:pic>
        <p:sp>
          <p:nvSpPr>
            <p:cNvPr id="31" name="Rectangle: Rounded Corners 21">
              <a:extLst>
                <a:ext uri="{FF2B5EF4-FFF2-40B4-BE49-F238E27FC236}">
                  <a16:creationId xmlns:a16="http://schemas.microsoft.com/office/drawing/2014/main" id="{64ADF3C3-41A5-4A91-8DC0-D58F9BAD995D}"/>
                </a:ext>
              </a:extLst>
            </p:cNvPr>
            <p:cNvSpPr/>
            <p:nvPr/>
          </p:nvSpPr>
          <p:spPr>
            <a:xfrm>
              <a:off x="8691571" y="1906832"/>
              <a:ext cx="2258753" cy="964599"/>
            </a:xfrm>
            <a:prstGeom prst="roundRect">
              <a:avLst/>
            </a:prstGeom>
            <a:noFill/>
            <a:ln w="28575">
              <a:noFill/>
              <a:prstDash val="sysDash"/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smtClean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</a:rPr>
                <a:t>HOẠT </a:t>
              </a:r>
            </a:p>
            <a:p>
              <a:pPr algn="ctr"/>
              <a:r>
                <a:rPr lang="en-US" sz="3600" b="1" dirty="0" smtClean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</a:rPr>
                <a:t>ĐỘNG</a:t>
              </a:r>
              <a:endPara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991398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0"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4726" y="321276"/>
            <a:ext cx="11467070" cy="606716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pc="-150" dirty="0"/>
          </a:p>
        </p:txBody>
      </p:sp>
      <p:grpSp>
        <p:nvGrpSpPr>
          <p:cNvPr id="35" name="组合 34">
            <a:extLst>
              <a:ext uri="{FF2B5EF4-FFF2-40B4-BE49-F238E27FC236}">
                <a16:creationId xmlns:a16="http://schemas.microsoft.com/office/drawing/2014/main" id="{A847E745-9798-4FFA-8A58-0CDE819F383D}"/>
              </a:ext>
            </a:extLst>
          </p:cNvPr>
          <p:cNvGrpSpPr/>
          <p:nvPr/>
        </p:nvGrpSpPr>
        <p:grpSpPr>
          <a:xfrm>
            <a:off x="695325" y="561975"/>
            <a:ext cx="9235753" cy="800337"/>
            <a:chOff x="695325" y="561975"/>
            <a:chExt cx="9235753" cy="800337"/>
          </a:xfrm>
        </p:grpSpPr>
        <p:sp>
          <p:nvSpPr>
            <p:cNvPr id="36" name="矩形 35">
              <a:extLst>
                <a:ext uri="{FF2B5EF4-FFF2-40B4-BE49-F238E27FC236}">
                  <a16:creationId xmlns:a16="http://schemas.microsoft.com/office/drawing/2014/main" id="{B5407871-6210-4CA1-AAAE-E63E55E0BE36}"/>
                </a:ext>
              </a:extLst>
            </p:cNvPr>
            <p:cNvSpPr/>
            <p:nvPr/>
          </p:nvSpPr>
          <p:spPr>
            <a:xfrm>
              <a:off x="978370" y="605182"/>
              <a:ext cx="8952708" cy="7571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3600" b="1" spc="-150" dirty="0" smtClean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02. </a:t>
              </a:r>
              <a:r>
                <a:rPr lang="en-US" altLang="zh-CN" sz="3600" b="1" spc="-150" dirty="0" err="1" smtClean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Câu</a:t>
              </a:r>
              <a:r>
                <a:rPr lang="en-US" altLang="zh-CN" sz="3600" b="1" spc="-150" dirty="0" smtClean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zh-CN" sz="3600" b="1" spc="-150" dirty="0" err="1" smtClean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nói</a:t>
              </a:r>
              <a:r>
                <a:rPr lang="en-US" altLang="zh-CN" sz="3600" b="1" spc="-150" dirty="0" smtClean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zh-CN" sz="3600" b="1" spc="-150" dirty="0" err="1" smtClean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mỗi</a:t>
              </a:r>
              <a:r>
                <a:rPr lang="en-US" altLang="zh-CN" sz="3600" b="1" spc="-150" dirty="0" smtClean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zh-CN" sz="3600" b="1" spc="-150" dirty="0" err="1" smtClean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tranh</a:t>
              </a:r>
              <a:r>
                <a:rPr lang="en-US" altLang="zh-CN" sz="3600" b="1" spc="-150" dirty="0" smtClean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A </a:t>
              </a:r>
              <a:r>
                <a:rPr lang="en-US" altLang="zh-CN" sz="3600" b="1" spc="-150" dirty="0" err="1" smtClean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và</a:t>
              </a:r>
              <a:r>
                <a:rPr lang="en-US" altLang="zh-CN" sz="3600" b="1" spc="-150" dirty="0" smtClean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B </a:t>
              </a:r>
              <a:r>
                <a:rPr lang="en-US" altLang="zh-CN" sz="3600" b="1" spc="-150" dirty="0" err="1" smtClean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có</a:t>
              </a:r>
              <a:r>
                <a:rPr lang="en-US" altLang="zh-CN" sz="3600" b="1" spc="-150" dirty="0" smtClean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zh-CN" sz="3600" b="1" spc="-150" dirty="0" err="1" smtClean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gì</a:t>
              </a:r>
              <a:r>
                <a:rPr lang="en-US" altLang="zh-CN" sz="3600" b="1" spc="-150" dirty="0" smtClean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zh-CN" sz="3600" b="1" spc="-150" dirty="0" err="1" smtClean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khác</a:t>
              </a:r>
              <a:r>
                <a:rPr lang="en-US" altLang="zh-CN" sz="3600" b="1" spc="-150" dirty="0" smtClean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zh-CN" sz="3600" b="1" spc="-150" dirty="0" err="1" smtClean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nhau</a:t>
              </a:r>
              <a:endParaRPr lang="zh-CN" altLang="en-US" sz="3600" b="1" spc="-150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字魂3号-英雄黑体" panose="00000500000000000000" pitchFamily="2" charset="-122"/>
              </a:endParaRPr>
            </a:p>
          </p:txBody>
        </p:sp>
        <p:sp>
          <p:nvSpPr>
            <p:cNvPr id="37" name="矩形 36">
              <a:extLst>
                <a:ext uri="{FF2B5EF4-FFF2-40B4-BE49-F238E27FC236}">
                  <a16:creationId xmlns:a16="http://schemas.microsoft.com/office/drawing/2014/main" id="{D4EA9F0A-BFF8-4CB5-9EAA-8F0619C77FDE}"/>
                </a:ext>
              </a:extLst>
            </p:cNvPr>
            <p:cNvSpPr/>
            <p:nvPr/>
          </p:nvSpPr>
          <p:spPr>
            <a:xfrm>
              <a:off x="695325" y="561975"/>
              <a:ext cx="271663" cy="726471"/>
            </a:xfrm>
            <a:prstGeom prst="rect">
              <a:avLst/>
            </a:prstGeom>
            <a:solidFill>
              <a:srgbClr val="B071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>
                    <a:lumMod val="75000"/>
                    <a:lumOff val="25000"/>
                  </a:schemeClr>
                </a:solidFill>
                <a:latin typeface="字魂3号-英雄黑体" panose="00000500000000000000" pitchFamily="2" charset="-122"/>
                <a:ea typeface="字魂3号-英雄黑体" panose="00000500000000000000" pitchFamily="2" charset="-122"/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5572" y="1381945"/>
            <a:ext cx="9325377" cy="3996590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3472962" y="5196560"/>
            <a:ext cx="6176574" cy="1566582"/>
            <a:chOff x="3472962" y="5196560"/>
            <a:chExt cx="6176574" cy="1566582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 flipV="1">
              <a:off x="3472962" y="5196560"/>
              <a:ext cx="6176574" cy="1566582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3693501" y="5287353"/>
              <a:ext cx="5762479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err="1" smtClean="0"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</a:rPr>
                <a:t>Quan</a:t>
              </a:r>
              <a:r>
                <a:rPr lang="en-US" sz="2400" dirty="0" smtClean="0"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</a:rPr>
                <a:t> </a:t>
              </a:r>
              <a:r>
                <a:rPr lang="en-US" sz="2400" dirty="0" err="1" smtClean="0"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</a:rPr>
                <a:t>sát</a:t>
              </a:r>
              <a:r>
                <a:rPr lang="en-US" sz="2400" dirty="0" smtClean="0"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</a:rPr>
                <a:t> </a:t>
              </a:r>
              <a:r>
                <a:rPr lang="en-US" sz="2400" dirty="0" err="1" smtClean="0"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</a:rPr>
                <a:t>tranh</a:t>
              </a:r>
              <a:r>
                <a:rPr lang="en-US" sz="2400" dirty="0" smtClean="0"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</a:rPr>
                <a:t>, </a:t>
              </a:r>
              <a:r>
                <a:rPr lang="en-US" sz="2400" i="1" dirty="0" err="1" smtClean="0"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</a:rPr>
                <a:t>tìm</a:t>
              </a:r>
              <a:r>
                <a:rPr lang="en-US" sz="2400" i="1" dirty="0" smtClean="0"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</a:rPr>
                <a:t> </a:t>
              </a:r>
              <a:r>
                <a:rPr lang="en-US" sz="2400" i="1" dirty="0" err="1" smtClean="0"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</a:rPr>
                <a:t>điểm</a:t>
              </a:r>
              <a:r>
                <a:rPr lang="en-US" sz="2400" i="1" dirty="0" smtClean="0"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</a:rPr>
                <a:t> </a:t>
              </a:r>
              <a:r>
                <a:rPr lang="en-US" sz="2400" i="1" dirty="0" err="1" smtClean="0"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</a:rPr>
                <a:t>khác</a:t>
              </a:r>
              <a:r>
                <a:rPr lang="en-US" sz="2400" i="1" dirty="0" smtClean="0"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</a:rPr>
                <a:t> </a:t>
              </a:r>
              <a:r>
                <a:rPr lang="en-US" sz="2400" i="1" dirty="0" err="1" smtClean="0"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</a:rPr>
                <a:t>biệt</a:t>
              </a:r>
              <a:r>
                <a:rPr lang="en-US" sz="2400" i="1" dirty="0" smtClean="0"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</a:rPr>
                <a:t> </a:t>
              </a:r>
              <a:r>
                <a:rPr lang="en-US" sz="2400" i="1" dirty="0" err="1" smtClean="0"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</a:rPr>
                <a:t>của</a:t>
              </a:r>
              <a:r>
                <a:rPr lang="en-US" sz="2400" i="1" dirty="0" smtClean="0"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</a:rPr>
                <a:t> 2 </a:t>
              </a:r>
              <a:r>
                <a:rPr lang="en-US" sz="2400" i="1" dirty="0" err="1" smtClean="0"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</a:rPr>
                <a:t>tranh</a:t>
              </a:r>
              <a:r>
                <a:rPr lang="en-US" sz="2400" dirty="0" smtClean="0"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</a:rPr>
                <a:t>. </a:t>
              </a:r>
              <a:r>
                <a:rPr lang="en-US" sz="2400" dirty="0" err="1" smtClean="0"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</a:rPr>
                <a:t>Hoàn</a:t>
              </a:r>
              <a:r>
                <a:rPr lang="en-US" sz="2400" dirty="0" smtClean="0"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</a:rPr>
                <a:t> </a:t>
              </a:r>
              <a:r>
                <a:rPr lang="en-US" sz="2400" dirty="0" err="1" smtClean="0"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</a:rPr>
                <a:t>thành</a:t>
              </a:r>
              <a:r>
                <a:rPr lang="en-US" sz="2400" dirty="0" smtClean="0"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</a:rPr>
                <a:t> </a:t>
              </a:r>
              <a:r>
                <a:rPr lang="en-US" sz="2400" dirty="0" err="1" smtClean="0"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</a:rPr>
                <a:t>phiếu</a:t>
              </a:r>
              <a:r>
                <a:rPr lang="en-US" sz="2400" dirty="0" smtClean="0"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</a:rPr>
                <a:t> </a:t>
              </a:r>
              <a:r>
                <a:rPr lang="en-US" sz="2400" dirty="0" err="1" smtClean="0"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</a:rPr>
                <a:t>thảo</a:t>
              </a:r>
              <a:r>
                <a:rPr lang="en-US" sz="2400" dirty="0" smtClean="0"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</a:rPr>
                <a:t> </a:t>
              </a:r>
              <a:r>
                <a:rPr lang="en-US" sz="2400" dirty="0" err="1" smtClean="0"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</a:rPr>
                <a:t>luận</a:t>
              </a:r>
              <a:endParaRPr lang="en-US" sz="2400" dirty="0" smtClean="0"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endParaRPr>
            </a:p>
            <a:p>
              <a:pPr algn="ctr"/>
              <a:r>
                <a:rPr lang="en-US" sz="3600" dirty="0" smtClean="0">
                  <a:latin typeface="#9Slide07 IcielBC Cubano Normal" panose="00000500000000000000" pitchFamily="2" charset="0"/>
                </a:rPr>
                <a:t>THẢO </a:t>
              </a:r>
              <a:r>
                <a:rPr lang="en-US" sz="3600" dirty="0" smtClean="0">
                  <a:latin typeface="#9Slide07 IcielBC Cubano Normal" panose="00000500000000000000" pitchFamily="2" charset="0"/>
                </a:rPr>
                <a:t>LUẬN NHÓM ĐÔI</a:t>
              </a:r>
              <a:endParaRPr lang="en-US" sz="3600" dirty="0">
                <a:latin typeface="#9Slide07 IcielBC Cubano Normal" panose="000005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320456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263A6537-AFE7-4C72-8D5B-8030C89F9B3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9E0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71727C80-BA09-40F4-B7D8-59B22BA397B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76136" y="0"/>
            <a:ext cx="1284515" cy="1030456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7F06B5C3-4C38-479F-B87B-CA57F01119F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23214" y="5791349"/>
            <a:ext cx="1262743" cy="1081372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1F0C0603-7C09-476A-847D-430892FC96E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41257" y="-14721"/>
            <a:ext cx="950743" cy="878056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DF76EEB3-FA04-4E96-8D0C-30DE0B28E6B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74086" y="3028797"/>
            <a:ext cx="1114029" cy="1099459"/>
          </a:xfrm>
          <a:prstGeom prst="rect">
            <a:avLst/>
          </a:prstGeom>
        </p:spPr>
      </p:pic>
      <p:grpSp>
        <p:nvGrpSpPr>
          <p:cNvPr id="22" name="组合 21">
            <a:extLst>
              <a:ext uri="{FF2B5EF4-FFF2-40B4-BE49-F238E27FC236}">
                <a16:creationId xmlns:a16="http://schemas.microsoft.com/office/drawing/2014/main" id="{518E28AB-643C-4E4C-9C6B-6252778679C2}"/>
              </a:ext>
            </a:extLst>
          </p:cNvPr>
          <p:cNvGrpSpPr/>
          <p:nvPr/>
        </p:nvGrpSpPr>
        <p:grpSpPr>
          <a:xfrm>
            <a:off x="2416656" y="175413"/>
            <a:ext cx="9559444" cy="6523625"/>
            <a:chOff x="3561906" y="175413"/>
            <a:chExt cx="8414193" cy="6523625"/>
          </a:xfrm>
        </p:grpSpPr>
        <p:sp>
          <p:nvSpPr>
            <p:cNvPr id="23" name="任意多边形 5">
              <a:extLst>
                <a:ext uri="{FF2B5EF4-FFF2-40B4-BE49-F238E27FC236}">
                  <a16:creationId xmlns:a16="http://schemas.microsoft.com/office/drawing/2014/main" id="{D5F5C4A3-772F-4C73-8B0B-7EAFFC1EB597}"/>
                </a:ext>
              </a:extLst>
            </p:cNvPr>
            <p:cNvSpPr/>
            <p:nvPr/>
          </p:nvSpPr>
          <p:spPr>
            <a:xfrm>
              <a:off x="3561906" y="175413"/>
              <a:ext cx="8414193" cy="6523625"/>
            </a:xfrm>
            <a:custGeom>
              <a:avLst/>
              <a:gdLst>
                <a:gd name="connsiteX0" fmla="*/ 3031406 w 6324600"/>
                <a:gd name="connsiteY0" fmla="*/ 910 h 6523625"/>
                <a:gd name="connsiteX1" fmla="*/ 6324600 w 6324600"/>
                <a:gd name="connsiteY1" fmla="*/ 91075 h 6523625"/>
                <a:gd name="connsiteX2" fmla="*/ 6324600 w 6324600"/>
                <a:gd name="connsiteY2" fmla="*/ 6523625 h 6523625"/>
                <a:gd name="connsiteX3" fmla="*/ 457200 w 6324600"/>
                <a:gd name="connsiteY3" fmla="*/ 6444250 h 6523625"/>
                <a:gd name="connsiteX4" fmla="*/ 53321 w 6324600"/>
                <a:gd name="connsiteY4" fmla="*/ 6361310 h 6523625"/>
                <a:gd name="connsiteX5" fmla="*/ 0 w 6324600"/>
                <a:gd name="connsiteY5" fmla="*/ 6353166 h 6523625"/>
                <a:gd name="connsiteX6" fmla="*/ 0 w 6324600"/>
                <a:gd name="connsiteY6" fmla="*/ 181898 h 6523625"/>
                <a:gd name="connsiteX7" fmla="*/ 457200 w 6324600"/>
                <a:gd name="connsiteY7" fmla="*/ 259350 h 6523625"/>
                <a:gd name="connsiteX8" fmla="*/ 3031406 w 6324600"/>
                <a:gd name="connsiteY8" fmla="*/ 910 h 6523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24600" h="6523625">
                  <a:moveTo>
                    <a:pt x="3031406" y="910"/>
                  </a:moveTo>
                  <a:cubicBezTo>
                    <a:pt x="4212233" y="-12443"/>
                    <a:pt x="5102225" y="126133"/>
                    <a:pt x="6324600" y="91075"/>
                  </a:cubicBezTo>
                  <a:lnTo>
                    <a:pt x="6324600" y="6523625"/>
                  </a:lnTo>
                  <a:cubicBezTo>
                    <a:pt x="4368800" y="6497167"/>
                    <a:pt x="2628900" y="5873808"/>
                    <a:pt x="457200" y="6444250"/>
                  </a:cubicBezTo>
                  <a:cubicBezTo>
                    <a:pt x="320940" y="6412566"/>
                    <a:pt x="186366" y="6385050"/>
                    <a:pt x="53321" y="6361310"/>
                  </a:cubicBezTo>
                  <a:lnTo>
                    <a:pt x="0" y="6353166"/>
                  </a:lnTo>
                  <a:lnTo>
                    <a:pt x="0" y="181898"/>
                  </a:lnTo>
                  <a:lnTo>
                    <a:pt x="457200" y="259350"/>
                  </a:lnTo>
                  <a:cubicBezTo>
                    <a:pt x="1509713" y="71628"/>
                    <a:pt x="2322910" y="8922"/>
                    <a:pt x="3031406" y="91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字魂3号-英雄黑体" panose="00000500000000000000" pitchFamily="2" charset="-122"/>
                <a:ea typeface="字魂3号-英雄黑体" panose="00000500000000000000" pitchFamily="2" charset="-122"/>
              </a:endParaRPr>
            </a:p>
          </p:txBody>
        </p:sp>
        <p:cxnSp>
          <p:nvCxnSpPr>
            <p:cNvPr id="24" name="直接连接符 23">
              <a:extLst>
                <a:ext uri="{FF2B5EF4-FFF2-40B4-BE49-F238E27FC236}">
                  <a16:creationId xmlns:a16="http://schemas.microsoft.com/office/drawing/2014/main" id="{2DF70DF8-D637-435B-B4A5-D127E53FB5A3}"/>
                </a:ext>
              </a:extLst>
            </p:cNvPr>
            <p:cNvCxnSpPr/>
            <p:nvPr/>
          </p:nvCxnSpPr>
          <p:spPr>
            <a:xfrm flipH="1">
              <a:off x="4092039" y="423756"/>
              <a:ext cx="17010" cy="6162888"/>
            </a:xfrm>
            <a:prstGeom prst="line">
              <a:avLst/>
            </a:prstGeom>
            <a:ln w="38100">
              <a:solidFill>
                <a:srgbClr val="73C8D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3" name="图片 32">
            <a:extLst>
              <a:ext uri="{FF2B5EF4-FFF2-40B4-BE49-F238E27FC236}">
                <a16:creationId xmlns:a16="http://schemas.microsoft.com/office/drawing/2014/main" id="{DF38DABD-20FE-4D09-8056-32ACACAA9D5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 flipV="1">
            <a:off x="-7331" y="0"/>
            <a:ext cx="3467743" cy="2322814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62BAE1B8-801E-44C0-93BC-1EC0ECEAE601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-7331" y="4473950"/>
            <a:ext cx="1972572" cy="2384050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46DECC63-C75F-4CBA-95DB-4C1CFE7F455A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0290464" flipH="1">
            <a:off x="1265751" y="3460549"/>
            <a:ext cx="786902" cy="668133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595B3E9F-CFFA-41CB-804D-821A7830F43E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80366" y="5577159"/>
            <a:ext cx="1095770" cy="1288201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78F5EEC0-7B2D-4B92-85B8-F1C2316CECA2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390114" y="1513294"/>
            <a:ext cx="856788" cy="727471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F8B8D25A-F072-4DF5-985F-9CBA709F4220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10354" y="769282"/>
            <a:ext cx="1362182" cy="2568934"/>
          </a:xfrm>
          <a:prstGeom prst="rect">
            <a:avLst/>
          </a:prstGeom>
        </p:spPr>
      </p:pic>
      <p:graphicFrame>
        <p:nvGraphicFramePr>
          <p:cNvPr id="21" name="Table 2">
            <a:extLst>
              <a:ext uri="{FF2B5EF4-FFF2-40B4-BE49-F238E27FC236}">
                <a16:creationId xmlns:a16="http://schemas.microsoft.com/office/drawing/2014/main" id="{13E8A963-DE9F-4B3E-81A0-D3E865D023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9212053"/>
              </p:ext>
            </p:extLst>
          </p:nvPr>
        </p:nvGraphicFramePr>
        <p:xfrm>
          <a:off x="3171671" y="1309959"/>
          <a:ext cx="8671027" cy="42672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739751">
                  <a:extLst>
                    <a:ext uri="{9D8B030D-6E8A-4147-A177-3AD203B41FA5}">
                      <a16:colId xmlns:a16="http://schemas.microsoft.com/office/drawing/2014/main" val="30125377"/>
                    </a:ext>
                  </a:extLst>
                </a:gridCol>
                <a:gridCol w="2965638">
                  <a:extLst>
                    <a:ext uri="{9D8B030D-6E8A-4147-A177-3AD203B41FA5}">
                      <a16:colId xmlns:a16="http://schemas.microsoft.com/office/drawing/2014/main" val="3701245167"/>
                    </a:ext>
                  </a:extLst>
                </a:gridCol>
                <a:gridCol w="2965638">
                  <a:extLst>
                    <a:ext uri="{9D8B030D-6E8A-4147-A177-3AD203B41FA5}">
                      <a16:colId xmlns:a16="http://schemas.microsoft.com/office/drawing/2014/main" val="4280212298"/>
                    </a:ext>
                  </a:extLst>
                </a:gridCol>
              </a:tblGrid>
              <a:tr h="1066800"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Arial-Rounded" panose="020B0500000000000000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Các</a:t>
                      </a:r>
                      <a:r>
                        <a:rPr lang="en-US" sz="32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200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câu</a:t>
                      </a:r>
                      <a:r>
                        <a:rPr lang="en-US" sz="32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200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được</a:t>
                      </a:r>
                      <a:r>
                        <a:rPr lang="en-US" sz="32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200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viết</a:t>
                      </a:r>
                      <a:r>
                        <a:rPr lang="en-US" sz="32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ở </a:t>
                      </a:r>
                      <a:r>
                        <a:rPr lang="en-US" sz="3200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tranh</a:t>
                      </a:r>
                      <a:r>
                        <a:rPr lang="en-US" sz="32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A</a:t>
                      </a:r>
                      <a:endParaRPr lang="en-US" sz="320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Arial-Rounded" panose="020B0500000000000000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Các</a:t>
                      </a:r>
                      <a:r>
                        <a:rPr lang="en-US" sz="32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200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câu</a:t>
                      </a:r>
                      <a:r>
                        <a:rPr lang="en-US" sz="32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200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được</a:t>
                      </a:r>
                      <a:r>
                        <a:rPr lang="en-US" sz="32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200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viết</a:t>
                      </a:r>
                      <a:r>
                        <a:rPr lang="en-US" sz="32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ở </a:t>
                      </a:r>
                      <a:r>
                        <a:rPr lang="en-US" sz="3200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tranh</a:t>
                      </a:r>
                      <a:r>
                        <a:rPr lang="en-US" sz="32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B</a:t>
                      </a:r>
                      <a:endParaRPr lang="en-US" sz="320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Arial-Rounded" panose="020B0500000000000000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2159928"/>
                  </a:ext>
                </a:extLst>
              </a:tr>
              <a:tr h="1066800">
                <a:tc>
                  <a:txBody>
                    <a:bodyPr/>
                    <a:lstStyle/>
                    <a:p>
                      <a:r>
                        <a:rPr lang="en-US" sz="3200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Từ</a:t>
                      </a:r>
                      <a:r>
                        <a:rPr lang="en-US" sz="32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200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ngữ</a:t>
                      </a:r>
                      <a:endParaRPr lang="en-US" sz="3200" b="1" dirty="0">
                        <a:solidFill>
                          <a:srgbClr val="C0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Arial-Rounded" panose="020B0500000000000000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3200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1892878"/>
                  </a:ext>
                </a:extLst>
              </a:tr>
              <a:tr h="1066800">
                <a:tc>
                  <a:txBody>
                    <a:bodyPr/>
                    <a:lstStyle/>
                    <a:p>
                      <a:r>
                        <a:rPr lang="en-US" sz="3200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Dấu</a:t>
                      </a:r>
                      <a:r>
                        <a:rPr lang="en-US" sz="32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200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câu</a:t>
                      </a:r>
                      <a:endParaRPr lang="en-US" sz="3200" b="1" dirty="0">
                        <a:solidFill>
                          <a:srgbClr val="C0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Arial-Rounded" panose="020B0500000000000000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3200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8660233"/>
                  </a:ext>
                </a:extLst>
              </a:tr>
              <a:tr h="1066800">
                <a:tc>
                  <a:txBody>
                    <a:bodyPr/>
                    <a:lstStyle/>
                    <a:p>
                      <a:r>
                        <a:rPr lang="en-US" sz="3200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Mục</a:t>
                      </a:r>
                      <a:r>
                        <a:rPr lang="en-US" sz="32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200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đích</a:t>
                      </a:r>
                      <a:r>
                        <a:rPr lang="en-US" sz="32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200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nói</a:t>
                      </a:r>
                      <a:endParaRPr lang="en-US" sz="3200" b="1" dirty="0">
                        <a:solidFill>
                          <a:srgbClr val="C0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Arial-Rounded" panose="020B0500000000000000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3200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2465099"/>
                  </a:ext>
                </a:extLst>
              </a:tr>
            </a:tbl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86834" y="2714704"/>
            <a:ext cx="4304149" cy="4310246"/>
          </a:xfrm>
          <a:prstGeom prst="rect">
            <a:avLst/>
          </a:prstGeom>
        </p:spPr>
      </p:pic>
      <p:sp>
        <p:nvSpPr>
          <p:cNvPr id="29" name="Rectangle: Rounded Corners 21">
            <a:extLst>
              <a:ext uri="{FF2B5EF4-FFF2-40B4-BE49-F238E27FC236}">
                <a16:creationId xmlns:a16="http://schemas.microsoft.com/office/drawing/2014/main" id="{64ADF3C3-41A5-4A91-8DC0-D58F9BAD995D}"/>
              </a:ext>
            </a:extLst>
          </p:cNvPr>
          <p:cNvSpPr/>
          <p:nvPr/>
        </p:nvSpPr>
        <p:spPr>
          <a:xfrm>
            <a:off x="5409891" y="260387"/>
            <a:ext cx="4482126" cy="964599"/>
          </a:xfrm>
          <a:prstGeom prst="roundRect">
            <a:avLst/>
          </a:prstGeom>
          <a:noFill/>
          <a:ln w="28575">
            <a:noFill/>
            <a:prstDash val="sysDash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Phiếu</a:t>
            </a:r>
            <a:r>
              <a:rPr lang="en-US" sz="36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học</a:t>
            </a:r>
            <a:r>
              <a:rPr lang="en-US" sz="36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tập</a:t>
            </a:r>
            <a:endParaRPr lang="en-US" sz="36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Arial-Rounded" panose="020B0500000000000000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31840" y="2438207"/>
            <a:ext cx="2609850" cy="95410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dashDot"/>
          </a:ln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Không</a:t>
            </a:r>
            <a:r>
              <a:rPr lang="en-US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r>
              <a:rPr lang="en-US" sz="2800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thế</a:t>
            </a:r>
            <a:r>
              <a:rPr lang="en-US" sz="28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800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quá</a:t>
            </a:r>
            <a:r>
              <a:rPr lang="en-US" sz="28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800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lắm</a:t>
            </a:r>
            <a:endParaRPr lang="en-US" sz="2800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9045657" y="2632867"/>
            <a:ext cx="2609850" cy="523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dashDot"/>
          </a:ln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thế</a:t>
            </a:r>
            <a:r>
              <a:rPr lang="en-US" sz="28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800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quá</a:t>
            </a:r>
            <a:r>
              <a:rPr lang="en-US" sz="28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800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lắm</a:t>
            </a:r>
            <a:endParaRPr lang="en-US" sz="2800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081032" y="3727795"/>
            <a:ext cx="2609850" cy="523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dashDot"/>
          </a:ln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Dấu</a:t>
            </a:r>
            <a:r>
              <a:rPr lang="en-US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chấm</a:t>
            </a:r>
            <a:endParaRPr lang="en-US" sz="2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9045657" y="3724967"/>
            <a:ext cx="2609850" cy="523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dashDot"/>
          </a:ln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Dấu</a:t>
            </a:r>
            <a:r>
              <a:rPr lang="en-US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chấm</a:t>
            </a:r>
            <a:r>
              <a:rPr lang="en-US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 than</a:t>
            </a:r>
            <a:endParaRPr lang="en-US" sz="2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122760" y="4783981"/>
            <a:ext cx="2609850" cy="523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dashDot"/>
          </a:ln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Kể</a:t>
            </a:r>
            <a:endParaRPr lang="en-US" sz="2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9069161" y="4568537"/>
            <a:ext cx="2609850" cy="95410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dashDot"/>
          </a:ln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Cảm</a:t>
            </a:r>
            <a:r>
              <a:rPr lang="en-US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thán</a:t>
            </a:r>
            <a:r>
              <a:rPr lang="en-US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</a:p>
          <a:p>
            <a:r>
              <a:rPr lang="en-US" sz="2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nêu</a:t>
            </a:r>
            <a:r>
              <a:rPr lang="en-US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cảm</a:t>
            </a:r>
            <a:r>
              <a:rPr lang="en-US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xúc</a:t>
            </a:r>
            <a:endParaRPr lang="en-US" sz="2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61550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" grpId="0" animBg="1"/>
      <p:bldP spid="30" grpId="0" animBg="1"/>
      <p:bldP spid="31" grpId="0" animBg="1"/>
      <p:bldP spid="32" grpId="0" animBg="1"/>
      <p:bldP spid="39" grpId="0" animBg="1"/>
      <p:bldP spid="40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24549880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Awesome Teachers Meeting by Slidesgo">
  <a:themeElements>
    <a:clrScheme name="Simple Light">
      <a:dk1>
        <a:srgbClr val="513632"/>
      </a:dk1>
      <a:lt1>
        <a:srgbClr val="FFB64C"/>
      </a:lt1>
      <a:dk2>
        <a:srgbClr val="FFFFFF"/>
      </a:dk2>
      <a:lt2>
        <a:srgbClr val="FFC51C"/>
      </a:lt2>
      <a:accent1>
        <a:srgbClr val="FCF2BA"/>
      </a:accent1>
      <a:accent2>
        <a:srgbClr val="422B24"/>
      </a:accent2>
      <a:accent3>
        <a:srgbClr val="78909C"/>
      </a:accent3>
      <a:accent4>
        <a:srgbClr val="FFC18A"/>
      </a:accent4>
      <a:accent5>
        <a:srgbClr val="FF6374"/>
      </a:accent5>
      <a:accent6>
        <a:srgbClr val="D63E3D"/>
      </a:accent6>
      <a:hlink>
        <a:srgbClr val="FDFDFD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528</Words>
  <Application>Microsoft Office PowerPoint</Application>
  <PresentationFormat>Widescreen</PresentationFormat>
  <Paragraphs>117</Paragraphs>
  <Slides>20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19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20</vt:i4>
      </vt:variant>
    </vt:vector>
  </HeadingPairs>
  <TitlesOfParts>
    <vt:vector size="42" baseType="lpstr">
      <vt:lpstr>Arial-Rounded</vt:lpstr>
      <vt:lpstr>Calibri</vt:lpstr>
      <vt:lpstr>SVN-Dancing Script</vt:lpstr>
      <vt:lpstr>UTM Avo</vt:lpstr>
      <vt:lpstr>Fredoka One</vt:lpstr>
      <vt:lpstr>字魂3号-英雄黑体</vt:lpstr>
      <vt:lpstr>Wingdings</vt:lpstr>
      <vt:lpstr>等线</vt:lpstr>
      <vt:lpstr>Cambria</vt:lpstr>
      <vt:lpstr>#9Slide07 HoneyCream</vt:lpstr>
      <vt:lpstr>M PLUS Rounded 1c</vt:lpstr>
      <vt:lpstr>#9Slide03 AllRoundGothic</vt:lpstr>
      <vt:lpstr>Calibri Light</vt:lpstr>
      <vt:lpstr>Times New Roman</vt:lpstr>
      <vt:lpstr>#9Slide05 Bodega Script</vt:lpstr>
      <vt:lpstr>#9Slide07 IcielBC Cubano Normal</vt:lpstr>
      <vt:lpstr>SVN-Ready</vt:lpstr>
      <vt:lpstr>Arial</vt:lpstr>
      <vt:lpstr>SVN-Newton</vt:lpstr>
      <vt:lpstr>Office Theme</vt:lpstr>
      <vt:lpstr>1_Office Theme</vt:lpstr>
      <vt:lpstr>2_Awesome Teachers Meeting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Nguyễn Thị Hồng Linh</dc:creator>
  <cp:lastModifiedBy>Nguyễn Thị Hồng Linh</cp:lastModifiedBy>
  <cp:revision>15</cp:revision>
  <dcterms:created xsi:type="dcterms:W3CDTF">2022-10-01T01:16:20Z</dcterms:created>
  <dcterms:modified xsi:type="dcterms:W3CDTF">2022-10-01T03:59:48Z</dcterms:modified>
</cp:coreProperties>
</file>