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mp3" ContentType="audio/m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</p:sldMasterIdLst>
  <p:notesMasterIdLst>
    <p:notesMasterId r:id="rId16"/>
  </p:notesMasterIdLst>
  <p:sldIdLst>
    <p:sldId id="257" r:id="rId3"/>
    <p:sldId id="259" r:id="rId4"/>
    <p:sldId id="312" r:id="rId5"/>
    <p:sldId id="294" r:id="rId6"/>
    <p:sldId id="313" r:id="rId7"/>
    <p:sldId id="309" r:id="rId8"/>
    <p:sldId id="311" r:id="rId9"/>
    <p:sldId id="314" r:id="rId10"/>
    <p:sldId id="315" r:id="rId11"/>
    <p:sldId id="317" r:id="rId12"/>
    <p:sldId id="318" r:id="rId13"/>
    <p:sldId id="319" r:id="rId14"/>
    <p:sldId id="286" r:id="rId1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69" autoAdjust="0"/>
    <p:restoredTop sz="94660"/>
  </p:normalViewPr>
  <p:slideViewPr>
    <p:cSldViewPr snapToGrid="0">
      <p:cViewPr varScale="1">
        <p:scale>
          <a:sx n="61" d="100"/>
          <a:sy n="61" d="100"/>
        </p:scale>
        <p:origin x="1062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50" d="100"/>
        <a:sy n="5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viewProps" Target="view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AB7452B-0226-433E-9EB0-7530B5EB8AAC}" type="datetimeFigureOut">
              <a:rPr lang="en-US" smtClean="0"/>
              <a:t>02/08/2022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3A46EC5-305A-4968-AE3F-16CFD5C622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35032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1420283"/>
            <a:ext cx="5181600" cy="980017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14400" y="2590800"/>
            <a:ext cx="4267200" cy="11684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0481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096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9144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21926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52407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82889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1337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43852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pPr marL="0" marR="0" lvl="0" indent="0" algn="l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02/08/2022</a:t>
            </a:fld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en-US" sz="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pPr marL="0" marR="0" lvl="0" indent="0" algn="r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471606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pPr marL="0" marR="0" lvl="0" indent="0" algn="l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02/08/2022</a:t>
            </a:fld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en-US" sz="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pPr marL="0" marR="0" lvl="0" indent="0" algn="r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003389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419600" y="183092"/>
            <a:ext cx="1371600" cy="3901017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04800" y="183092"/>
            <a:ext cx="4013200" cy="390101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pPr marL="0" marR="0" lvl="0" indent="0" algn="l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02/08/2022</a:t>
            </a:fld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en-US" sz="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pPr marL="0" marR="0" lvl="0" indent="0" algn="r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3235848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1420283"/>
            <a:ext cx="5181600" cy="980017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14400" y="2590800"/>
            <a:ext cx="4267200" cy="11684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2861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45722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68583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9144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1430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3716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16002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18288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45722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6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pPr marL="0" marR="0" lvl="0" indent="0" algn="l" defTabSz="45722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02/08/2022</a:t>
            </a:fld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45722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2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en-US" sz="6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pPr marL="0" marR="0" lvl="0" indent="0" algn="r" defTabSz="45722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043251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45722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6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pPr marL="0" marR="0" lvl="0" indent="0" algn="l" defTabSz="45722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02/08/2022</a:t>
            </a:fld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45722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2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en-US" sz="6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pPr marL="0" marR="0" lvl="0" indent="0" algn="r" defTabSz="45722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9574021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1543" y="2937934"/>
            <a:ext cx="5181600" cy="908050"/>
          </a:xfrm>
        </p:spPr>
        <p:txBody>
          <a:bodyPr anchor="t"/>
          <a:lstStyle>
            <a:lvl1pPr algn="l">
              <a:defRPr sz="2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81543" y="1937811"/>
            <a:ext cx="5181600" cy="1000125"/>
          </a:xfrm>
        </p:spPr>
        <p:txBody>
          <a:bodyPr anchor="b"/>
          <a:lstStyle>
            <a:lvl1pPr marL="0" indent="0">
              <a:buNone/>
              <a:defRPr sz="1000">
                <a:solidFill>
                  <a:schemeClr val="tx1">
                    <a:tint val="75000"/>
                  </a:schemeClr>
                </a:solidFill>
              </a:defRPr>
            </a:lvl1pPr>
            <a:lvl2pPr marL="228611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2pPr>
            <a:lvl3pPr marL="457223" indent="0">
              <a:buNone/>
              <a:defRPr sz="800">
                <a:solidFill>
                  <a:schemeClr val="tx1">
                    <a:tint val="75000"/>
                  </a:schemeClr>
                </a:solidFill>
              </a:defRPr>
            </a:lvl3pPr>
            <a:lvl4pPr marL="685835" indent="0">
              <a:buNone/>
              <a:defRPr sz="700">
                <a:solidFill>
                  <a:schemeClr val="tx1">
                    <a:tint val="75000"/>
                  </a:schemeClr>
                </a:solidFill>
              </a:defRPr>
            </a:lvl4pPr>
            <a:lvl5pPr marL="914446" indent="0">
              <a:buNone/>
              <a:defRPr sz="700">
                <a:solidFill>
                  <a:schemeClr val="tx1">
                    <a:tint val="75000"/>
                  </a:schemeClr>
                </a:solidFill>
              </a:defRPr>
            </a:lvl5pPr>
            <a:lvl6pPr marL="1143057" indent="0">
              <a:buNone/>
              <a:defRPr sz="700">
                <a:solidFill>
                  <a:schemeClr val="tx1">
                    <a:tint val="75000"/>
                  </a:schemeClr>
                </a:solidFill>
              </a:defRPr>
            </a:lvl6pPr>
            <a:lvl7pPr marL="1371668" indent="0">
              <a:buNone/>
              <a:defRPr sz="700">
                <a:solidFill>
                  <a:schemeClr val="tx1">
                    <a:tint val="75000"/>
                  </a:schemeClr>
                </a:solidFill>
              </a:defRPr>
            </a:lvl7pPr>
            <a:lvl8pPr marL="1600280" indent="0">
              <a:buNone/>
              <a:defRPr sz="700">
                <a:solidFill>
                  <a:schemeClr val="tx1">
                    <a:tint val="75000"/>
                  </a:schemeClr>
                </a:solidFill>
              </a:defRPr>
            </a:lvl8pPr>
            <a:lvl9pPr marL="1828892" indent="0">
              <a:buNone/>
              <a:defRPr sz="7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45722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6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pPr marL="0" marR="0" lvl="0" indent="0" algn="l" defTabSz="45722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02/08/2022</a:t>
            </a:fld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45722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2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en-US" sz="6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pPr marL="0" marR="0" lvl="0" indent="0" algn="r" defTabSz="45722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9058186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04800" y="1066802"/>
            <a:ext cx="2692400" cy="3017309"/>
          </a:xfrm>
        </p:spPr>
        <p:txBody>
          <a:bodyPr/>
          <a:lstStyle>
            <a:lvl1pPr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lvl6pPr>
              <a:defRPr sz="900"/>
            </a:lvl6pPr>
            <a:lvl7pPr>
              <a:defRPr sz="900"/>
            </a:lvl7pPr>
            <a:lvl8pPr>
              <a:defRPr sz="900"/>
            </a:lvl8pPr>
            <a:lvl9pPr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098800" y="1066802"/>
            <a:ext cx="2692400" cy="3017309"/>
          </a:xfrm>
        </p:spPr>
        <p:txBody>
          <a:bodyPr/>
          <a:lstStyle>
            <a:lvl1pPr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lvl6pPr>
              <a:defRPr sz="900"/>
            </a:lvl6pPr>
            <a:lvl7pPr>
              <a:defRPr sz="900"/>
            </a:lvl7pPr>
            <a:lvl8pPr>
              <a:defRPr sz="900"/>
            </a:lvl8pPr>
            <a:lvl9pPr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45722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6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pPr marL="0" marR="0" lvl="0" indent="0" algn="l" defTabSz="45722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02/08/2022</a:t>
            </a:fld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45722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2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en-US" sz="6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pPr marL="0" marR="0" lvl="0" indent="0" algn="r" defTabSz="45722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6852939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4801" y="1023409"/>
            <a:ext cx="2693459" cy="426508"/>
          </a:xfrm>
        </p:spPr>
        <p:txBody>
          <a:bodyPr anchor="b"/>
          <a:lstStyle>
            <a:lvl1pPr marL="0" indent="0">
              <a:buNone/>
              <a:defRPr sz="1200" b="1"/>
            </a:lvl1pPr>
            <a:lvl2pPr marL="228611" indent="0">
              <a:buNone/>
              <a:defRPr sz="1000" b="1"/>
            </a:lvl2pPr>
            <a:lvl3pPr marL="457223" indent="0">
              <a:buNone/>
              <a:defRPr sz="900" b="1"/>
            </a:lvl3pPr>
            <a:lvl4pPr marL="685835" indent="0">
              <a:buNone/>
              <a:defRPr sz="800" b="1"/>
            </a:lvl4pPr>
            <a:lvl5pPr marL="914446" indent="0">
              <a:buNone/>
              <a:defRPr sz="800" b="1"/>
            </a:lvl5pPr>
            <a:lvl6pPr marL="1143057" indent="0">
              <a:buNone/>
              <a:defRPr sz="800" b="1"/>
            </a:lvl6pPr>
            <a:lvl7pPr marL="1371668" indent="0">
              <a:buNone/>
              <a:defRPr sz="800" b="1"/>
            </a:lvl7pPr>
            <a:lvl8pPr marL="1600280" indent="0">
              <a:buNone/>
              <a:defRPr sz="800" b="1"/>
            </a:lvl8pPr>
            <a:lvl9pPr marL="1828892" indent="0">
              <a:buNone/>
              <a:defRPr sz="8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04801" y="1449917"/>
            <a:ext cx="2693459" cy="2634192"/>
          </a:xfrm>
        </p:spPr>
        <p:txBody>
          <a:bodyPr/>
          <a:lstStyle>
            <a:lvl1pPr>
              <a:defRPr sz="1200"/>
            </a:lvl1pPr>
            <a:lvl2pPr>
              <a:defRPr sz="1000"/>
            </a:lvl2pPr>
            <a:lvl3pPr>
              <a:defRPr sz="900"/>
            </a:lvl3pPr>
            <a:lvl4pPr>
              <a:defRPr sz="800"/>
            </a:lvl4pPr>
            <a:lvl5pPr>
              <a:defRPr sz="800"/>
            </a:lvl5pPr>
            <a:lvl6pPr>
              <a:defRPr sz="800"/>
            </a:lvl6pPr>
            <a:lvl7pPr>
              <a:defRPr sz="800"/>
            </a:lvl7pPr>
            <a:lvl8pPr>
              <a:defRPr sz="800"/>
            </a:lvl8pPr>
            <a:lvl9pPr>
              <a:defRPr sz="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096684" y="1023409"/>
            <a:ext cx="2694517" cy="426508"/>
          </a:xfrm>
        </p:spPr>
        <p:txBody>
          <a:bodyPr anchor="b"/>
          <a:lstStyle>
            <a:lvl1pPr marL="0" indent="0">
              <a:buNone/>
              <a:defRPr sz="1200" b="1"/>
            </a:lvl1pPr>
            <a:lvl2pPr marL="228611" indent="0">
              <a:buNone/>
              <a:defRPr sz="1000" b="1"/>
            </a:lvl2pPr>
            <a:lvl3pPr marL="457223" indent="0">
              <a:buNone/>
              <a:defRPr sz="900" b="1"/>
            </a:lvl3pPr>
            <a:lvl4pPr marL="685835" indent="0">
              <a:buNone/>
              <a:defRPr sz="800" b="1"/>
            </a:lvl4pPr>
            <a:lvl5pPr marL="914446" indent="0">
              <a:buNone/>
              <a:defRPr sz="800" b="1"/>
            </a:lvl5pPr>
            <a:lvl6pPr marL="1143057" indent="0">
              <a:buNone/>
              <a:defRPr sz="800" b="1"/>
            </a:lvl6pPr>
            <a:lvl7pPr marL="1371668" indent="0">
              <a:buNone/>
              <a:defRPr sz="800" b="1"/>
            </a:lvl7pPr>
            <a:lvl8pPr marL="1600280" indent="0">
              <a:buNone/>
              <a:defRPr sz="800" b="1"/>
            </a:lvl8pPr>
            <a:lvl9pPr marL="1828892" indent="0">
              <a:buNone/>
              <a:defRPr sz="8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096684" y="1449917"/>
            <a:ext cx="2694517" cy="2634192"/>
          </a:xfrm>
        </p:spPr>
        <p:txBody>
          <a:bodyPr/>
          <a:lstStyle>
            <a:lvl1pPr>
              <a:defRPr sz="1200"/>
            </a:lvl1pPr>
            <a:lvl2pPr>
              <a:defRPr sz="1000"/>
            </a:lvl2pPr>
            <a:lvl3pPr>
              <a:defRPr sz="900"/>
            </a:lvl3pPr>
            <a:lvl4pPr>
              <a:defRPr sz="800"/>
            </a:lvl4pPr>
            <a:lvl5pPr>
              <a:defRPr sz="800"/>
            </a:lvl5pPr>
            <a:lvl6pPr>
              <a:defRPr sz="800"/>
            </a:lvl6pPr>
            <a:lvl7pPr>
              <a:defRPr sz="800"/>
            </a:lvl7pPr>
            <a:lvl8pPr>
              <a:defRPr sz="800"/>
            </a:lvl8pPr>
            <a:lvl9pPr>
              <a:defRPr sz="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45722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6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pPr marL="0" marR="0" lvl="0" indent="0" algn="l" defTabSz="45722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02/08/2022</a:t>
            </a:fld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45722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2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en-US" sz="6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pPr marL="0" marR="0" lvl="0" indent="0" algn="r" defTabSz="45722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9423074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45722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6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pPr marL="0" marR="0" lvl="0" indent="0" algn="l" defTabSz="45722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02/08/2022</a:t>
            </a:fld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45722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2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en-US" sz="6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pPr marL="0" marR="0" lvl="0" indent="0" algn="r" defTabSz="45722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9056793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45722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6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pPr marL="0" marR="0" lvl="0" indent="0" algn="l" defTabSz="45722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02/08/2022</a:t>
            </a:fld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45722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2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en-US" sz="6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pPr marL="0" marR="0" lvl="0" indent="0" algn="r" defTabSz="45722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4494769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1" y="182033"/>
            <a:ext cx="2005543" cy="774700"/>
          </a:xfrm>
        </p:spPr>
        <p:txBody>
          <a:bodyPr anchor="b"/>
          <a:lstStyle>
            <a:lvl1pPr algn="l">
              <a:defRPr sz="1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383369" y="182036"/>
            <a:ext cx="3407833" cy="3902075"/>
          </a:xfrm>
        </p:spPr>
        <p:txBody>
          <a:bodyPr/>
          <a:lstStyle>
            <a:lvl1pPr>
              <a:defRPr sz="1600"/>
            </a:lvl1pPr>
            <a:lvl2pPr>
              <a:defRPr sz="1400"/>
            </a:lvl2pPr>
            <a:lvl3pPr>
              <a:defRPr sz="1200"/>
            </a:lvl3pPr>
            <a:lvl4pPr>
              <a:defRPr sz="1000"/>
            </a:lvl4pPr>
            <a:lvl5pPr>
              <a:defRPr sz="10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4801" y="956736"/>
            <a:ext cx="2005543" cy="3127375"/>
          </a:xfrm>
        </p:spPr>
        <p:txBody>
          <a:bodyPr/>
          <a:lstStyle>
            <a:lvl1pPr marL="0" indent="0">
              <a:buNone/>
              <a:defRPr sz="700"/>
            </a:lvl1pPr>
            <a:lvl2pPr marL="228611" indent="0">
              <a:buNone/>
              <a:defRPr sz="600"/>
            </a:lvl2pPr>
            <a:lvl3pPr marL="457223" indent="0">
              <a:buNone/>
              <a:defRPr sz="500"/>
            </a:lvl3pPr>
            <a:lvl4pPr marL="685835" indent="0">
              <a:buNone/>
              <a:defRPr sz="450"/>
            </a:lvl4pPr>
            <a:lvl5pPr marL="914446" indent="0">
              <a:buNone/>
              <a:defRPr sz="450"/>
            </a:lvl5pPr>
            <a:lvl6pPr marL="1143057" indent="0">
              <a:buNone/>
              <a:defRPr sz="450"/>
            </a:lvl6pPr>
            <a:lvl7pPr marL="1371668" indent="0">
              <a:buNone/>
              <a:defRPr sz="450"/>
            </a:lvl7pPr>
            <a:lvl8pPr marL="1600280" indent="0">
              <a:buNone/>
              <a:defRPr sz="450"/>
            </a:lvl8pPr>
            <a:lvl9pPr marL="1828892" indent="0">
              <a:buNone/>
              <a:defRPr sz="4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45722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6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pPr marL="0" marR="0" lvl="0" indent="0" algn="l" defTabSz="45722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02/08/2022</a:t>
            </a:fld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45722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2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en-US" sz="6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pPr marL="0" marR="0" lvl="0" indent="0" algn="r" defTabSz="45722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232458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pPr marL="0" marR="0" lvl="0" indent="0" algn="l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02/08/2022</a:t>
            </a:fld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en-US" sz="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pPr marL="0" marR="0" lvl="0" indent="0" algn="r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1924715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94859" y="3200402"/>
            <a:ext cx="3657600" cy="377825"/>
          </a:xfrm>
        </p:spPr>
        <p:txBody>
          <a:bodyPr anchor="b"/>
          <a:lstStyle>
            <a:lvl1pPr algn="l">
              <a:defRPr sz="1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194859" y="408517"/>
            <a:ext cx="3657600" cy="2743200"/>
          </a:xfrm>
        </p:spPr>
        <p:txBody>
          <a:bodyPr/>
          <a:lstStyle>
            <a:lvl1pPr marL="0" indent="0">
              <a:buNone/>
              <a:defRPr sz="1600"/>
            </a:lvl1pPr>
            <a:lvl2pPr marL="228611" indent="0">
              <a:buNone/>
              <a:defRPr sz="1400"/>
            </a:lvl2pPr>
            <a:lvl3pPr marL="457223" indent="0">
              <a:buNone/>
              <a:defRPr sz="1200"/>
            </a:lvl3pPr>
            <a:lvl4pPr marL="685835" indent="0">
              <a:buNone/>
              <a:defRPr sz="1000"/>
            </a:lvl4pPr>
            <a:lvl5pPr marL="914446" indent="0">
              <a:buNone/>
              <a:defRPr sz="1000"/>
            </a:lvl5pPr>
            <a:lvl6pPr marL="1143057" indent="0">
              <a:buNone/>
              <a:defRPr sz="1000"/>
            </a:lvl6pPr>
            <a:lvl7pPr marL="1371668" indent="0">
              <a:buNone/>
              <a:defRPr sz="1000"/>
            </a:lvl7pPr>
            <a:lvl8pPr marL="1600280" indent="0">
              <a:buNone/>
              <a:defRPr sz="1000"/>
            </a:lvl8pPr>
            <a:lvl9pPr marL="1828892" indent="0">
              <a:buNone/>
              <a:defRPr sz="1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94859" y="3578227"/>
            <a:ext cx="3657600" cy="536575"/>
          </a:xfrm>
        </p:spPr>
        <p:txBody>
          <a:bodyPr/>
          <a:lstStyle>
            <a:lvl1pPr marL="0" indent="0">
              <a:buNone/>
              <a:defRPr sz="700"/>
            </a:lvl1pPr>
            <a:lvl2pPr marL="228611" indent="0">
              <a:buNone/>
              <a:defRPr sz="600"/>
            </a:lvl2pPr>
            <a:lvl3pPr marL="457223" indent="0">
              <a:buNone/>
              <a:defRPr sz="500"/>
            </a:lvl3pPr>
            <a:lvl4pPr marL="685835" indent="0">
              <a:buNone/>
              <a:defRPr sz="450"/>
            </a:lvl4pPr>
            <a:lvl5pPr marL="914446" indent="0">
              <a:buNone/>
              <a:defRPr sz="450"/>
            </a:lvl5pPr>
            <a:lvl6pPr marL="1143057" indent="0">
              <a:buNone/>
              <a:defRPr sz="450"/>
            </a:lvl6pPr>
            <a:lvl7pPr marL="1371668" indent="0">
              <a:buNone/>
              <a:defRPr sz="450"/>
            </a:lvl7pPr>
            <a:lvl8pPr marL="1600280" indent="0">
              <a:buNone/>
              <a:defRPr sz="450"/>
            </a:lvl8pPr>
            <a:lvl9pPr marL="1828892" indent="0">
              <a:buNone/>
              <a:defRPr sz="4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45722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6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pPr marL="0" marR="0" lvl="0" indent="0" algn="l" defTabSz="45722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02/08/2022</a:t>
            </a:fld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45722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2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en-US" sz="6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pPr marL="0" marR="0" lvl="0" indent="0" algn="r" defTabSz="45722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4151169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45722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6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pPr marL="0" marR="0" lvl="0" indent="0" algn="l" defTabSz="45722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02/08/2022</a:t>
            </a:fld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45722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2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en-US" sz="6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pPr marL="0" marR="0" lvl="0" indent="0" algn="r" defTabSz="45722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4357455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419600" y="183094"/>
            <a:ext cx="1371600" cy="3901017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04800" y="183094"/>
            <a:ext cx="4013200" cy="390101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45722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6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pPr marL="0" marR="0" lvl="0" indent="0" algn="l" defTabSz="45722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02/08/2022</a:t>
            </a:fld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45722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2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en-US" sz="6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pPr marL="0" marR="0" lvl="0" indent="0" algn="r" defTabSz="45722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952328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1542" y="2937934"/>
            <a:ext cx="5181600" cy="908050"/>
          </a:xfrm>
        </p:spPr>
        <p:txBody>
          <a:bodyPr anchor="t"/>
          <a:lstStyle>
            <a:lvl1pPr algn="l">
              <a:defRPr sz="2667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81542" y="1937809"/>
            <a:ext cx="5181600" cy="1000125"/>
          </a:xfrm>
        </p:spPr>
        <p:txBody>
          <a:bodyPr anchor="b"/>
          <a:lstStyle>
            <a:lvl1pPr marL="0" indent="0">
              <a:buNone/>
              <a:defRPr sz="1333">
                <a:solidFill>
                  <a:schemeClr val="tx1">
                    <a:tint val="75000"/>
                  </a:schemeClr>
                </a:solidFill>
              </a:defRPr>
            </a:lvl1pPr>
            <a:lvl2pPr marL="304815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2pPr>
            <a:lvl3pPr marL="609630" indent="0">
              <a:buNone/>
              <a:defRPr sz="1067">
                <a:solidFill>
                  <a:schemeClr val="tx1">
                    <a:tint val="75000"/>
                  </a:schemeClr>
                </a:solidFill>
              </a:defRPr>
            </a:lvl3pPr>
            <a:lvl4pPr marL="914446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4pPr>
            <a:lvl5pPr marL="1219261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5pPr>
            <a:lvl6pPr marL="1524076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6pPr>
            <a:lvl7pPr marL="1828891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7pPr>
            <a:lvl8pPr marL="2133707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8pPr>
            <a:lvl9pPr marL="2438522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pPr marL="0" marR="0" lvl="0" indent="0" algn="l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02/08/2022</a:t>
            </a:fld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en-US" sz="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pPr marL="0" marR="0" lvl="0" indent="0" algn="r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354142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04800" y="1066800"/>
            <a:ext cx="2692400" cy="3017309"/>
          </a:xfrm>
        </p:spPr>
        <p:txBody>
          <a:bodyPr/>
          <a:lstStyle>
            <a:lvl1pPr>
              <a:defRPr sz="1867"/>
            </a:lvl1pPr>
            <a:lvl2pPr>
              <a:defRPr sz="1600"/>
            </a:lvl2pPr>
            <a:lvl3pPr>
              <a:defRPr sz="1333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098800" y="1066800"/>
            <a:ext cx="2692400" cy="3017309"/>
          </a:xfrm>
        </p:spPr>
        <p:txBody>
          <a:bodyPr/>
          <a:lstStyle>
            <a:lvl1pPr>
              <a:defRPr sz="1867"/>
            </a:lvl1pPr>
            <a:lvl2pPr>
              <a:defRPr sz="1600"/>
            </a:lvl2pPr>
            <a:lvl3pPr>
              <a:defRPr sz="1333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pPr marL="0" marR="0" lvl="0" indent="0" algn="l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02/08/2022</a:t>
            </a:fld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en-US" sz="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pPr marL="0" marR="0" lvl="0" indent="0" algn="r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245654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4800" y="1023409"/>
            <a:ext cx="2693459" cy="426508"/>
          </a:xfrm>
        </p:spPr>
        <p:txBody>
          <a:bodyPr anchor="b"/>
          <a:lstStyle>
            <a:lvl1pPr marL="0" indent="0">
              <a:buNone/>
              <a:defRPr sz="1600" b="1"/>
            </a:lvl1pPr>
            <a:lvl2pPr marL="304815" indent="0">
              <a:buNone/>
              <a:defRPr sz="1333" b="1"/>
            </a:lvl2pPr>
            <a:lvl3pPr marL="609630" indent="0">
              <a:buNone/>
              <a:defRPr sz="1200" b="1"/>
            </a:lvl3pPr>
            <a:lvl4pPr marL="914446" indent="0">
              <a:buNone/>
              <a:defRPr sz="1067" b="1"/>
            </a:lvl4pPr>
            <a:lvl5pPr marL="1219261" indent="0">
              <a:buNone/>
              <a:defRPr sz="1067" b="1"/>
            </a:lvl5pPr>
            <a:lvl6pPr marL="1524076" indent="0">
              <a:buNone/>
              <a:defRPr sz="1067" b="1"/>
            </a:lvl6pPr>
            <a:lvl7pPr marL="1828891" indent="0">
              <a:buNone/>
              <a:defRPr sz="1067" b="1"/>
            </a:lvl7pPr>
            <a:lvl8pPr marL="2133707" indent="0">
              <a:buNone/>
              <a:defRPr sz="1067" b="1"/>
            </a:lvl8pPr>
            <a:lvl9pPr marL="2438522" indent="0">
              <a:buNone/>
              <a:defRPr sz="1067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04800" y="1449917"/>
            <a:ext cx="2693459" cy="2634192"/>
          </a:xfrm>
        </p:spPr>
        <p:txBody>
          <a:bodyPr/>
          <a:lstStyle>
            <a:lvl1pPr>
              <a:defRPr sz="1600"/>
            </a:lvl1pPr>
            <a:lvl2pPr>
              <a:defRPr sz="1333"/>
            </a:lvl2pPr>
            <a:lvl3pPr>
              <a:defRPr sz="1200"/>
            </a:lvl3pPr>
            <a:lvl4pPr>
              <a:defRPr sz="1067"/>
            </a:lvl4pPr>
            <a:lvl5pPr>
              <a:defRPr sz="1067"/>
            </a:lvl5pPr>
            <a:lvl6pPr>
              <a:defRPr sz="1067"/>
            </a:lvl6pPr>
            <a:lvl7pPr>
              <a:defRPr sz="1067"/>
            </a:lvl7pPr>
            <a:lvl8pPr>
              <a:defRPr sz="1067"/>
            </a:lvl8pPr>
            <a:lvl9pPr>
              <a:defRPr sz="1067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096684" y="1023409"/>
            <a:ext cx="2694517" cy="426508"/>
          </a:xfrm>
        </p:spPr>
        <p:txBody>
          <a:bodyPr anchor="b"/>
          <a:lstStyle>
            <a:lvl1pPr marL="0" indent="0">
              <a:buNone/>
              <a:defRPr sz="1600" b="1"/>
            </a:lvl1pPr>
            <a:lvl2pPr marL="304815" indent="0">
              <a:buNone/>
              <a:defRPr sz="1333" b="1"/>
            </a:lvl2pPr>
            <a:lvl3pPr marL="609630" indent="0">
              <a:buNone/>
              <a:defRPr sz="1200" b="1"/>
            </a:lvl3pPr>
            <a:lvl4pPr marL="914446" indent="0">
              <a:buNone/>
              <a:defRPr sz="1067" b="1"/>
            </a:lvl4pPr>
            <a:lvl5pPr marL="1219261" indent="0">
              <a:buNone/>
              <a:defRPr sz="1067" b="1"/>
            </a:lvl5pPr>
            <a:lvl6pPr marL="1524076" indent="0">
              <a:buNone/>
              <a:defRPr sz="1067" b="1"/>
            </a:lvl6pPr>
            <a:lvl7pPr marL="1828891" indent="0">
              <a:buNone/>
              <a:defRPr sz="1067" b="1"/>
            </a:lvl7pPr>
            <a:lvl8pPr marL="2133707" indent="0">
              <a:buNone/>
              <a:defRPr sz="1067" b="1"/>
            </a:lvl8pPr>
            <a:lvl9pPr marL="2438522" indent="0">
              <a:buNone/>
              <a:defRPr sz="1067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096684" y="1449917"/>
            <a:ext cx="2694517" cy="2634192"/>
          </a:xfrm>
        </p:spPr>
        <p:txBody>
          <a:bodyPr/>
          <a:lstStyle>
            <a:lvl1pPr>
              <a:defRPr sz="1600"/>
            </a:lvl1pPr>
            <a:lvl2pPr>
              <a:defRPr sz="1333"/>
            </a:lvl2pPr>
            <a:lvl3pPr>
              <a:defRPr sz="1200"/>
            </a:lvl3pPr>
            <a:lvl4pPr>
              <a:defRPr sz="1067"/>
            </a:lvl4pPr>
            <a:lvl5pPr>
              <a:defRPr sz="1067"/>
            </a:lvl5pPr>
            <a:lvl6pPr>
              <a:defRPr sz="1067"/>
            </a:lvl6pPr>
            <a:lvl7pPr>
              <a:defRPr sz="1067"/>
            </a:lvl7pPr>
            <a:lvl8pPr>
              <a:defRPr sz="1067"/>
            </a:lvl8pPr>
            <a:lvl9pPr>
              <a:defRPr sz="1067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pPr marL="0" marR="0" lvl="0" indent="0" algn="l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02/08/2022</a:t>
            </a:fld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en-US" sz="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pPr marL="0" marR="0" lvl="0" indent="0" algn="r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9575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pPr marL="0" marR="0" lvl="0" indent="0" algn="l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02/08/2022</a:t>
            </a:fld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en-US" sz="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pPr marL="0" marR="0" lvl="0" indent="0" algn="r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134388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pPr marL="0" marR="0" lvl="0" indent="0" algn="l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02/08/2022</a:t>
            </a:fld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en-US" sz="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pPr marL="0" marR="0" lvl="0" indent="0" algn="r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072366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182033"/>
            <a:ext cx="2005542" cy="774700"/>
          </a:xfrm>
        </p:spPr>
        <p:txBody>
          <a:bodyPr anchor="b"/>
          <a:lstStyle>
            <a:lvl1pPr algn="l">
              <a:defRPr sz="1333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383367" y="182034"/>
            <a:ext cx="3407833" cy="3902075"/>
          </a:xfrm>
        </p:spPr>
        <p:txBody>
          <a:bodyPr/>
          <a:lstStyle>
            <a:lvl1pPr>
              <a:defRPr sz="2133"/>
            </a:lvl1pPr>
            <a:lvl2pPr>
              <a:defRPr sz="1867"/>
            </a:lvl2pPr>
            <a:lvl3pPr>
              <a:defRPr sz="1600"/>
            </a:lvl3pPr>
            <a:lvl4pPr>
              <a:defRPr sz="1333"/>
            </a:lvl4pPr>
            <a:lvl5pPr>
              <a:defRPr sz="1333"/>
            </a:lvl5pPr>
            <a:lvl6pPr>
              <a:defRPr sz="1333"/>
            </a:lvl6pPr>
            <a:lvl7pPr>
              <a:defRPr sz="1333"/>
            </a:lvl7pPr>
            <a:lvl8pPr>
              <a:defRPr sz="1333"/>
            </a:lvl8pPr>
            <a:lvl9pPr>
              <a:defRPr sz="1333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4800" y="956734"/>
            <a:ext cx="2005542" cy="3127375"/>
          </a:xfrm>
        </p:spPr>
        <p:txBody>
          <a:bodyPr/>
          <a:lstStyle>
            <a:lvl1pPr marL="0" indent="0">
              <a:buNone/>
              <a:defRPr sz="933"/>
            </a:lvl1pPr>
            <a:lvl2pPr marL="304815" indent="0">
              <a:buNone/>
              <a:defRPr sz="800"/>
            </a:lvl2pPr>
            <a:lvl3pPr marL="609630" indent="0">
              <a:buNone/>
              <a:defRPr sz="667"/>
            </a:lvl3pPr>
            <a:lvl4pPr marL="914446" indent="0">
              <a:buNone/>
              <a:defRPr sz="600"/>
            </a:lvl4pPr>
            <a:lvl5pPr marL="1219261" indent="0">
              <a:buNone/>
              <a:defRPr sz="600"/>
            </a:lvl5pPr>
            <a:lvl6pPr marL="1524076" indent="0">
              <a:buNone/>
              <a:defRPr sz="600"/>
            </a:lvl6pPr>
            <a:lvl7pPr marL="1828891" indent="0">
              <a:buNone/>
              <a:defRPr sz="600"/>
            </a:lvl7pPr>
            <a:lvl8pPr marL="2133707" indent="0">
              <a:buNone/>
              <a:defRPr sz="600"/>
            </a:lvl8pPr>
            <a:lvl9pPr marL="2438522" indent="0">
              <a:buNone/>
              <a:defRPr sz="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pPr marL="0" marR="0" lvl="0" indent="0" algn="l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02/08/2022</a:t>
            </a:fld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en-US" sz="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pPr marL="0" marR="0" lvl="0" indent="0" algn="r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46997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94859" y="3200400"/>
            <a:ext cx="3657600" cy="377825"/>
          </a:xfrm>
        </p:spPr>
        <p:txBody>
          <a:bodyPr anchor="b"/>
          <a:lstStyle>
            <a:lvl1pPr algn="l">
              <a:defRPr sz="1333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194859" y="408517"/>
            <a:ext cx="3657600" cy="2743200"/>
          </a:xfrm>
        </p:spPr>
        <p:txBody>
          <a:bodyPr/>
          <a:lstStyle>
            <a:lvl1pPr marL="0" indent="0">
              <a:buNone/>
              <a:defRPr sz="2133"/>
            </a:lvl1pPr>
            <a:lvl2pPr marL="304815" indent="0">
              <a:buNone/>
              <a:defRPr sz="1867"/>
            </a:lvl2pPr>
            <a:lvl3pPr marL="609630" indent="0">
              <a:buNone/>
              <a:defRPr sz="1600"/>
            </a:lvl3pPr>
            <a:lvl4pPr marL="914446" indent="0">
              <a:buNone/>
              <a:defRPr sz="1333"/>
            </a:lvl4pPr>
            <a:lvl5pPr marL="1219261" indent="0">
              <a:buNone/>
              <a:defRPr sz="1333"/>
            </a:lvl5pPr>
            <a:lvl6pPr marL="1524076" indent="0">
              <a:buNone/>
              <a:defRPr sz="1333"/>
            </a:lvl6pPr>
            <a:lvl7pPr marL="1828891" indent="0">
              <a:buNone/>
              <a:defRPr sz="1333"/>
            </a:lvl7pPr>
            <a:lvl8pPr marL="2133707" indent="0">
              <a:buNone/>
              <a:defRPr sz="1333"/>
            </a:lvl8pPr>
            <a:lvl9pPr marL="2438522" indent="0">
              <a:buNone/>
              <a:defRPr sz="1333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94859" y="3578225"/>
            <a:ext cx="3657600" cy="536575"/>
          </a:xfrm>
        </p:spPr>
        <p:txBody>
          <a:bodyPr/>
          <a:lstStyle>
            <a:lvl1pPr marL="0" indent="0">
              <a:buNone/>
              <a:defRPr sz="933"/>
            </a:lvl1pPr>
            <a:lvl2pPr marL="304815" indent="0">
              <a:buNone/>
              <a:defRPr sz="800"/>
            </a:lvl2pPr>
            <a:lvl3pPr marL="609630" indent="0">
              <a:buNone/>
              <a:defRPr sz="667"/>
            </a:lvl3pPr>
            <a:lvl4pPr marL="914446" indent="0">
              <a:buNone/>
              <a:defRPr sz="600"/>
            </a:lvl4pPr>
            <a:lvl5pPr marL="1219261" indent="0">
              <a:buNone/>
              <a:defRPr sz="600"/>
            </a:lvl5pPr>
            <a:lvl6pPr marL="1524076" indent="0">
              <a:buNone/>
              <a:defRPr sz="600"/>
            </a:lvl6pPr>
            <a:lvl7pPr marL="1828891" indent="0">
              <a:buNone/>
              <a:defRPr sz="600"/>
            </a:lvl7pPr>
            <a:lvl8pPr marL="2133707" indent="0">
              <a:buNone/>
              <a:defRPr sz="600"/>
            </a:lvl8pPr>
            <a:lvl9pPr marL="2438522" indent="0">
              <a:buNone/>
              <a:defRPr sz="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pPr marL="0" marR="0" lvl="0" indent="0" algn="l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02/08/2022</a:t>
            </a:fld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en-US" sz="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pPr marL="0" marR="0" lvl="0" indent="0" algn="r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142802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04800" y="183092"/>
            <a:ext cx="5486400" cy="76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4800" y="1066800"/>
            <a:ext cx="5486400" cy="301730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04800" y="4237567"/>
            <a:ext cx="1422400" cy="2434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pPr marL="0" marR="0" lvl="0" indent="0" algn="l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02/08/2022</a:t>
            </a:fld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082800" y="4237567"/>
            <a:ext cx="1930400" cy="2434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368800" y="4237567"/>
            <a:ext cx="1422400" cy="2434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en-US" sz="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pPr marL="0" marR="0" lvl="0" indent="0" algn="r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504345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609630" rtl="0" eaLnBrk="1" latinLnBrk="0" hangingPunct="1">
        <a:spcBef>
          <a:spcPct val="0"/>
        </a:spcBef>
        <a:buNone/>
        <a:defRPr sz="2933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11" indent="-228611" algn="l" defTabSz="609630" rtl="0" eaLnBrk="1" latinLnBrk="0" hangingPunct="1">
        <a:spcBef>
          <a:spcPct val="20000"/>
        </a:spcBef>
        <a:buFont typeface="Arial" pitchFamily="34" charset="0"/>
        <a:buChar char="•"/>
        <a:defRPr sz="2133" kern="1200">
          <a:solidFill>
            <a:schemeClr val="tx1"/>
          </a:solidFill>
          <a:latin typeface="+mn-lt"/>
          <a:ea typeface="+mn-ea"/>
          <a:cs typeface="+mn-cs"/>
        </a:defRPr>
      </a:lvl1pPr>
      <a:lvl2pPr marL="495325" indent="-190510" algn="l" defTabSz="609630" rtl="0" eaLnBrk="1" latinLnBrk="0" hangingPunct="1">
        <a:spcBef>
          <a:spcPct val="20000"/>
        </a:spcBef>
        <a:buFont typeface="Arial" pitchFamily="34" charset="0"/>
        <a:buChar char="–"/>
        <a:defRPr sz="1867" kern="1200">
          <a:solidFill>
            <a:schemeClr val="tx1"/>
          </a:solidFill>
          <a:latin typeface="+mn-lt"/>
          <a:ea typeface="+mn-ea"/>
          <a:cs typeface="+mn-cs"/>
        </a:defRPr>
      </a:lvl2pPr>
      <a:lvl3pPr marL="762038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066853" indent="-152408" algn="l" defTabSz="609630" rtl="0" eaLnBrk="1" latinLnBrk="0" hangingPunct="1">
        <a:spcBef>
          <a:spcPct val="20000"/>
        </a:spcBef>
        <a:buFont typeface="Arial" pitchFamily="34" charset="0"/>
        <a:buChar char="–"/>
        <a:defRPr sz="1333" kern="1200">
          <a:solidFill>
            <a:schemeClr val="tx1"/>
          </a:solidFill>
          <a:latin typeface="+mn-lt"/>
          <a:ea typeface="+mn-ea"/>
          <a:cs typeface="+mn-cs"/>
        </a:defRPr>
      </a:lvl4pPr>
      <a:lvl5pPr marL="1371669" indent="-152408" algn="l" defTabSz="609630" rtl="0" eaLnBrk="1" latinLnBrk="0" hangingPunct="1">
        <a:spcBef>
          <a:spcPct val="20000"/>
        </a:spcBef>
        <a:buFont typeface="Arial" pitchFamily="34" charset="0"/>
        <a:buChar char="»"/>
        <a:defRPr sz="1333" kern="1200">
          <a:solidFill>
            <a:schemeClr val="tx1"/>
          </a:solidFill>
          <a:latin typeface="+mn-lt"/>
          <a:ea typeface="+mn-ea"/>
          <a:cs typeface="+mn-cs"/>
        </a:defRPr>
      </a:lvl5pPr>
      <a:lvl6pPr marL="1676484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6pPr>
      <a:lvl7pPr marL="1981299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7pPr>
      <a:lvl8pPr marL="2286114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8pPr>
      <a:lvl9pPr marL="2590930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1pPr>
      <a:lvl2pPr marL="304815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2pPr>
      <a:lvl3pPr marL="609630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3pPr>
      <a:lvl4pPr marL="914446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1219261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1524076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91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2133707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2438522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04800" y="183092"/>
            <a:ext cx="5486400" cy="76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4800" y="1066802"/>
            <a:ext cx="5486400" cy="301730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04800" y="4237569"/>
            <a:ext cx="1422400" cy="2434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45722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6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pPr marL="0" marR="0" lvl="0" indent="0" algn="l" defTabSz="45722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02/08/2022</a:t>
            </a:fld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082800" y="4237569"/>
            <a:ext cx="1930400" cy="2434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45722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368800" y="4237569"/>
            <a:ext cx="1422400" cy="2434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45722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en-US" sz="6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pPr marL="0" marR="0" lvl="0" indent="0" algn="r" defTabSz="45722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343060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457223" rtl="0" eaLnBrk="1" latinLnBrk="0" hangingPunct="1">
        <a:spcBef>
          <a:spcPct val="0"/>
        </a:spcBef>
        <a:buNone/>
        <a:defRPr sz="22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8" indent="-171458" algn="l" defTabSz="457223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1pPr>
      <a:lvl2pPr marL="371494" indent="-142883" algn="l" defTabSz="457223" rtl="0" eaLnBrk="1" latinLnBrk="0" hangingPunct="1">
        <a:spcBef>
          <a:spcPct val="20000"/>
        </a:spcBef>
        <a:buFont typeface="Arial" pitchFamily="34" charset="0"/>
        <a:buChar char="–"/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571529" indent="-114306" algn="l" defTabSz="457223" rtl="0" eaLnBrk="1" latinLnBrk="0" hangingPunct="1">
        <a:spcBef>
          <a:spcPct val="20000"/>
        </a:spcBef>
        <a:buFont typeface="Arial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3pPr>
      <a:lvl4pPr marL="800140" indent="-114306" algn="l" defTabSz="457223" rtl="0" eaLnBrk="1" latinLnBrk="0" hangingPunct="1">
        <a:spcBef>
          <a:spcPct val="20000"/>
        </a:spcBef>
        <a:buFont typeface="Arial" pitchFamily="34" charset="0"/>
        <a:buChar char="–"/>
        <a:defRPr sz="1000" kern="1200">
          <a:solidFill>
            <a:schemeClr val="tx1"/>
          </a:solidFill>
          <a:latin typeface="+mn-lt"/>
          <a:ea typeface="+mn-ea"/>
          <a:cs typeface="+mn-cs"/>
        </a:defRPr>
      </a:lvl4pPr>
      <a:lvl5pPr marL="1028752" indent="-114306" algn="l" defTabSz="457223" rtl="0" eaLnBrk="1" latinLnBrk="0" hangingPunct="1">
        <a:spcBef>
          <a:spcPct val="20000"/>
        </a:spcBef>
        <a:buFont typeface="Arial" pitchFamily="34" charset="0"/>
        <a:buChar char="»"/>
        <a:defRPr sz="1000" kern="1200">
          <a:solidFill>
            <a:schemeClr val="tx1"/>
          </a:solidFill>
          <a:latin typeface="+mn-lt"/>
          <a:ea typeface="+mn-ea"/>
          <a:cs typeface="+mn-cs"/>
        </a:defRPr>
      </a:lvl5pPr>
      <a:lvl6pPr marL="1257363" indent="-114306" algn="l" defTabSz="457223" rtl="0" eaLnBrk="1" latinLnBrk="0" hangingPunct="1">
        <a:spcBef>
          <a:spcPct val="20000"/>
        </a:spcBef>
        <a:buFont typeface="Arial" pitchFamily="34" charset="0"/>
        <a:buChar char="•"/>
        <a:defRPr sz="1000" kern="1200">
          <a:solidFill>
            <a:schemeClr val="tx1"/>
          </a:solidFill>
          <a:latin typeface="+mn-lt"/>
          <a:ea typeface="+mn-ea"/>
          <a:cs typeface="+mn-cs"/>
        </a:defRPr>
      </a:lvl6pPr>
      <a:lvl7pPr marL="1485974" indent="-114306" algn="l" defTabSz="457223" rtl="0" eaLnBrk="1" latinLnBrk="0" hangingPunct="1">
        <a:spcBef>
          <a:spcPct val="20000"/>
        </a:spcBef>
        <a:buFont typeface="Arial" pitchFamily="34" charset="0"/>
        <a:buChar char="•"/>
        <a:defRPr sz="1000" kern="1200">
          <a:solidFill>
            <a:schemeClr val="tx1"/>
          </a:solidFill>
          <a:latin typeface="+mn-lt"/>
          <a:ea typeface="+mn-ea"/>
          <a:cs typeface="+mn-cs"/>
        </a:defRPr>
      </a:lvl7pPr>
      <a:lvl8pPr marL="1714586" indent="-114306" algn="l" defTabSz="457223" rtl="0" eaLnBrk="1" latinLnBrk="0" hangingPunct="1">
        <a:spcBef>
          <a:spcPct val="20000"/>
        </a:spcBef>
        <a:buFont typeface="Arial" pitchFamily="34" charset="0"/>
        <a:buChar char="•"/>
        <a:defRPr sz="1000" kern="1200">
          <a:solidFill>
            <a:schemeClr val="tx1"/>
          </a:solidFill>
          <a:latin typeface="+mn-lt"/>
          <a:ea typeface="+mn-ea"/>
          <a:cs typeface="+mn-cs"/>
        </a:defRPr>
      </a:lvl8pPr>
      <a:lvl9pPr marL="1943198" indent="-114306" algn="l" defTabSz="457223" rtl="0" eaLnBrk="1" latinLnBrk="0" hangingPunct="1">
        <a:spcBef>
          <a:spcPct val="20000"/>
        </a:spcBef>
        <a:buFont typeface="Arial" pitchFamily="34" charset="0"/>
        <a:buChar char="•"/>
        <a:defRPr sz="1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23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1pPr>
      <a:lvl2pPr marL="228611" algn="l" defTabSz="457223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2pPr>
      <a:lvl3pPr marL="457223" algn="l" defTabSz="457223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3pPr>
      <a:lvl4pPr marL="685835" algn="l" defTabSz="457223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4pPr>
      <a:lvl5pPr marL="914446" algn="l" defTabSz="457223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5pPr>
      <a:lvl6pPr marL="1143057" algn="l" defTabSz="457223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6pPr>
      <a:lvl7pPr marL="1371668" algn="l" defTabSz="457223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7pPr>
      <a:lvl8pPr marL="1600280" algn="l" defTabSz="457223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8pPr>
      <a:lvl9pPr marL="1828892" algn="l" defTabSz="457223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jpeg"/><Relationship Id="rId13" Type="http://schemas.openxmlformats.org/officeDocument/2006/relationships/image" Target="../media/image8.png"/><Relationship Id="rId3" Type="http://schemas.microsoft.com/office/2007/relationships/media" Target="../media/media2.mp3"/><Relationship Id="rId7" Type="http://schemas.openxmlformats.org/officeDocument/2006/relationships/image" Target="../media/image2.png"/><Relationship Id="rId12" Type="http://schemas.openxmlformats.org/officeDocument/2006/relationships/image" Target="../media/image7.png"/><Relationship Id="rId17" Type="http://schemas.openxmlformats.org/officeDocument/2006/relationships/image" Target="../media/image12.png"/><Relationship Id="rId2" Type="http://schemas.openxmlformats.org/officeDocument/2006/relationships/audio" Target="../media/media1.mp3"/><Relationship Id="rId16" Type="http://schemas.openxmlformats.org/officeDocument/2006/relationships/image" Target="../media/image11.png"/><Relationship Id="rId1" Type="http://schemas.microsoft.com/office/2007/relationships/media" Target="../media/media1.mp3"/><Relationship Id="rId6" Type="http://schemas.openxmlformats.org/officeDocument/2006/relationships/image" Target="../media/image1.gif"/><Relationship Id="rId11" Type="http://schemas.openxmlformats.org/officeDocument/2006/relationships/image" Target="../media/image6.png"/><Relationship Id="rId5" Type="http://schemas.openxmlformats.org/officeDocument/2006/relationships/slideLayout" Target="../slideLayouts/slideLayout7.xml"/><Relationship Id="rId15" Type="http://schemas.openxmlformats.org/officeDocument/2006/relationships/image" Target="../media/image10.png"/><Relationship Id="rId10" Type="http://schemas.openxmlformats.org/officeDocument/2006/relationships/image" Target="../media/image5.png"/><Relationship Id="rId4" Type="http://schemas.openxmlformats.org/officeDocument/2006/relationships/audio" Target="../media/media2.mp3"/><Relationship Id="rId9" Type="http://schemas.openxmlformats.org/officeDocument/2006/relationships/image" Target="../media/image4.png"/><Relationship Id="rId14" Type="http://schemas.openxmlformats.org/officeDocument/2006/relationships/image" Target="../media/image9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3" Type="http://schemas.openxmlformats.org/officeDocument/2006/relationships/slideLayout" Target="../slideLayouts/slideLayout18.xml"/><Relationship Id="rId7" Type="http://schemas.openxmlformats.org/officeDocument/2006/relationships/image" Target="../media/image32.png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6" Type="http://schemas.openxmlformats.org/officeDocument/2006/relationships/image" Target="../media/image35.png"/><Relationship Id="rId11" Type="http://schemas.openxmlformats.org/officeDocument/2006/relationships/image" Target="../media/image27.png"/><Relationship Id="rId5" Type="http://schemas.openxmlformats.org/officeDocument/2006/relationships/image" Target="../media/image31.png"/><Relationship Id="rId10" Type="http://schemas.openxmlformats.org/officeDocument/2006/relationships/image" Target="../media/image36.png"/><Relationship Id="rId4" Type="http://schemas.openxmlformats.org/officeDocument/2006/relationships/image" Target="../media/image30.jpg"/><Relationship Id="rId9" Type="http://schemas.openxmlformats.org/officeDocument/2006/relationships/image" Target="../media/image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8.xml"/><Relationship Id="rId7" Type="http://schemas.openxmlformats.org/officeDocument/2006/relationships/image" Target="../media/image29.png"/><Relationship Id="rId2" Type="http://schemas.openxmlformats.org/officeDocument/2006/relationships/video" Target="../media/media6.mp4"/><Relationship Id="rId1" Type="http://schemas.microsoft.com/office/2007/relationships/media" Target="../media/media6.mp4"/><Relationship Id="rId6" Type="http://schemas.openxmlformats.org/officeDocument/2006/relationships/image" Target="../media/image32.png"/><Relationship Id="rId5" Type="http://schemas.openxmlformats.org/officeDocument/2006/relationships/image" Target="../media/image31.png"/><Relationship Id="rId4" Type="http://schemas.openxmlformats.org/officeDocument/2006/relationships/image" Target="../media/image30.jp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3" Type="http://schemas.openxmlformats.org/officeDocument/2006/relationships/slideLayout" Target="../slideLayouts/slideLayout18.xml"/><Relationship Id="rId7" Type="http://schemas.openxmlformats.org/officeDocument/2006/relationships/image" Target="../media/image33.png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6" Type="http://schemas.openxmlformats.org/officeDocument/2006/relationships/image" Target="../media/image32.png"/><Relationship Id="rId5" Type="http://schemas.openxmlformats.org/officeDocument/2006/relationships/image" Target="../media/image31.png"/><Relationship Id="rId4" Type="http://schemas.openxmlformats.org/officeDocument/2006/relationships/image" Target="../media/image30.jpg"/><Relationship Id="rId9" Type="http://schemas.openxmlformats.org/officeDocument/2006/relationships/image" Target="../media/image6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40.png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image" Target="../media/image39.gif"/><Relationship Id="rId5" Type="http://schemas.openxmlformats.org/officeDocument/2006/relationships/image" Target="../media/image38.png"/><Relationship Id="rId4" Type="http://schemas.openxmlformats.org/officeDocument/2006/relationships/image" Target="../media/image37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6.jpeg"/><Relationship Id="rId4" Type="http://schemas.openxmlformats.org/officeDocument/2006/relationships/image" Target="../media/image15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6.png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7" Type="http://schemas.openxmlformats.org/officeDocument/2006/relationships/image" Target="../media/image25.png"/><Relationship Id="rId2" Type="http://schemas.openxmlformats.org/officeDocument/2006/relationships/image" Target="../media/image21.gi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png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26.png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jpeg"/><Relationship Id="rId9" Type="http://schemas.openxmlformats.org/officeDocument/2006/relationships/image" Target="../media/image27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26.png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28.png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jpe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microsoft.com/office/2007/relationships/media" Target="../media/media4.mp4"/><Relationship Id="rId7" Type="http://schemas.openxmlformats.org/officeDocument/2006/relationships/image" Target="../media/image18.png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image" Target="../media/image17.jpeg"/><Relationship Id="rId5" Type="http://schemas.openxmlformats.org/officeDocument/2006/relationships/slideLayout" Target="../slideLayouts/slideLayout7.xml"/><Relationship Id="rId10" Type="http://schemas.openxmlformats.org/officeDocument/2006/relationships/image" Target="../media/image29.png"/><Relationship Id="rId4" Type="http://schemas.openxmlformats.org/officeDocument/2006/relationships/video" Target="../media/media4.mp4"/><Relationship Id="rId9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hyperlink" Target="https://vi.wikipedia.org/wiki/25_th%C3%A1ng_10" TargetMode="External"/><Relationship Id="rId13" Type="http://schemas.openxmlformats.org/officeDocument/2006/relationships/hyperlink" Target="https://vi.wikipedia.org/wiki/%C3%81o" TargetMode="External"/><Relationship Id="rId3" Type="http://schemas.openxmlformats.org/officeDocument/2006/relationships/image" Target="../media/image31.png"/><Relationship Id="rId7" Type="http://schemas.openxmlformats.org/officeDocument/2006/relationships/image" Target="../media/image34.png"/><Relationship Id="rId12" Type="http://schemas.openxmlformats.org/officeDocument/2006/relationships/hyperlink" Target="https://vi.wikipedia.org/wiki/Nh%C3%A0_so%E1%BA%A1n_nh%E1%BA%A1c" TargetMode="External"/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25.png"/><Relationship Id="rId11" Type="http://schemas.openxmlformats.org/officeDocument/2006/relationships/hyperlink" Target="https://vi.wikipedia.org/wiki/1899" TargetMode="External"/><Relationship Id="rId5" Type="http://schemas.openxmlformats.org/officeDocument/2006/relationships/image" Target="../media/image33.png"/><Relationship Id="rId10" Type="http://schemas.openxmlformats.org/officeDocument/2006/relationships/hyperlink" Target="https://vi.wikipedia.org/wiki/3_th%C3%A1ng_6" TargetMode="External"/><Relationship Id="rId4" Type="http://schemas.openxmlformats.org/officeDocument/2006/relationships/image" Target="../media/image32.png"/><Relationship Id="rId9" Type="http://schemas.openxmlformats.org/officeDocument/2006/relationships/hyperlink" Target="https://vi.wikipedia.org/wiki/1825" TargetMode="External"/><Relationship Id="rId14" Type="http://schemas.openxmlformats.org/officeDocument/2006/relationships/hyperlink" Target="https://vi.wikipedia.org/wiki/Operetta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6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TextBox 30"/>
          <p:cNvSpPr txBox="1"/>
          <p:nvPr/>
        </p:nvSpPr>
        <p:spPr>
          <a:xfrm>
            <a:off x="4635611" y="538833"/>
            <a:ext cx="527898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#9Slide05 Dancing Script" panose="03080800040507000D00" pitchFamily="66" charset="0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t>Chào mừng quý thầy cô và các em học sinh đến với tiết âm nhạc 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57900" y="2007330"/>
            <a:ext cx="4736981" cy="261941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50154" y="3707792"/>
            <a:ext cx="1358337" cy="1907777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53081" y="16236"/>
            <a:ext cx="3838919" cy="6858003"/>
          </a:xfrm>
          <a:prstGeom prst="rect">
            <a:avLst/>
          </a:prstGeom>
        </p:spPr>
      </p:pic>
      <p:pic>
        <p:nvPicPr>
          <p:cNvPr id="26" name="Picture 25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549835" y="5018019"/>
            <a:ext cx="2832827" cy="1839980"/>
          </a:xfrm>
          <a:prstGeom prst="rect">
            <a:avLst/>
          </a:prstGeom>
        </p:spPr>
      </p:pic>
      <p:pic>
        <p:nvPicPr>
          <p:cNvPr id="30" name="ngan uoc mo vn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1201996" y="1433715"/>
            <a:ext cx="609600" cy="609600"/>
          </a:xfrm>
          <a:prstGeom prst="rect">
            <a:avLst/>
          </a:prstGeom>
        </p:spPr>
      </p:pic>
      <p:pic>
        <p:nvPicPr>
          <p:cNvPr id="39" name="Picture 38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9395" y="-40910"/>
            <a:ext cx="4016079" cy="6867837"/>
          </a:xfrm>
          <a:prstGeom prst="rect">
            <a:avLst/>
          </a:prstGeom>
        </p:spPr>
      </p:pic>
      <p:pic>
        <p:nvPicPr>
          <p:cNvPr id="42" name="Picture 41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5778612" y="-156025"/>
            <a:ext cx="4716222" cy="7098066"/>
          </a:xfrm>
          <a:prstGeom prst="rect">
            <a:avLst/>
          </a:prstGeom>
        </p:spPr>
      </p:pic>
      <p:pic>
        <p:nvPicPr>
          <p:cNvPr id="43" name="Picture 42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94522" y="-188160"/>
            <a:ext cx="4669632" cy="7066582"/>
          </a:xfrm>
          <a:prstGeom prst="rect">
            <a:avLst/>
          </a:prstGeom>
        </p:spPr>
      </p:pic>
      <p:pic>
        <p:nvPicPr>
          <p:cNvPr id="45" name="NHAC NEN TRO CHOI PAPOI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4123200" y="2955393"/>
            <a:ext cx="609600" cy="609600"/>
          </a:xfrm>
          <a:prstGeom prst="rect">
            <a:avLst/>
          </a:prstGeom>
        </p:spPr>
      </p:pic>
      <p:pic>
        <p:nvPicPr>
          <p:cNvPr id="46" name="Picture 45" descr="C"/>
          <p:cNvPicPr/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35416" y="5668494"/>
            <a:ext cx="262287" cy="269515"/>
          </a:xfrm>
          <a:prstGeom prst="rect">
            <a:avLst/>
          </a:prstGeom>
          <a:noFill/>
          <a:ln>
            <a:noFill/>
          </a:ln>
        </p:spPr>
      </p:pic>
      <p:pic>
        <p:nvPicPr>
          <p:cNvPr id="47" name="Picture 2" descr="C:\Users\Administrator\Desktop\logo-sachcanhdieu.png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22195" y="-19680"/>
            <a:ext cx="693755" cy="8785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8" name="Picture 47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4405" y="17526"/>
            <a:ext cx="3559620" cy="941479"/>
          </a:xfrm>
          <a:prstGeom prst="rect">
            <a:avLst/>
          </a:prstGeom>
        </p:spPr>
      </p:pic>
      <p:pic>
        <p:nvPicPr>
          <p:cNvPr id="49" name="Picture 48"/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19549" y="4837043"/>
            <a:ext cx="2640188" cy="2011118"/>
          </a:xfrm>
          <a:prstGeom prst="rect">
            <a:avLst/>
          </a:prstGeom>
        </p:spPr>
      </p:pic>
      <p:pic>
        <p:nvPicPr>
          <p:cNvPr id="50" name="Picture 49"/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4553" y="5433299"/>
            <a:ext cx="12264906" cy="1424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96013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900">
        <p14:glitter pattern="hexago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9714 -0.06296 L 0.20299 -0.08796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5000" y="-1250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56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6133 -0.07709 L -0.21184 -0.07199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659" y="255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56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1979 -0.00926 L 0.36927 0.00463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9453" y="694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56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4206 -0.0037 L -0.38737 -0.00532 " pathEditMode="relative" rAng="0" ptsTypes="AA">
                                      <p:cBhvr>
                                        <p:cTn id="12" dur="2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1471" y="-9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7" dur="72960" fill="hold"/>
                                        <p:tgtEl>
                                          <p:spTgt spid="3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4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2" dur="74213" fill="hold"/>
                                        <p:tgtEl>
                                          <p:spTgt spid="4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5"/>
                  </p:tgtEl>
                </p:cond>
              </p:nextCondLst>
            </p:seq>
            <p:audio>
              <p:cMediaNode vol="80000">
                <p:cTn id="2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0"/>
                </p:tgtEl>
              </p:cMediaNode>
            </p:audio>
            <p:audio>
              <p:cMediaNode vol="80000">
                <p:cTn id="2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5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alphaModFix amt="62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207016" y="548521"/>
            <a:ext cx="2933816" cy="57996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Calibri"/>
                <a:cs typeface="+mn-cs"/>
              </a:rPr>
              <a:t>Nghe và cảm nhận bài</a:t>
            </a: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949147"/>
            <a:ext cx="12192000" cy="2908853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09851" y="0"/>
            <a:ext cx="6782149" cy="194955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37512" y="4818993"/>
            <a:ext cx="1535532" cy="1998649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61249" y="2784297"/>
            <a:ext cx="4430751" cy="3986063"/>
          </a:xfrm>
          <a:prstGeom prst="rect">
            <a:avLst/>
          </a:prstGeom>
        </p:spPr>
      </p:pic>
      <p:pic>
        <p:nvPicPr>
          <p:cNvPr id="5" name="Radetzky Marsch - Hành khúc Radetzky -Quân đội Đế quốc Áo-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3869473" y="-14817"/>
            <a:ext cx="609600" cy="609600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0" y="1949550"/>
            <a:ext cx="247628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Trả lời câu hỏi</a:t>
            </a: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519" y="2614143"/>
            <a:ext cx="556261" cy="728473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1005278" y="3708230"/>
            <a:ext cx="4271108" cy="410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800"/>
              </a:spcAft>
            </a:pPr>
            <a:r>
              <a:rPr lang="en-US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Em thấy bài hát này có hay không,vì sao?</a:t>
            </a:r>
            <a:endParaRPr lang="en-US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659780" y="2614143"/>
            <a:ext cx="7638585" cy="410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800"/>
              </a:spcAft>
            </a:pPr>
            <a:r>
              <a:rPr lang="en-US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Em thấy bài hát này có nhịp điệu vui tươi, sôi nổi hay nhẹ nhàng, mềm mại?</a:t>
            </a:r>
            <a:endParaRPr lang="en-US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5276386" y="3101107"/>
            <a:ext cx="2149563" cy="48301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15000"/>
              </a:lnSpc>
              <a:spcAft>
                <a:spcPts val="800"/>
              </a:spcAft>
            </a:pPr>
            <a:r>
              <a:rPr lang="pt-BR" sz="2400" i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Vui tươi sôi nổi.</a:t>
            </a:r>
            <a:endParaRPr lang="en-US" sz="2400" i="1" dirty="0">
              <a:solidFill>
                <a:srgbClr val="FF000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6" name="Picture 15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9498" y="3549434"/>
            <a:ext cx="556261" cy="728473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63" y="-14817"/>
            <a:ext cx="1549344" cy="5232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623947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3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4" fill="hold">
                      <p:stCondLst>
                        <p:cond delay="0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7" dur="145266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>
                <p:cTn id="3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11" grpId="0"/>
      <p:bldP spid="6" grpId="0"/>
      <p:bldP spid="7" grpId="0"/>
      <p:bldP spid="1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alphaModFix amt="62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949147"/>
            <a:ext cx="12192000" cy="2908853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37512" y="4818993"/>
            <a:ext cx="1535532" cy="1998649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315753" y="134671"/>
            <a:ext cx="8055410" cy="41088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15000"/>
              </a:lnSpc>
              <a:spcAft>
                <a:spcPts val="800"/>
              </a:spcAft>
            </a:pP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Xem mẫu động tác vận động cơ thể theo từng phân đoạn sau đó luyện tập cùng video</a:t>
            </a:r>
            <a:endParaRPr lang="en-US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3" name="Âm nhạc 3 Sách Cánh Diều - Chủ đề 1- Nghe nhạc - Hành khúc Ra đét ky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2754351" y="572949"/>
            <a:ext cx="9255513" cy="52453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90306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alphaModFix amt="62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949147"/>
            <a:ext cx="12192000" cy="2908853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37512" y="4818993"/>
            <a:ext cx="1535532" cy="1998649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61249" y="2784297"/>
            <a:ext cx="4430751" cy="3986063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106845" y="155447"/>
            <a:ext cx="665118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Nghe nhạc Vận động cơ thể theo từng phân đoạn các hình thức </a:t>
            </a:r>
            <a:endParaRPr lang="en-US" sz="2000" dirty="0"/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27098" y="0"/>
            <a:ext cx="4764902" cy="1369686"/>
          </a:xfrm>
          <a:prstGeom prst="rect">
            <a:avLst/>
          </a:prstGeom>
        </p:spPr>
      </p:pic>
      <p:pic>
        <p:nvPicPr>
          <p:cNvPr id="17" name="Radetzky Marsch - Hành khúc Radetzky -Quân đội Đế quốc Áo-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3432435" y="1947552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759038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5266" fill="hold"/>
                                        <p:tgtEl>
                                          <p:spTgt spid="1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7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4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0" y="187010"/>
            <a:ext cx="5709908" cy="2042368"/>
          </a:xfrm>
          <a:prstGeom prst="rect">
            <a:avLst/>
          </a:prstGeom>
          <a:noFill/>
        </p:spPr>
        <p:txBody>
          <a:bodyPr wrap="square" rtlCol="0">
            <a:prstTxWarp prst="textArchUpPour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#9Slide05 Dancing Script" panose="03080800040507000D00" pitchFamily="66" charset="0"/>
                <a:ea typeface="+mn-ea"/>
                <a:cs typeface="+mn-cs"/>
              </a:rPr>
              <a:t>GIÁO DỤC, CỦNG CỐ DẶN DÒ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393496" y="2341485"/>
            <a:ext cx="312234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1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Chú ý hỏi song câu hỏi mới nêu giáo dục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27865" y="242255"/>
            <a:ext cx="5327925" cy="3468354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6627865" y="4128250"/>
            <a:ext cx="5870685" cy="2729750"/>
          </a:xfrm>
          <a:prstGeom prst="rect">
            <a:avLst/>
          </a:prstGeom>
          <a:noFill/>
        </p:spPr>
        <p:txBody>
          <a:bodyPr wrap="square" rtlCol="0">
            <a:prstTxWarp prst="textArchUpPour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Chúa quý thầy cô mạnh khỏe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Các em học sinh chăm ngoan học giỏi</a:t>
            </a: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1903" y="5258633"/>
            <a:ext cx="2782607" cy="1391304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4211" y="2642127"/>
            <a:ext cx="5337730" cy="4215873"/>
          </a:xfrm>
          <a:prstGeom prst="rect">
            <a:avLst/>
          </a:prstGeom>
        </p:spPr>
      </p:pic>
      <p:pic>
        <p:nvPicPr>
          <p:cNvPr id="14" name="nhip dieu vui beat 2 lan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3906239" y="2873476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678026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mph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6" dur="3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00206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7" dur="3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00206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8" dur="3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6" presetClass="entr" presetSubtype="16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1" dur="2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6" dur="81371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audio>
              <p:cMediaNode vol="80000">
                <p:cTn id="1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</p:childTnLst>
        </p:cTn>
      </p:par>
    </p:tnLst>
    <p:bldLst>
      <p:bldP spid="9" grpId="0"/>
      <p:bldP spid="9" grpId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2000" r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6467061" y="0"/>
            <a:ext cx="365759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Chuẩn bị đồ dùng học tập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4355" y="461665"/>
            <a:ext cx="3704306" cy="223066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74620" y="591015"/>
            <a:ext cx="1897568" cy="1897568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56252" y="812268"/>
            <a:ext cx="1470099" cy="20647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969613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208104"/>
            <a:ext cx="12191999" cy="1649896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296507" y="1240471"/>
            <a:ext cx="3895492" cy="4201324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9824" y="1850071"/>
            <a:ext cx="7521930" cy="4851812"/>
          </a:xfrm>
          <a:prstGeom prst="rect">
            <a:avLst/>
          </a:prstGeom>
        </p:spPr>
      </p:pic>
      <p:pic>
        <p:nvPicPr>
          <p:cNvPr id="4" name="nhip dieu vui beat 2 lan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5486399" y="1240471"/>
            <a:ext cx="609600" cy="60960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3286802" y="291799"/>
            <a:ext cx="500970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+mn-cs"/>
              </a:rPr>
              <a:t>Hát</a:t>
            </a:r>
            <a:r>
              <a:rPr kumimoji="0" lang="en-US" sz="2400" i="0" u="none" strike="noStrike" kern="1200" cap="none" spc="0" normalizeH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+mn-cs"/>
              </a:rPr>
              <a:t> lại bài hát Nhịp điệu vui khởi động</a:t>
            </a:r>
            <a:endParaRPr kumimoji="0" lang="en-US" sz="240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/>
              <a:cs typeface="+mn-cs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0321"/>
            <a:ext cx="3041806" cy="10859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200266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137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7493" y="2464420"/>
            <a:ext cx="11344507" cy="4432963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>
          <a:xfrm>
            <a:off x="3552593" y="1209236"/>
            <a:ext cx="5255012" cy="4914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en-US" sz="2400" b="1" dirty="0">
                <a:solidFill>
                  <a:schemeClr val="bg1"/>
                </a:solidFill>
                <a:latin typeface="#9Slide05 Dancing Script" panose="03080800040507000D00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ÔN TẬP BÀI HÁT</a:t>
            </a:r>
            <a:r>
              <a:rPr lang="en-US" sz="2400" b="1" dirty="0">
                <a:solidFill>
                  <a:schemeClr val="bg1"/>
                </a:solidFill>
                <a:effectLst/>
                <a:latin typeface="#9Slide05 Dancing Script" panose="03080800040507000D00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: NHỊP ĐIỆU VUI</a:t>
            </a:r>
          </a:p>
        </p:txBody>
      </p:sp>
      <p:sp>
        <p:nvSpPr>
          <p:cNvPr id="12" name="Rectangle 11"/>
          <p:cNvSpPr/>
          <p:nvPr/>
        </p:nvSpPr>
        <p:spPr>
          <a:xfrm>
            <a:off x="1604547" y="46178"/>
            <a:ext cx="1511952" cy="6245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en-US" sz="3200" b="1" dirty="0">
                <a:solidFill>
                  <a:schemeClr val="bg1"/>
                </a:solidFill>
                <a:latin typeface="#9Slide05 Dancing Script" panose="03080800040507000D00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TIẾT 2 </a:t>
            </a:r>
          </a:p>
        </p:txBody>
      </p:sp>
      <p:pic>
        <p:nvPicPr>
          <p:cNvPr id="13" name="Picture 12" descr="C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34005" y="4471639"/>
            <a:ext cx="320386" cy="230935"/>
          </a:xfrm>
          <a:prstGeom prst="rect">
            <a:avLst/>
          </a:prstGeom>
          <a:noFill/>
          <a:ln>
            <a:noFill/>
          </a:ln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-2626727" y="2626726"/>
            <a:ext cx="6858003" cy="1604545"/>
          </a:xfrm>
          <a:prstGeom prst="rect">
            <a:avLst/>
          </a:prstGeom>
        </p:spPr>
      </p:pic>
      <p:pic>
        <p:nvPicPr>
          <p:cNvPr id="16" name="Picture 2" descr="C:\Users\Administrator\Desktop\logo-sachcanhdieu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16527" y="14359"/>
            <a:ext cx="429833" cy="5443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Rectangle 18"/>
          <p:cNvSpPr/>
          <p:nvPr/>
        </p:nvSpPr>
        <p:spPr>
          <a:xfrm>
            <a:off x="4346340" y="1770356"/>
            <a:ext cx="3667518" cy="5170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en-US" sz="2400" b="1" dirty="0">
                <a:solidFill>
                  <a:schemeClr val="bg1"/>
                </a:solidFill>
                <a:latin typeface="#9Slide05 Dancing Script" panose="03080800040507000D00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 HÀNH KHÚC RA-DÉT-KY</a:t>
            </a:r>
            <a:endParaRPr lang="en-US" sz="2400" b="1" dirty="0">
              <a:solidFill>
                <a:schemeClr val="bg1"/>
              </a:solidFill>
              <a:effectLst/>
              <a:latin typeface="#9Slide05 Dancing Script" panose="03080800040507000D00" pitchFamily="66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27" name="Picture 26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52593" y="1770356"/>
            <a:ext cx="947814" cy="8968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67234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900">
        <p14:glitter pattern="hexago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  <p:bldP spid="19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208104"/>
            <a:ext cx="12191999" cy="1649896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296507" y="1240471"/>
            <a:ext cx="3895492" cy="4201324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13324" y="4638906"/>
            <a:ext cx="3750883" cy="2074127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58283"/>
            <a:ext cx="7872761" cy="6099715"/>
          </a:xfrm>
          <a:prstGeom prst="rect">
            <a:avLst/>
          </a:prstGeom>
        </p:spPr>
      </p:pic>
      <p:pic>
        <p:nvPicPr>
          <p:cNvPr id="4" name="nhip dieu vui beat 2 lan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8508380" y="2468137"/>
            <a:ext cx="609600" cy="60960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08314" y="0"/>
            <a:ext cx="1549344" cy="523221"/>
          </a:xfrm>
          <a:prstGeom prst="rect">
            <a:avLst/>
          </a:prstGeom>
        </p:spPr>
      </p:pic>
      <p:sp>
        <p:nvSpPr>
          <p:cNvPr id="13" name="Rectangle 12"/>
          <p:cNvSpPr/>
          <p:nvPr/>
        </p:nvSpPr>
        <p:spPr>
          <a:xfrm>
            <a:off x="9320569" y="79261"/>
            <a:ext cx="267573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Hát</a:t>
            </a:r>
            <a:r>
              <a:rPr kumimoji="0" lang="en-US" sz="2400" b="0" i="0" u="none" strike="noStrike" kern="1200" cap="none" spc="0" normalizeH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 nhẩm lại bài hát</a:t>
            </a:r>
            <a:endParaRPr kumimoji="0" lang="en-US" sz="3200" b="0" i="1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-1" y="49445"/>
            <a:ext cx="6445405" cy="5170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en-US" sz="2400" b="1" dirty="0">
                <a:solidFill>
                  <a:srgbClr val="002060"/>
                </a:solidFill>
                <a:latin typeface="#9Slide05 Dancing Script" panose="03080800040507000D00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NỘI DUNG ÔN TẬP BÀI HÁT</a:t>
            </a:r>
            <a:r>
              <a:rPr lang="en-US" sz="2400" b="1" dirty="0">
                <a:solidFill>
                  <a:srgbClr val="002060"/>
                </a:solidFill>
                <a:effectLst/>
                <a:latin typeface="#9Slide05 Dancing Script" panose="03080800040507000D00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: NHỊP ĐIỆU VUI</a:t>
            </a:r>
          </a:p>
        </p:txBody>
      </p:sp>
    </p:spTree>
    <p:extLst>
      <p:ext uri="{BB962C8B-B14F-4D97-AF65-F5344CB8AC3E}">
        <p14:creationId xmlns:p14="http://schemas.microsoft.com/office/powerpoint/2010/main" val="59094509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5" dur="8137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1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1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208104"/>
            <a:ext cx="12191999" cy="1649896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296507" y="1240471"/>
            <a:ext cx="3895492" cy="4201324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13324" y="4638906"/>
            <a:ext cx="3750883" cy="2074127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8113324" cy="6857999"/>
          </a:xfrm>
          <a:prstGeom prst="rect">
            <a:avLst/>
          </a:prstGeom>
        </p:spPr>
      </p:pic>
      <p:pic>
        <p:nvPicPr>
          <p:cNvPr id="4" name="nhip dieu vui beat 2 lan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7220415" y="218420"/>
            <a:ext cx="609600" cy="609600"/>
          </a:xfrm>
          <a:prstGeom prst="rect">
            <a:avLst/>
          </a:prstGeom>
        </p:spPr>
      </p:pic>
      <p:sp>
        <p:nvSpPr>
          <p:cNvPr id="13" name="Rectangle 12"/>
          <p:cNvSpPr/>
          <p:nvPr/>
        </p:nvSpPr>
        <p:spPr>
          <a:xfrm>
            <a:off x="9158017" y="66914"/>
            <a:ext cx="274145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Ôn hát 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các hình thức</a:t>
            </a:r>
            <a:endParaRPr kumimoji="0" lang="en-US" sz="3200" b="0" i="1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4617486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137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208104"/>
            <a:ext cx="12191999" cy="1649896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296507" y="1240471"/>
            <a:ext cx="3895492" cy="4201324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13324" y="4638906"/>
            <a:ext cx="3750883" cy="2074127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1450040"/>
            <a:ext cx="9746269" cy="2084897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4152020" y="213347"/>
            <a:ext cx="362038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Ôn 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Hát</a:t>
            </a:r>
            <a:r>
              <a:rPr kumimoji="0" lang="en-US" sz="2000" b="0" i="0" u="none" strike="noStrike" kern="1200" cap="none" spc="0" normalizeH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 gõ đệm theo nhịp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8" name="nhip dieu vui beat 2 lan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5034776" y="379933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114236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137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32" y="5205908"/>
            <a:ext cx="12191999" cy="1649896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296507" y="1240471"/>
            <a:ext cx="3895492" cy="4201324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13324" y="4638906"/>
            <a:ext cx="3750883" cy="2074127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472067" y="5679109"/>
            <a:ext cx="6542049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Xem</a:t>
            </a:r>
            <a:r>
              <a:rPr kumimoji="0" lang="en-US" sz="2000" i="0" u="none" strike="noStrike" kern="1200" cap="none" spc="0" normalizeH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mẫu vận động phụ họa sau đó luyện tập và biểu diễn</a:t>
            </a:r>
            <a:endParaRPr kumimoji="0" lang="en-US" sz="200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nhip dieu vui beat 2 lan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9939453" y="183040"/>
            <a:ext cx="609600" cy="609600"/>
          </a:xfrm>
          <a:prstGeom prst="rect">
            <a:avLst/>
          </a:prstGeom>
        </p:spPr>
      </p:pic>
      <p:pic>
        <p:nvPicPr>
          <p:cNvPr id="3" name="Âm nhạc 3 Sách Cánh Diều - Chủ đề 1 - Hát - Nhịp điệu vui">
            <a:hlinkClick r:id="" action="ppaction://media"/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34032" y="0"/>
            <a:ext cx="8045260" cy="52081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462703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137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video>
              <p:cMediaNode vol="80000">
                <p:cTn id="13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62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Box 16"/>
          <p:cNvSpPr txBox="1"/>
          <p:nvPr/>
        </p:nvSpPr>
        <p:spPr>
          <a:xfrm>
            <a:off x="5203683" y="588124"/>
            <a:ext cx="276428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Giới thiệu tác giả</a:t>
            </a:r>
          </a:p>
        </p:txBody>
      </p:sp>
      <p:sp>
        <p:nvSpPr>
          <p:cNvPr id="8" name="Rectangle 7"/>
          <p:cNvSpPr/>
          <p:nvPr/>
        </p:nvSpPr>
        <p:spPr>
          <a:xfrm>
            <a:off x="-28398" y="0"/>
            <a:ext cx="4349268" cy="9417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defTabSz="685800">
              <a:lnSpc>
                <a:spcPct val="115000"/>
              </a:lnSpc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#9Slide05 Dancing Script" panose="03080800040507000D00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NỘI DUNG </a:t>
            </a:r>
            <a:r>
              <a:rPr kumimoji="0" lang="en-US" sz="2400" b="1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#9Slide05 Dancing Script" panose="03080800040507000D00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         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#9Slide05 Dancing Script" panose="03080800040507000D00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   </a:t>
            </a:r>
            <a:r>
              <a:rPr lang="en-US" sz="2400" b="1" dirty="0">
                <a:solidFill>
                  <a:srgbClr val="002060"/>
                </a:solidFill>
                <a:latin typeface="#9Slide05 Dancing Script" panose="03080800040507000D00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RA-DÉT-KY</a:t>
            </a:r>
          </a:p>
          <a:p>
            <a:pPr marL="0" marR="0" lvl="0" indent="0" algn="ctr" defTabSz="6858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#9Slide05 Dancing Script" panose="03080800040507000D00" pitchFamily="66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949147"/>
            <a:ext cx="12192000" cy="2908853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37512" y="4818993"/>
            <a:ext cx="1535532" cy="1998649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61249" y="2784297"/>
            <a:ext cx="4430751" cy="3986063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83120" y="22470"/>
            <a:ext cx="947814" cy="896856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57906" y="0"/>
            <a:ext cx="2434094" cy="673132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0" y="964266"/>
            <a:ext cx="11805805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000" b="1" dirty="0">
                <a:solidFill>
                  <a:srgbClr val="202122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Johann Strauss II</a:t>
            </a:r>
            <a:r>
              <a:rPr lang="en-US" sz="2000" dirty="0">
                <a:solidFill>
                  <a:srgbClr val="202122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 (</a:t>
            </a:r>
            <a:r>
              <a:rPr lang="en-US" sz="2000" u="sng" dirty="0">
                <a:solidFill>
                  <a:srgbClr val="0645AD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8" tooltip="25 tháng 10"/>
              </a:rPr>
              <a:t>25 tháng 10</a:t>
            </a:r>
            <a:r>
              <a:rPr lang="en-US" sz="2000" dirty="0">
                <a:solidFill>
                  <a:srgbClr val="202122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 </a:t>
            </a:r>
            <a:r>
              <a:rPr lang="en-US" sz="2000" u="sng" dirty="0">
                <a:solidFill>
                  <a:srgbClr val="0645AD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9" tooltip="1825"/>
              </a:rPr>
              <a:t>1825</a:t>
            </a:r>
            <a:r>
              <a:rPr lang="en-US" sz="2000" dirty="0">
                <a:solidFill>
                  <a:srgbClr val="202122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 - </a:t>
            </a:r>
            <a:r>
              <a:rPr lang="en-US" sz="2000" u="sng" dirty="0">
                <a:solidFill>
                  <a:srgbClr val="0645AD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10" tooltip="3 tháng 6"/>
              </a:rPr>
              <a:t>3 tháng 6</a:t>
            </a:r>
            <a:r>
              <a:rPr lang="en-US" sz="2000" dirty="0">
                <a:solidFill>
                  <a:srgbClr val="202122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 </a:t>
            </a:r>
            <a:r>
              <a:rPr lang="en-US" sz="2000" u="sng" dirty="0">
                <a:solidFill>
                  <a:srgbClr val="0645AD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11" tooltip="1899"/>
              </a:rPr>
              <a:t>1899</a:t>
            </a:r>
            <a:r>
              <a:rPr lang="en-US" sz="2000" dirty="0">
                <a:solidFill>
                  <a:srgbClr val="202122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, là một </a:t>
            </a:r>
            <a:r>
              <a:rPr lang="en-US" sz="2000" u="sng" dirty="0">
                <a:solidFill>
                  <a:srgbClr val="0645AD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12" tooltip="Nhà soạn nhạc"/>
              </a:rPr>
              <a:t>nhà soạn nhạc</a:t>
            </a:r>
            <a:r>
              <a:rPr lang="en-US" sz="2000" dirty="0">
                <a:solidFill>
                  <a:srgbClr val="202122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 người </a:t>
            </a:r>
            <a:r>
              <a:rPr lang="en-US" sz="2000" u="sng" dirty="0">
                <a:solidFill>
                  <a:srgbClr val="0645AD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13" tooltip="Áo"/>
              </a:rPr>
              <a:t>Áo</a:t>
            </a:r>
            <a:r>
              <a:rPr lang="en-US" sz="2000" dirty="0">
                <a:solidFill>
                  <a:srgbClr val="202122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. Ông chủ yếu sáng tác nhạc nhẹ, đặc biệt là nhạc khiêu vũ và </a:t>
            </a:r>
            <a:r>
              <a:rPr lang="en-US" sz="2000" u="sng" dirty="0">
                <a:solidFill>
                  <a:srgbClr val="0645AD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14" tooltip="Operetta"/>
              </a:rPr>
              <a:t>operetta</a:t>
            </a:r>
            <a:r>
              <a:rPr lang="en-US" sz="2000" dirty="0">
                <a:solidFill>
                  <a:srgbClr val="202122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.</a:t>
            </a:r>
            <a:endParaRPr lang="en-US" sz="2800" dirty="0"/>
          </a:p>
        </p:txBody>
      </p:sp>
      <p:sp>
        <p:nvSpPr>
          <p:cNvPr id="6" name="Rectangle 5"/>
          <p:cNvSpPr/>
          <p:nvPr/>
        </p:nvSpPr>
        <p:spPr>
          <a:xfrm>
            <a:off x="81775" y="2214639"/>
            <a:ext cx="11961542" cy="8002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800"/>
              </a:spcAft>
            </a:pPr>
            <a:r>
              <a:rPr lang="en-US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HÀNH KHÚC RA-ĐÉT-KY là 1 bài hát viết ở tiết tấu hành khúc mô tả tiếng ngựa chạy trên giai điệu tiền kèn hùng tráng khi ra trận của “Quân đội đế quốc áo”</a:t>
            </a:r>
          </a:p>
        </p:txBody>
      </p:sp>
    </p:spTree>
    <p:extLst>
      <p:ext uri="{BB962C8B-B14F-4D97-AF65-F5344CB8AC3E}">
        <p14:creationId xmlns:p14="http://schemas.microsoft.com/office/powerpoint/2010/main" val="167492442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theme/theme1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5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1418</TotalTime>
  <Words>274</Words>
  <Application>Microsoft Office PowerPoint</Application>
  <PresentationFormat>Widescreen</PresentationFormat>
  <Paragraphs>26</Paragraphs>
  <Slides>13</Slides>
  <Notes>0</Notes>
  <HiddenSlides>0</HiddenSlides>
  <MMClips>12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13</vt:i4>
      </vt:variant>
    </vt:vector>
  </HeadingPairs>
  <TitlesOfParts>
    <vt:vector size="20" baseType="lpstr">
      <vt:lpstr>#9Slide05 Dancing Script</vt:lpstr>
      <vt:lpstr>Arial</vt:lpstr>
      <vt:lpstr>Calibri</vt:lpstr>
      <vt:lpstr>Tahoma</vt:lpstr>
      <vt:lpstr>Times New Roman</vt:lpstr>
      <vt:lpstr>3_Office Theme</vt:lpstr>
      <vt:lpstr>5_Office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</dc:creator>
  <cp:lastModifiedBy>Hường La Thu</cp:lastModifiedBy>
  <cp:revision>108</cp:revision>
  <dcterms:created xsi:type="dcterms:W3CDTF">2022-04-03T11:00:56Z</dcterms:created>
  <dcterms:modified xsi:type="dcterms:W3CDTF">2022-08-01T23:17:15Z</dcterms:modified>
</cp:coreProperties>
</file>