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1"/>
  </p:sldMasterIdLst>
  <p:notesMasterIdLst>
    <p:notesMasterId r:id="rId33"/>
  </p:notesMasterIdLst>
  <p:handoutMasterIdLst>
    <p:handoutMasterId r:id="rId34"/>
  </p:handoutMasterIdLst>
  <p:sldIdLst>
    <p:sldId id="322" r:id="rId2"/>
    <p:sldId id="313" r:id="rId3"/>
    <p:sldId id="274" r:id="rId4"/>
    <p:sldId id="354" r:id="rId5"/>
    <p:sldId id="355" r:id="rId6"/>
    <p:sldId id="356" r:id="rId7"/>
    <p:sldId id="292" r:id="rId8"/>
    <p:sldId id="293" r:id="rId9"/>
    <p:sldId id="319" r:id="rId10"/>
    <p:sldId id="303" r:id="rId11"/>
    <p:sldId id="316" r:id="rId12"/>
    <p:sldId id="323" r:id="rId13"/>
    <p:sldId id="350" r:id="rId14"/>
    <p:sldId id="280" r:id="rId15"/>
    <p:sldId id="298" r:id="rId16"/>
    <p:sldId id="318" r:id="rId17"/>
    <p:sldId id="349" r:id="rId18"/>
    <p:sldId id="276" r:id="rId19"/>
    <p:sldId id="348" r:id="rId20"/>
    <p:sldId id="304" r:id="rId21"/>
    <p:sldId id="351" r:id="rId22"/>
    <p:sldId id="305" r:id="rId23"/>
    <p:sldId id="306" r:id="rId24"/>
    <p:sldId id="352" r:id="rId25"/>
    <p:sldId id="282" r:id="rId26"/>
    <p:sldId id="353" r:id="rId27"/>
    <p:sldId id="320" r:id="rId28"/>
    <p:sldId id="315" r:id="rId29"/>
    <p:sldId id="321" r:id="rId30"/>
    <p:sldId id="290" r:id="rId31"/>
    <p:sldId id="301" r:id="rId32"/>
  </p:sldIdLst>
  <p:sldSz cx="12192000" cy="6858000"/>
  <p:notesSz cx="7021513" cy="9299575"/>
  <p:defaultTex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00FFFF"/>
    <a:srgbClr val="0000FF"/>
    <a:srgbClr val="FF0000"/>
    <a:srgbClr val="FF0066"/>
    <a:srgbClr val="FF9900"/>
    <a:srgbClr val="FFFF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25" autoAdjust="0"/>
    <p:restoredTop sz="94576" autoAdjust="0"/>
  </p:normalViewPr>
  <p:slideViewPr>
    <p:cSldViewPr>
      <p:cViewPr varScale="1">
        <p:scale>
          <a:sx n="64" d="100"/>
          <a:sy n="64" d="100"/>
        </p:scale>
        <p:origin x="762"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5" d="100"/>
          <a:sy n="65" d="100"/>
        </p:scale>
        <p:origin x="3120"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8B5A223F-DC0B-41C4-8B94-D627F115A3CE}"/>
              </a:ext>
            </a:extLst>
          </p:cNvPr>
          <p:cNvSpPr>
            <a:spLocks noGrp="1" noChangeArrowheads="1"/>
          </p:cNvSpPr>
          <p:nvPr>
            <p:ph type="hdr" sz="quarter"/>
          </p:nvPr>
        </p:nvSpPr>
        <p:spPr bwMode="auto">
          <a:xfrm>
            <a:off x="0" y="0"/>
            <a:ext cx="304323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lvl1pPr defTabSz="931863" eaLnBrk="1" hangingPunct="1">
              <a:defRPr sz="1200">
                <a:latin typeface="Arial" charset="0"/>
              </a:defRPr>
            </a:lvl1pPr>
          </a:lstStyle>
          <a:p>
            <a:pPr>
              <a:defRPr/>
            </a:pPr>
            <a:endParaRPr lang="en-US"/>
          </a:p>
        </p:txBody>
      </p:sp>
      <p:sp>
        <p:nvSpPr>
          <p:cNvPr id="40963" name="Rectangle 3">
            <a:extLst>
              <a:ext uri="{FF2B5EF4-FFF2-40B4-BE49-F238E27FC236}">
                <a16:creationId xmlns:a16="http://schemas.microsoft.com/office/drawing/2014/main" id="{E8BDD403-7385-40E4-AB69-C91CD5BF1920}"/>
              </a:ext>
            </a:extLst>
          </p:cNvPr>
          <p:cNvSpPr>
            <a:spLocks noGrp="1" noChangeArrowheads="1"/>
          </p:cNvSpPr>
          <p:nvPr>
            <p:ph type="dt" sz="quarter" idx="1"/>
          </p:nvPr>
        </p:nvSpPr>
        <p:spPr bwMode="auto">
          <a:xfrm>
            <a:off x="3976688" y="0"/>
            <a:ext cx="3043237"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60" tIns="46630" rIns="93260" bIns="46630" numCol="1" anchor="t" anchorCtr="0" compatLnSpc="1">
            <a:prstTxWarp prst="textNoShape">
              <a:avLst/>
            </a:prstTxWarp>
          </a:bodyPr>
          <a:lstStyle>
            <a:lvl1pPr algn="r" defTabSz="931863" eaLnBrk="1" hangingPunct="1">
              <a:defRPr sz="1200">
                <a:latin typeface="Arial" charset="0"/>
              </a:defRPr>
            </a:lvl1pPr>
          </a:lstStyle>
          <a:p>
            <a:pPr>
              <a:defRPr/>
            </a:pPr>
            <a:endParaRPr lang="en-US"/>
          </a:p>
        </p:txBody>
      </p:sp>
      <p:sp>
        <p:nvSpPr>
          <p:cNvPr id="40964" name="Rectangle 4">
            <a:extLst>
              <a:ext uri="{FF2B5EF4-FFF2-40B4-BE49-F238E27FC236}">
                <a16:creationId xmlns:a16="http://schemas.microsoft.com/office/drawing/2014/main" id="{4861F1AD-4DDC-4E89-9251-3F1D1E01888C}"/>
              </a:ext>
            </a:extLst>
          </p:cNvPr>
          <p:cNvSpPr>
            <a:spLocks noGrp="1" noChangeArrowheads="1"/>
          </p:cNvSpPr>
          <p:nvPr>
            <p:ph type="ftr" sz="quarter" idx="2"/>
          </p:nvPr>
        </p:nvSpPr>
        <p:spPr bwMode="auto">
          <a:xfrm>
            <a:off x="0" y="8832850"/>
            <a:ext cx="304323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60" tIns="46630" rIns="93260" bIns="46630" numCol="1" anchor="b" anchorCtr="0" compatLnSpc="1">
            <a:prstTxWarp prst="textNoShape">
              <a:avLst/>
            </a:prstTxWarp>
          </a:bodyPr>
          <a:lstStyle>
            <a:lvl1pPr defTabSz="931863" eaLnBrk="1" hangingPunct="1">
              <a:defRPr sz="1200">
                <a:latin typeface="Arial" charset="0"/>
              </a:defRPr>
            </a:lvl1pPr>
          </a:lstStyle>
          <a:p>
            <a:pPr>
              <a:defRPr/>
            </a:pPr>
            <a:endParaRPr lang="en-US"/>
          </a:p>
        </p:txBody>
      </p:sp>
      <p:sp>
        <p:nvSpPr>
          <p:cNvPr id="40965" name="Rectangle 5">
            <a:extLst>
              <a:ext uri="{FF2B5EF4-FFF2-40B4-BE49-F238E27FC236}">
                <a16:creationId xmlns:a16="http://schemas.microsoft.com/office/drawing/2014/main" id="{42CF2CDB-8128-40AD-B114-E460F955A5F8}"/>
              </a:ext>
            </a:extLst>
          </p:cNvPr>
          <p:cNvSpPr>
            <a:spLocks noGrp="1" noChangeArrowheads="1"/>
          </p:cNvSpPr>
          <p:nvPr>
            <p:ph type="sldNum" sz="quarter" idx="3"/>
          </p:nvPr>
        </p:nvSpPr>
        <p:spPr bwMode="auto">
          <a:xfrm>
            <a:off x="3976688" y="8832850"/>
            <a:ext cx="3043237"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260" tIns="46630" rIns="93260" bIns="46630" numCol="1" anchor="b" anchorCtr="0" compatLnSpc="1">
            <a:prstTxWarp prst="textNoShape">
              <a:avLst/>
            </a:prstTxWarp>
          </a:bodyPr>
          <a:lstStyle>
            <a:lvl1pPr algn="r" defTabSz="931863" eaLnBrk="1" hangingPunct="1">
              <a:defRPr sz="1200">
                <a:latin typeface="Arial" panose="020B0604020202020204" pitchFamily="34" charset="0"/>
              </a:defRPr>
            </a:lvl1pPr>
          </a:lstStyle>
          <a:p>
            <a:fld id="{1CC75724-B004-43D2-9BD5-8C8F26E717EA}"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514DDFA-B5EB-42B2-AE37-C648305B08C4}"/>
              </a:ext>
            </a:extLst>
          </p:cNvPr>
          <p:cNvSpPr>
            <a:spLocks noGrp="1"/>
          </p:cNvSpPr>
          <p:nvPr>
            <p:ph type="hdr" sz="quarter"/>
          </p:nvPr>
        </p:nvSpPr>
        <p:spPr>
          <a:xfrm>
            <a:off x="0" y="0"/>
            <a:ext cx="3043238" cy="465138"/>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a:ext uri="{FF2B5EF4-FFF2-40B4-BE49-F238E27FC236}">
                <a16:creationId xmlns:a16="http://schemas.microsoft.com/office/drawing/2014/main" id="{90A86147-9DB7-4F64-BB19-B4ECF5056AF7}"/>
              </a:ext>
            </a:extLst>
          </p:cNvPr>
          <p:cNvSpPr>
            <a:spLocks noGrp="1"/>
          </p:cNvSpPr>
          <p:nvPr>
            <p:ph type="dt" idx="1"/>
          </p:nvPr>
        </p:nvSpPr>
        <p:spPr>
          <a:xfrm>
            <a:off x="3976688" y="0"/>
            <a:ext cx="3043237" cy="465138"/>
          </a:xfrm>
          <a:prstGeom prst="rect">
            <a:avLst/>
          </a:prstGeom>
        </p:spPr>
        <p:txBody>
          <a:bodyPr vert="horz" lIns="91440" tIns="45720" rIns="91440" bIns="45720" rtlCol="0"/>
          <a:lstStyle>
            <a:lvl1pPr algn="r" eaLnBrk="1" hangingPunct="1">
              <a:defRPr sz="1200"/>
            </a:lvl1pPr>
          </a:lstStyle>
          <a:p>
            <a:pPr>
              <a:defRPr/>
            </a:pPr>
            <a:fld id="{78918722-13C4-4193-92AA-12F5185654BE}" type="datetimeFigureOut">
              <a:rPr lang="en-US"/>
              <a:pPr>
                <a:defRPr/>
              </a:pPr>
              <a:t>5/11/2022</a:t>
            </a:fld>
            <a:endParaRPr lang="en-US"/>
          </a:p>
        </p:txBody>
      </p:sp>
      <p:sp>
        <p:nvSpPr>
          <p:cNvPr id="4" name="Slide Image Placeholder 3">
            <a:extLst>
              <a:ext uri="{FF2B5EF4-FFF2-40B4-BE49-F238E27FC236}">
                <a16:creationId xmlns:a16="http://schemas.microsoft.com/office/drawing/2014/main" id="{8285E840-A768-4A9F-9988-7D8E96498126}"/>
              </a:ext>
            </a:extLst>
          </p:cNvPr>
          <p:cNvSpPr>
            <a:spLocks noGrp="1" noRot="1" noChangeAspect="1"/>
          </p:cNvSpPr>
          <p:nvPr>
            <p:ph type="sldImg" idx="2"/>
          </p:nvPr>
        </p:nvSpPr>
        <p:spPr>
          <a:xfrm>
            <a:off x="411163" y="696913"/>
            <a:ext cx="6199187" cy="3487737"/>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3618F0D7-DA62-4F47-81F0-53043C0EF01C}"/>
              </a:ext>
            </a:extLst>
          </p:cNvPr>
          <p:cNvSpPr>
            <a:spLocks noGrp="1"/>
          </p:cNvSpPr>
          <p:nvPr>
            <p:ph type="body" sz="quarter" idx="3"/>
          </p:nvPr>
        </p:nvSpPr>
        <p:spPr>
          <a:xfrm>
            <a:off x="701675" y="4418013"/>
            <a:ext cx="5618163" cy="41846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93F9C1D-5FB4-49C5-9045-236542E4B2D4}"/>
              </a:ext>
            </a:extLst>
          </p:cNvPr>
          <p:cNvSpPr>
            <a:spLocks noGrp="1"/>
          </p:cNvSpPr>
          <p:nvPr>
            <p:ph type="ftr" sz="quarter" idx="4"/>
          </p:nvPr>
        </p:nvSpPr>
        <p:spPr>
          <a:xfrm>
            <a:off x="0" y="8832850"/>
            <a:ext cx="3043238" cy="465138"/>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id="{34A902AA-1CDF-4756-B700-496988C6CF42}"/>
              </a:ext>
            </a:extLst>
          </p:cNvPr>
          <p:cNvSpPr>
            <a:spLocks noGrp="1"/>
          </p:cNvSpPr>
          <p:nvPr>
            <p:ph type="sldNum" sz="quarter" idx="5"/>
          </p:nvPr>
        </p:nvSpPr>
        <p:spPr>
          <a:xfrm>
            <a:off x="3976688" y="8832850"/>
            <a:ext cx="3043237"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95AC37DA-B7F0-4A49-9BDB-950E89621C8A}"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80B34075-E42B-C547-89E7-9784F9F42B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78D2C6DE-DB1B-C05E-3D3E-4DE0C52C645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ltLang="vi-VN">
              <a:latin typeface="Calibri" panose="020F0502020204030204" pitchFamily="34" charset="0"/>
            </a:endParaRPr>
          </a:p>
        </p:txBody>
      </p:sp>
      <p:sp>
        <p:nvSpPr>
          <p:cNvPr id="14340" name="Slide Number Placeholder 3">
            <a:extLst>
              <a:ext uri="{FF2B5EF4-FFF2-40B4-BE49-F238E27FC236}">
                <a16:creationId xmlns:a16="http://schemas.microsoft.com/office/drawing/2014/main" id="{360BA779-DA85-1AA7-513C-E76854CB889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B0C86A4-80DA-48E7-93EF-2E83F62877CD}" type="slidenum">
              <a:rPr lang="en-US" altLang="vi-VN"/>
              <a:pPr/>
              <a:t>1</a:t>
            </a:fld>
            <a:endParaRPr lang="en-US" altLang="vi-V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07E6485D-C92C-4E5B-B148-7D612FD1B39A}" type="slidenum">
              <a:rPr lang="en-US" altLang="en-US" smtClean="0"/>
              <a:pPr/>
              <a:t>‹#›</a:t>
            </a:fld>
            <a:endParaRPr lang="en-US" altLang="en-US"/>
          </a:p>
        </p:txBody>
      </p:sp>
    </p:spTree>
    <p:extLst>
      <p:ext uri="{BB962C8B-B14F-4D97-AF65-F5344CB8AC3E}">
        <p14:creationId xmlns:p14="http://schemas.microsoft.com/office/powerpoint/2010/main" val="633242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280D4C75-2E19-4D33-9106-8F51C7DFA6CF}" type="slidenum">
              <a:rPr lang="en-US" altLang="en-US" smtClean="0"/>
              <a:pPr/>
              <a:t>‹#›</a:t>
            </a:fld>
            <a:endParaRPr lang="en-US" altLang="en-US"/>
          </a:p>
        </p:txBody>
      </p:sp>
    </p:spTree>
    <p:extLst>
      <p:ext uri="{BB962C8B-B14F-4D97-AF65-F5344CB8AC3E}">
        <p14:creationId xmlns:p14="http://schemas.microsoft.com/office/powerpoint/2010/main" val="3886861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5719002D-2800-44FE-ADF9-AEC4BCA46305}" type="slidenum">
              <a:rPr lang="en-US" altLang="en-US" smtClean="0"/>
              <a:pPr/>
              <a:t>‹#›</a:t>
            </a:fld>
            <a:endParaRPr lang="en-US" altLang="en-US"/>
          </a:p>
        </p:txBody>
      </p:sp>
    </p:spTree>
    <p:extLst>
      <p:ext uri="{BB962C8B-B14F-4D97-AF65-F5344CB8AC3E}">
        <p14:creationId xmlns:p14="http://schemas.microsoft.com/office/powerpoint/2010/main" val="1308354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19239662-2BA0-4C50-824D-6BCDD541ECE4}" type="slidenum">
              <a:rPr lang="en-US" altLang="en-US" smtClean="0"/>
              <a:pPr/>
              <a:t>‹#›</a:t>
            </a:fld>
            <a:endParaRPr lang="en-US" altLang="en-US"/>
          </a:p>
        </p:txBody>
      </p:sp>
    </p:spTree>
    <p:extLst>
      <p:ext uri="{BB962C8B-B14F-4D97-AF65-F5344CB8AC3E}">
        <p14:creationId xmlns:p14="http://schemas.microsoft.com/office/powerpoint/2010/main" val="2015220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1B9CD1BA-C22C-47A8-B68D-79B32D6FE387}" type="slidenum">
              <a:rPr lang="en-US" altLang="en-US" smtClean="0"/>
              <a:pPr/>
              <a:t>‹#›</a:t>
            </a:fld>
            <a:endParaRPr lang="en-US" altLang="en-US"/>
          </a:p>
        </p:txBody>
      </p:sp>
    </p:spTree>
    <p:extLst>
      <p:ext uri="{BB962C8B-B14F-4D97-AF65-F5344CB8AC3E}">
        <p14:creationId xmlns:p14="http://schemas.microsoft.com/office/powerpoint/2010/main" val="1166042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DDD46B0E-37BF-4344-A405-5E2B69C83326}" type="slidenum">
              <a:rPr lang="en-US" altLang="en-US" smtClean="0"/>
              <a:pPr/>
              <a:t>‹#›</a:t>
            </a:fld>
            <a:endParaRPr lang="en-US" altLang="en-US"/>
          </a:p>
        </p:txBody>
      </p:sp>
    </p:spTree>
    <p:extLst>
      <p:ext uri="{BB962C8B-B14F-4D97-AF65-F5344CB8AC3E}">
        <p14:creationId xmlns:p14="http://schemas.microsoft.com/office/powerpoint/2010/main" val="2882427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4BC61F68-E4E7-4145-9D25-2E7E620533FA}" type="slidenum">
              <a:rPr lang="en-US" altLang="en-US" smtClean="0"/>
              <a:pPr/>
              <a:t>‹#›</a:t>
            </a:fld>
            <a:endParaRPr lang="en-US" altLang="en-US"/>
          </a:p>
        </p:txBody>
      </p:sp>
    </p:spTree>
    <p:extLst>
      <p:ext uri="{BB962C8B-B14F-4D97-AF65-F5344CB8AC3E}">
        <p14:creationId xmlns:p14="http://schemas.microsoft.com/office/powerpoint/2010/main" val="2205370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7CC3BF6A-873A-4546-B709-59F609A0DFD8}" type="slidenum">
              <a:rPr lang="en-US" altLang="en-US" smtClean="0"/>
              <a:pPr/>
              <a:t>‹#›</a:t>
            </a:fld>
            <a:endParaRPr lang="en-US" altLang="en-US"/>
          </a:p>
        </p:txBody>
      </p:sp>
    </p:spTree>
    <p:extLst>
      <p:ext uri="{BB962C8B-B14F-4D97-AF65-F5344CB8AC3E}">
        <p14:creationId xmlns:p14="http://schemas.microsoft.com/office/powerpoint/2010/main" val="86686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A888DBDD-6A0D-4614-9B87-69A1B0F7C93C}" type="slidenum">
              <a:rPr lang="en-US" altLang="en-US" smtClean="0"/>
              <a:pPr/>
              <a:t>‹#›</a:t>
            </a:fld>
            <a:endParaRPr lang="en-US" altLang="en-US"/>
          </a:p>
        </p:txBody>
      </p:sp>
    </p:spTree>
    <p:extLst>
      <p:ext uri="{BB962C8B-B14F-4D97-AF65-F5344CB8AC3E}">
        <p14:creationId xmlns:p14="http://schemas.microsoft.com/office/powerpoint/2010/main" val="278645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D848E17-7FF3-4866-8E66-E66BBB6DC788}" type="slidenum">
              <a:rPr lang="en-US" altLang="en-US" smtClean="0"/>
              <a:pPr/>
              <a:t>‹#›</a:t>
            </a:fld>
            <a:endParaRPr lang="en-US" altLang="en-US"/>
          </a:p>
        </p:txBody>
      </p:sp>
    </p:spTree>
    <p:extLst>
      <p:ext uri="{BB962C8B-B14F-4D97-AF65-F5344CB8AC3E}">
        <p14:creationId xmlns:p14="http://schemas.microsoft.com/office/powerpoint/2010/main" val="2249221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E9038963-FE12-4180-8CD2-CD5F67384BC0}" type="slidenum">
              <a:rPr lang="en-US" altLang="en-US" smtClean="0"/>
              <a:pPr/>
              <a:t>‹#›</a:t>
            </a:fld>
            <a:endParaRPr lang="en-US" altLang="en-US"/>
          </a:p>
        </p:txBody>
      </p:sp>
    </p:spTree>
    <p:extLst>
      <p:ext uri="{BB962C8B-B14F-4D97-AF65-F5344CB8AC3E}">
        <p14:creationId xmlns:p14="http://schemas.microsoft.com/office/powerpoint/2010/main" val="357763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F362EB-D330-4276-B8DD-836478B91D0C}" type="slidenum">
              <a:rPr lang="en-US" altLang="en-US" smtClean="0"/>
              <a:pPr/>
              <a:t>‹#›</a:t>
            </a:fld>
            <a:endParaRPr lang="en-US" altLang="en-US"/>
          </a:p>
        </p:txBody>
      </p:sp>
    </p:spTree>
    <p:extLst>
      <p:ext uri="{BB962C8B-B14F-4D97-AF65-F5344CB8AC3E}">
        <p14:creationId xmlns:p14="http://schemas.microsoft.com/office/powerpoint/2010/main" val="1157542850"/>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inh nen (28)">
            <a:extLst>
              <a:ext uri="{FF2B5EF4-FFF2-40B4-BE49-F238E27FC236}">
                <a16:creationId xmlns:a16="http://schemas.microsoft.com/office/drawing/2014/main" id="{0E1847EC-FDE0-8B0A-DD52-24BAF38C0A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Box 7">
            <a:extLst>
              <a:ext uri="{FF2B5EF4-FFF2-40B4-BE49-F238E27FC236}">
                <a16:creationId xmlns:a16="http://schemas.microsoft.com/office/drawing/2014/main" id="{F90D3FED-A0DA-23B9-6E5F-4377E8AF2B85}"/>
              </a:ext>
            </a:extLst>
          </p:cNvPr>
          <p:cNvSpPr txBox="1">
            <a:spLocks noChangeArrowheads="1"/>
          </p:cNvSpPr>
          <p:nvPr/>
        </p:nvSpPr>
        <p:spPr bwMode="auto">
          <a:xfrm>
            <a:off x="2997200" y="3000376"/>
            <a:ext cx="6946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2400" b="1">
              <a:solidFill>
                <a:srgbClr val="0000FF"/>
              </a:solidFill>
              <a:latin typeface="Times New Roman" panose="02020603050405020304" pitchFamily="18" charset="0"/>
              <a:cs typeface="Times New Roman" panose="02020603050405020304" pitchFamily="18" charset="0"/>
            </a:endParaRPr>
          </a:p>
          <a:p>
            <a:pPr algn="ctr"/>
            <a:endParaRPr lang="en-US" altLang="en-US" sz="2400" b="1">
              <a:solidFill>
                <a:srgbClr val="FF000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5A49F28-22A2-9F3E-A1C2-A73B2B5FF8F6}"/>
              </a:ext>
            </a:extLst>
          </p:cNvPr>
          <p:cNvSpPr txBox="1"/>
          <p:nvPr/>
        </p:nvSpPr>
        <p:spPr>
          <a:xfrm>
            <a:off x="1019175" y="914400"/>
            <a:ext cx="9829800" cy="8956298"/>
          </a:xfrm>
          <a:prstGeom prst="rect">
            <a:avLst/>
          </a:prstGeom>
          <a:noFill/>
        </p:spPr>
        <p:txBody>
          <a:bodyPr wrap="square">
            <a:spAutoFit/>
          </a:bodyPr>
          <a:lstStyle/>
          <a:p>
            <a:pPr algn="ctr">
              <a:defRPr/>
            </a:pPr>
            <a:endParaRPr lang="en-US" sz="4800" b="1" dirty="0">
              <a:solidFill>
                <a:srgbClr val="FF0000"/>
              </a:solidFill>
              <a:cs typeface="Times New Roman" panose="02020603050405020304" pitchFamily="18" charset="0"/>
            </a:endParaRPr>
          </a:p>
          <a:p>
            <a:pPr algn="ctr">
              <a:defRPr/>
            </a:pPr>
            <a:r>
              <a:rPr lang="en-US" sz="8000" b="1" dirty="0">
                <a:ln w="22225">
                  <a:solidFill>
                    <a:schemeClr val="accent2"/>
                  </a:solidFill>
                  <a:prstDash val="solid"/>
                </a:ln>
                <a:solidFill>
                  <a:srgbClr val="00FFFF"/>
                </a:solidFill>
                <a:cs typeface="Times New Roman" panose="02020603050405020304" pitchFamily="18" charset="0"/>
              </a:rPr>
              <a:t>TẬP ĐỌC TUẦN 32</a:t>
            </a:r>
          </a:p>
          <a:p>
            <a:pPr algn="ctr">
              <a:defRPr/>
            </a:pPr>
            <a:r>
              <a:rPr lang="en-US" sz="8000" b="1" dirty="0">
                <a:ln w="22225">
                  <a:solidFill>
                    <a:schemeClr val="accent2"/>
                  </a:solidFill>
                  <a:prstDash val="solid"/>
                </a:ln>
                <a:solidFill>
                  <a:srgbClr val="00FFFF"/>
                </a:solidFill>
                <a:cs typeface="Times New Roman" panose="02020603050405020304" pitchFamily="18" charset="0"/>
              </a:rPr>
              <a:t>ÚT VỊNH </a:t>
            </a:r>
          </a:p>
          <a:p>
            <a:pPr algn="ctr">
              <a:defRPr/>
            </a:pPr>
            <a:endParaRPr lang="en-US" sz="8000" b="1" dirty="0">
              <a:ln w="22225">
                <a:solidFill>
                  <a:schemeClr val="accent2"/>
                </a:solidFill>
                <a:prstDash val="solid"/>
              </a:ln>
              <a:solidFill>
                <a:schemeClr val="accent2">
                  <a:lumMod val="40000"/>
                  <a:lumOff val="60000"/>
                </a:schemeClr>
              </a:solidFill>
              <a:cs typeface="Times New Roman" panose="02020603050405020304" pitchFamily="18" charset="0"/>
            </a:endParaRPr>
          </a:p>
          <a:p>
            <a:pPr algn="ctr">
              <a:defRPr/>
            </a:pPr>
            <a:endParaRPr lang="en-US" sz="8000" b="1" dirty="0">
              <a:ln w="22225">
                <a:solidFill>
                  <a:schemeClr val="accent2"/>
                </a:solidFill>
                <a:prstDash val="solid"/>
              </a:ln>
              <a:solidFill>
                <a:schemeClr val="accent2">
                  <a:lumMod val="40000"/>
                  <a:lumOff val="60000"/>
                </a:schemeClr>
              </a:solidFill>
              <a:cs typeface="Times New Roman" panose="02020603050405020304" pitchFamily="18" charset="0"/>
            </a:endParaRPr>
          </a:p>
          <a:p>
            <a:pPr algn="ctr">
              <a:defRPr/>
            </a:pPr>
            <a:endParaRPr lang="en-US" sz="8000" b="1" dirty="0">
              <a:ln w="22225">
                <a:solidFill>
                  <a:schemeClr val="accent2"/>
                </a:solidFill>
                <a:prstDash val="solid"/>
              </a:ln>
              <a:solidFill>
                <a:schemeClr val="accent2">
                  <a:lumMod val="40000"/>
                  <a:lumOff val="60000"/>
                </a:schemeClr>
              </a:solidFill>
              <a:cs typeface="Times New Roman" panose="02020603050405020304" pitchFamily="18" charset="0"/>
            </a:endParaRPr>
          </a:p>
          <a:p>
            <a:pPr algn="ctr">
              <a:defRPr/>
            </a:pPr>
            <a:endParaRPr lang="en-US" sz="8000" b="1" dirty="0">
              <a:ln w="22225">
                <a:solidFill>
                  <a:schemeClr val="accent2"/>
                </a:solidFill>
                <a:prstDash val="solid"/>
              </a:ln>
              <a:solidFill>
                <a:schemeClr val="accent2">
                  <a:lumMod val="40000"/>
                  <a:lumOff val="60000"/>
                </a:schemeClr>
              </a:solidFill>
              <a:cs typeface="Times New Roman" panose="02020603050405020304" pitchFamily="18" charset="0"/>
            </a:endParaRPr>
          </a:p>
          <a:p>
            <a:pPr algn="ctr">
              <a:defRPr/>
            </a:pPr>
            <a:r>
              <a:rPr lang="en-US" sz="4800" b="1" dirty="0">
                <a:ln w="22225">
                  <a:solidFill>
                    <a:schemeClr val="accent2"/>
                  </a:solidFill>
                  <a:prstDash val="solid"/>
                </a:ln>
                <a:solidFill>
                  <a:schemeClr val="accent2">
                    <a:lumMod val="40000"/>
                    <a:lumOff val="60000"/>
                  </a:schemeClr>
                </a:solidFill>
                <a:cs typeface="Times New Roman" panose="02020603050405020304" pitchFamily="18" charset="0"/>
              </a:rPr>
              <a:t> </a:t>
            </a:r>
          </a:p>
        </p:txBody>
      </p:sp>
      <p:cxnSp>
        <p:nvCxnSpPr>
          <p:cNvPr id="3" name="Straight Connector 2">
            <a:extLst>
              <a:ext uri="{FF2B5EF4-FFF2-40B4-BE49-F238E27FC236}">
                <a16:creationId xmlns:a16="http://schemas.microsoft.com/office/drawing/2014/main" id="{5836A49E-8FB3-B583-FE69-BFF16209D818}"/>
              </a:ext>
            </a:extLst>
          </p:cNvPr>
          <p:cNvCxnSpPr/>
          <p:nvPr/>
        </p:nvCxnSpPr>
        <p:spPr>
          <a:xfrm>
            <a:off x="4705350" y="1028700"/>
            <a:ext cx="245745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C3E7F9F-E1FC-47FA-9E1B-BDCB48218EF4}"/>
              </a:ext>
            </a:extLst>
          </p:cNvPr>
          <p:cNvSpPr txBox="1">
            <a:spLocks/>
          </p:cNvSpPr>
          <p:nvPr/>
        </p:nvSpPr>
        <p:spPr bwMode="auto">
          <a:xfrm>
            <a:off x="243331" y="2584229"/>
            <a:ext cx="990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ctr">
              <a:spcBef>
                <a:spcPct val="0"/>
              </a:spcBef>
              <a:buClrTx/>
              <a:buSzTx/>
              <a:buFontTx/>
              <a:buNone/>
            </a:pP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Đoạn</a:t>
            </a:r>
            <a:r>
              <a:rPr lang="en-US" altLang="en-US" sz="4400" b="1" dirty="0">
                <a:solidFill>
                  <a:srgbClr val="0000FF"/>
                </a:solidFill>
                <a:latin typeface="Times New Roman" panose="02020603050405020304" pitchFamily="18" charset="0"/>
              </a:rPr>
              <a:t> 1: </a:t>
            </a:r>
            <a:r>
              <a:rPr lang="en-US" altLang="en-US" sz="4400" b="1" dirty="0" err="1">
                <a:solidFill>
                  <a:srgbClr val="0000FF"/>
                </a:solidFill>
                <a:latin typeface="Times New Roman" panose="02020603050405020304" pitchFamily="18" charset="0"/>
              </a:rPr>
              <a:t>Nhà</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Út</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Vịnh</a:t>
            </a:r>
            <a:r>
              <a:rPr lang="en-US" altLang="en-US" sz="4400" b="1" dirty="0">
                <a:solidFill>
                  <a:srgbClr val="0000FF"/>
                </a:solidFill>
                <a:latin typeface="Times New Roman" panose="02020603050405020304" pitchFamily="18" charset="0"/>
              </a:rPr>
              <a:t>…</a:t>
            </a:r>
            <a:r>
              <a:rPr lang="en-US" altLang="en-US" sz="4400" b="1" dirty="0" err="1">
                <a:solidFill>
                  <a:srgbClr val="0000FF"/>
                </a:solidFill>
                <a:latin typeface="Times New Roman" panose="02020603050405020304" pitchFamily="18" charset="0"/>
              </a:rPr>
              <a:t>lên</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tàu</a:t>
            </a:r>
            <a:endParaRPr lang="en-US" altLang="en-US" sz="4400" b="1" dirty="0">
              <a:solidFill>
                <a:srgbClr val="0000FF"/>
              </a:solidFill>
              <a:latin typeface="Times New Roman" panose="02020603050405020304" pitchFamily="18" charset="0"/>
            </a:endParaRPr>
          </a:p>
        </p:txBody>
      </p:sp>
      <p:sp>
        <p:nvSpPr>
          <p:cNvPr id="5" name="Title 1">
            <a:extLst>
              <a:ext uri="{FF2B5EF4-FFF2-40B4-BE49-F238E27FC236}">
                <a16:creationId xmlns:a16="http://schemas.microsoft.com/office/drawing/2014/main" id="{80E3D6EB-E2ED-480D-B46B-2196E28D75FD}"/>
              </a:ext>
            </a:extLst>
          </p:cNvPr>
          <p:cNvSpPr txBox="1">
            <a:spLocks/>
          </p:cNvSpPr>
          <p:nvPr/>
        </p:nvSpPr>
        <p:spPr bwMode="auto">
          <a:xfrm>
            <a:off x="216622" y="3501378"/>
            <a:ext cx="11430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ctr">
              <a:spcBef>
                <a:spcPct val="0"/>
              </a:spcBef>
              <a:buClrTx/>
              <a:buSzTx/>
              <a:buFontTx/>
              <a:buNone/>
            </a:pP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Đoạn</a:t>
            </a:r>
            <a:r>
              <a:rPr lang="en-US" altLang="en-US" sz="4400" b="1" dirty="0">
                <a:solidFill>
                  <a:srgbClr val="0000FF"/>
                </a:solidFill>
                <a:latin typeface="Times New Roman" panose="02020603050405020304" pitchFamily="18" charset="0"/>
              </a:rPr>
              <a:t> 2: </a:t>
            </a:r>
            <a:r>
              <a:rPr lang="en-US" altLang="en-US" sz="4400" b="1" dirty="0" err="1">
                <a:solidFill>
                  <a:srgbClr val="0000FF"/>
                </a:solidFill>
                <a:latin typeface="Times New Roman" panose="02020603050405020304" pitchFamily="18" charset="0"/>
              </a:rPr>
              <a:t>Tháng</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trước</a:t>
            </a:r>
            <a:r>
              <a:rPr lang="en-US" altLang="en-US" sz="4400" b="1" dirty="0">
                <a:solidFill>
                  <a:srgbClr val="0000FF"/>
                </a:solidFill>
                <a:latin typeface="Times New Roman" panose="02020603050405020304" pitchFamily="18" charset="0"/>
              </a:rPr>
              <a:t>…</a:t>
            </a:r>
            <a:r>
              <a:rPr lang="en-US" altLang="en-US" sz="4400" b="1" dirty="0" err="1">
                <a:solidFill>
                  <a:srgbClr val="0000FF"/>
                </a:solidFill>
                <a:latin typeface="Times New Roman" panose="02020603050405020304" pitchFamily="18" charset="0"/>
              </a:rPr>
              <a:t>như</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vậy</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nữa</a:t>
            </a:r>
            <a:endParaRPr lang="en-US" altLang="en-US" sz="4400" b="1" dirty="0">
              <a:solidFill>
                <a:srgbClr val="0000FF"/>
              </a:solidFill>
              <a:latin typeface="Times New Roman" panose="02020603050405020304" pitchFamily="18" charset="0"/>
            </a:endParaRPr>
          </a:p>
        </p:txBody>
      </p:sp>
      <p:sp>
        <p:nvSpPr>
          <p:cNvPr id="6" name="Title 1">
            <a:extLst>
              <a:ext uri="{FF2B5EF4-FFF2-40B4-BE49-F238E27FC236}">
                <a16:creationId xmlns:a16="http://schemas.microsoft.com/office/drawing/2014/main" id="{73CADA85-47B3-429C-9785-7F5B3C783FBD}"/>
              </a:ext>
            </a:extLst>
          </p:cNvPr>
          <p:cNvSpPr txBox="1">
            <a:spLocks/>
          </p:cNvSpPr>
          <p:nvPr/>
        </p:nvSpPr>
        <p:spPr bwMode="auto">
          <a:xfrm>
            <a:off x="246640" y="4568178"/>
            <a:ext cx="1209776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ctr">
              <a:spcBef>
                <a:spcPct val="0"/>
              </a:spcBef>
              <a:buClrTx/>
              <a:buSzTx/>
              <a:buFontTx/>
              <a:buNone/>
            </a:pP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Đoạn</a:t>
            </a:r>
            <a:r>
              <a:rPr lang="en-US" altLang="en-US" sz="4400" b="1" dirty="0">
                <a:solidFill>
                  <a:srgbClr val="0000FF"/>
                </a:solidFill>
                <a:latin typeface="Times New Roman" panose="02020603050405020304" pitchFamily="18" charset="0"/>
              </a:rPr>
              <a:t> 3: </a:t>
            </a:r>
            <a:r>
              <a:rPr lang="en-US" altLang="en-US" sz="4400" b="1" dirty="0" err="1">
                <a:solidFill>
                  <a:srgbClr val="0000FF"/>
                </a:solidFill>
                <a:latin typeface="Times New Roman" panose="02020603050405020304" pitchFamily="18" charset="0"/>
              </a:rPr>
              <a:t>Một</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buổi</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chiều</a:t>
            </a:r>
            <a:r>
              <a:rPr lang="en-US" altLang="en-US" sz="4400" b="1" dirty="0">
                <a:solidFill>
                  <a:srgbClr val="0000FF"/>
                </a:solidFill>
                <a:latin typeface="Times New Roman" panose="02020603050405020304" pitchFamily="18" charset="0"/>
              </a:rPr>
              <a:t>…</a:t>
            </a:r>
            <a:r>
              <a:rPr lang="en-US" altLang="en-US" sz="4400" b="1" dirty="0" err="1">
                <a:solidFill>
                  <a:srgbClr val="0000FF"/>
                </a:solidFill>
                <a:latin typeface="Times New Roman" panose="02020603050405020304" pitchFamily="18" charset="0"/>
              </a:rPr>
              <a:t>tàu</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hỏa</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đến</a:t>
            </a:r>
            <a:endParaRPr lang="en-US" altLang="en-US" sz="4400" b="1" dirty="0">
              <a:solidFill>
                <a:srgbClr val="0000FF"/>
              </a:solidFill>
              <a:latin typeface="Times New Roman" panose="02020603050405020304" pitchFamily="18" charset="0"/>
            </a:endParaRPr>
          </a:p>
        </p:txBody>
      </p:sp>
      <p:sp>
        <p:nvSpPr>
          <p:cNvPr id="7" name="Title 1">
            <a:extLst>
              <a:ext uri="{FF2B5EF4-FFF2-40B4-BE49-F238E27FC236}">
                <a16:creationId xmlns:a16="http://schemas.microsoft.com/office/drawing/2014/main" id="{33C35634-0E43-4995-90EC-2304AFADD973}"/>
              </a:ext>
            </a:extLst>
          </p:cNvPr>
          <p:cNvSpPr txBox="1">
            <a:spLocks/>
          </p:cNvSpPr>
          <p:nvPr/>
        </p:nvSpPr>
        <p:spPr bwMode="auto">
          <a:xfrm>
            <a:off x="-152400" y="5651793"/>
            <a:ext cx="1110716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ctr">
              <a:spcBef>
                <a:spcPct val="0"/>
              </a:spcBef>
              <a:buClrTx/>
              <a:buSzTx/>
              <a:buFontTx/>
              <a:buNone/>
            </a:pP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Đoạn</a:t>
            </a:r>
            <a:r>
              <a:rPr lang="en-US" altLang="en-US" sz="4400" b="1" dirty="0">
                <a:solidFill>
                  <a:srgbClr val="0000FF"/>
                </a:solidFill>
                <a:latin typeface="Times New Roman" panose="02020603050405020304" pitchFamily="18" charset="0"/>
              </a:rPr>
              <a:t> 4: Nghe </a:t>
            </a:r>
            <a:r>
              <a:rPr lang="en-US" altLang="en-US" sz="4400" b="1" dirty="0" err="1">
                <a:solidFill>
                  <a:srgbClr val="0000FF"/>
                </a:solidFill>
                <a:latin typeface="Times New Roman" panose="02020603050405020304" pitchFamily="18" charset="0"/>
              </a:rPr>
              <a:t>tiếng</a:t>
            </a:r>
            <a:r>
              <a:rPr lang="en-US" altLang="en-US" sz="4400" b="1" dirty="0">
                <a:solidFill>
                  <a:srgbClr val="0000FF"/>
                </a:solidFill>
                <a:latin typeface="Times New Roman" panose="02020603050405020304" pitchFamily="18" charset="0"/>
              </a:rPr>
              <a:t> la…</a:t>
            </a:r>
            <a:r>
              <a:rPr lang="en-US" altLang="en-US" sz="4400" b="1" dirty="0" err="1">
                <a:solidFill>
                  <a:srgbClr val="0000FF"/>
                </a:solidFill>
                <a:latin typeface="Times New Roman" panose="02020603050405020304" pitchFamily="18" charset="0"/>
              </a:rPr>
              <a:t>hết</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bài</a:t>
            </a:r>
            <a:endParaRPr lang="en-US" altLang="en-US" sz="4400" b="1" dirty="0">
              <a:solidFill>
                <a:srgbClr val="0000FF"/>
              </a:solidFill>
              <a:latin typeface="Times New Roman" panose="02020603050405020304" pitchFamily="18" charset="0"/>
            </a:endParaRPr>
          </a:p>
        </p:txBody>
      </p:sp>
      <p:sp>
        <p:nvSpPr>
          <p:cNvPr id="44044" name="Text Box 12">
            <a:extLst>
              <a:ext uri="{FF2B5EF4-FFF2-40B4-BE49-F238E27FC236}">
                <a16:creationId xmlns:a16="http://schemas.microsoft.com/office/drawing/2014/main" id="{53B99845-172B-496D-A088-9CBEE5D97B22}"/>
              </a:ext>
            </a:extLst>
          </p:cNvPr>
          <p:cNvSpPr txBox="1">
            <a:spLocks noChangeArrowheads="1"/>
          </p:cNvSpPr>
          <p:nvPr/>
        </p:nvSpPr>
        <p:spPr bwMode="auto">
          <a:xfrm>
            <a:off x="1133980" y="1689451"/>
            <a:ext cx="4267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50000"/>
              </a:spcBef>
              <a:buClrTx/>
              <a:buSzTx/>
              <a:buFontTx/>
              <a:buNone/>
            </a:pPr>
            <a:r>
              <a:rPr lang="en-US" altLang="en-US" sz="4000" b="1" dirty="0">
                <a:latin typeface="Times New Roman" panose="02020603050405020304" pitchFamily="18" charset="0"/>
              </a:rPr>
              <a:t>Chia </a:t>
            </a:r>
            <a:r>
              <a:rPr lang="en-US" altLang="en-US" sz="4000" b="1" dirty="0" err="1">
                <a:latin typeface="Times New Roman" panose="02020603050405020304" pitchFamily="18" charset="0"/>
              </a:rPr>
              <a:t>đoạn</a:t>
            </a:r>
            <a:endParaRPr lang="en-US" altLang="en-US" sz="4000" b="1" dirty="0">
              <a:latin typeface="Times New Roman" panose="02020603050405020304" pitchFamily="18" charset="0"/>
            </a:endParaRPr>
          </a:p>
        </p:txBody>
      </p:sp>
      <p:sp>
        <p:nvSpPr>
          <p:cNvPr id="12295" name="Text Box 6">
            <a:extLst>
              <a:ext uri="{FF2B5EF4-FFF2-40B4-BE49-F238E27FC236}">
                <a16:creationId xmlns:a16="http://schemas.microsoft.com/office/drawing/2014/main" id="{1DFE5E77-B099-46CE-9CFA-CE8EA62829C5}"/>
              </a:ext>
            </a:extLst>
          </p:cNvPr>
          <p:cNvSpPr txBox="1">
            <a:spLocks noChangeArrowheads="1"/>
          </p:cNvSpPr>
          <p:nvPr/>
        </p:nvSpPr>
        <p:spPr bwMode="auto">
          <a:xfrm>
            <a:off x="4648200" y="814003"/>
            <a:ext cx="2895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50000"/>
              </a:spcBef>
              <a:buClrTx/>
              <a:buSzTx/>
              <a:buFontTx/>
              <a:buNone/>
            </a:pPr>
            <a:r>
              <a:rPr lang="en-US" altLang="en-US" sz="4800" b="1" dirty="0" err="1">
                <a:solidFill>
                  <a:srgbClr val="FF0000"/>
                </a:solidFill>
                <a:latin typeface="Times New Roman" panose="02020603050405020304" pitchFamily="18" charset="0"/>
              </a:rPr>
              <a:t>Út</a:t>
            </a:r>
            <a:r>
              <a:rPr lang="en-US" altLang="en-US" sz="4800" b="1" dirty="0">
                <a:solidFill>
                  <a:srgbClr val="FF0000"/>
                </a:solidFill>
                <a:latin typeface="Times New Roman" panose="02020603050405020304" pitchFamily="18" charset="0"/>
              </a:rPr>
              <a:t> </a:t>
            </a:r>
            <a:r>
              <a:rPr lang="en-US" altLang="en-US" sz="4800" b="1" dirty="0" err="1">
                <a:solidFill>
                  <a:srgbClr val="FF0000"/>
                </a:solidFill>
                <a:latin typeface="Times New Roman" panose="02020603050405020304" pitchFamily="18" charset="0"/>
              </a:rPr>
              <a:t>Vịnh</a:t>
            </a:r>
            <a:r>
              <a:rPr lang="en-US" altLang="en-US" sz="4400" dirty="0">
                <a:solidFill>
                  <a:srgbClr val="FF0000"/>
                </a:solidFill>
                <a:latin typeface="Times New Roman" panose="02020603050405020304" pitchFamily="18" charset="0"/>
              </a:rPr>
              <a:t> </a:t>
            </a:r>
          </a:p>
        </p:txBody>
      </p:sp>
      <p:sp>
        <p:nvSpPr>
          <p:cNvPr id="12296" name="Text Box 8">
            <a:extLst>
              <a:ext uri="{FF2B5EF4-FFF2-40B4-BE49-F238E27FC236}">
                <a16:creationId xmlns:a16="http://schemas.microsoft.com/office/drawing/2014/main" id="{CAAED6D5-2619-41BC-A910-9AB00C6F2100}"/>
              </a:ext>
            </a:extLst>
          </p:cNvPr>
          <p:cNvSpPr txBox="1">
            <a:spLocks noChangeArrowheads="1"/>
          </p:cNvSpPr>
          <p:nvPr/>
        </p:nvSpPr>
        <p:spPr bwMode="auto">
          <a:xfrm>
            <a:off x="3886200" y="-11841"/>
            <a:ext cx="39624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ctr" eaLnBrk="1" hangingPunct="1">
              <a:spcBef>
                <a:spcPct val="50000"/>
              </a:spcBef>
              <a:buClrTx/>
              <a:buSzTx/>
              <a:buFontTx/>
              <a:buNone/>
            </a:pPr>
            <a:r>
              <a:rPr lang="en-US" altLang="en-US" sz="4400" b="1" u="sng" dirty="0" err="1">
                <a:latin typeface="Times New Roman" panose="02020603050405020304" pitchFamily="18" charset="0"/>
              </a:rPr>
              <a:t>Tập</a:t>
            </a:r>
            <a:r>
              <a:rPr lang="en-US" altLang="en-US" sz="4400" b="1" u="sng" dirty="0">
                <a:latin typeface="Times New Roman" panose="02020603050405020304" pitchFamily="18" charset="0"/>
              </a:rPr>
              <a:t> </a:t>
            </a:r>
            <a:r>
              <a:rPr lang="en-US" altLang="en-US" sz="4400" b="1" u="sng" dirty="0" err="1">
                <a:latin typeface="Times New Roman" panose="02020603050405020304" pitchFamily="18" charset="0"/>
              </a:rPr>
              <a:t>đọc</a:t>
            </a:r>
            <a:endParaRPr lang="en-US" altLang="en-US" sz="4400" b="1" dirty="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4044"/>
                                        </p:tgtEl>
                                        <p:attrNameLst>
                                          <p:attrName>style.visibility</p:attrName>
                                        </p:attrNameLst>
                                      </p:cBhvr>
                                      <p:to>
                                        <p:strVal val="visible"/>
                                      </p:to>
                                    </p:set>
                                    <p:animEffect transition="in" filter="circle(in)">
                                      <p:cBhvr>
                                        <p:cTn id="7" dur="2000"/>
                                        <p:tgtEl>
                                          <p:spTgt spid="440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4404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a:extLst>
              <a:ext uri="{FF2B5EF4-FFF2-40B4-BE49-F238E27FC236}">
                <a16:creationId xmlns:a16="http://schemas.microsoft.com/office/drawing/2014/main" id="{8AA50DC8-BFF9-427B-BADB-C6E5939F1698}"/>
              </a:ext>
            </a:extLst>
          </p:cNvPr>
          <p:cNvSpPr>
            <a:spLocks noChangeArrowheads="1"/>
          </p:cNvSpPr>
          <p:nvPr/>
        </p:nvSpPr>
        <p:spPr bwMode="auto">
          <a:xfrm>
            <a:off x="381000" y="1066800"/>
            <a:ext cx="11506200" cy="372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Toàn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bài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đọc</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giọng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kể</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chậm</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rãi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thông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thả</a:t>
            </a:r>
            <a:r>
              <a:rPr lang="en-US" altLang="en-US" sz="3600" b="1" dirty="0">
                <a:solidFill>
                  <a:srgbClr val="0000FF"/>
                </a:solidFill>
                <a:latin typeface="Times New Roman" panose="02020603050405020304" pitchFamily="18" charset="0"/>
              </a:rPr>
              <a:t>.</a:t>
            </a:r>
          </a:p>
          <a:p>
            <a:pPr>
              <a:spcBef>
                <a:spcPct val="0"/>
              </a:spcBef>
              <a:buClrTx/>
              <a:buSzTx/>
              <a:buFontTx/>
              <a:buNone/>
            </a:pP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Đoạn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cuối</a:t>
            </a:r>
            <a:r>
              <a:rPr lang="en-US" altLang="en-US" sz="36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đọc</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giọng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hồi</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hộp</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dồn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dập</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đọc</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đúng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tiếng</a:t>
            </a:r>
            <a:r>
              <a:rPr lang="en-US" altLang="en-US" sz="4000" b="1" dirty="0">
                <a:solidFill>
                  <a:srgbClr val="0000FF"/>
                </a:solidFill>
                <a:latin typeface="Times New Roman" panose="02020603050405020304" pitchFamily="18" charset="0"/>
              </a:rPr>
              <a:t> la (</a:t>
            </a:r>
            <a:r>
              <a:rPr lang="en-US" altLang="en-US" sz="4000" b="1" i="1" dirty="0" err="1">
                <a:solidFill>
                  <a:schemeClr val="tx2"/>
                </a:solidFill>
                <a:latin typeface="Times New Roman" panose="02020603050405020304" pitchFamily="18" charset="0"/>
              </a:rPr>
              <a:t>Hoa</a:t>
            </a:r>
            <a:r>
              <a:rPr lang="en-US" altLang="en-US" sz="4000" b="1" i="1" dirty="0">
                <a:solidFill>
                  <a:schemeClr val="tx2"/>
                </a:solidFill>
                <a:latin typeface="Times New Roman" panose="02020603050405020304" pitchFamily="18" charset="0"/>
              </a:rPr>
              <a:t>, Lan </a:t>
            </a:r>
            <a:r>
              <a:rPr lang="en-US" altLang="en-US" sz="4000" b="1" i="1" dirty="0" err="1">
                <a:solidFill>
                  <a:schemeClr val="tx2"/>
                </a:solidFill>
                <a:latin typeface="Times New Roman" panose="02020603050405020304" pitchFamily="18" charset="0"/>
              </a:rPr>
              <a:t>tàu</a:t>
            </a:r>
            <a:r>
              <a:rPr lang="en-US" altLang="en-US" sz="4000" b="1" i="1" dirty="0">
                <a:solidFill>
                  <a:schemeClr val="tx2"/>
                </a:solidFill>
                <a:latin typeface="Times New Roman" panose="02020603050405020304" pitchFamily="18" charset="0"/>
              </a:rPr>
              <a:t> </a:t>
            </a:r>
            <a:r>
              <a:rPr lang="en-US" altLang="en-US" sz="4000" b="1" i="1" dirty="0" err="1">
                <a:solidFill>
                  <a:schemeClr val="tx2"/>
                </a:solidFill>
                <a:latin typeface="Times New Roman" panose="02020603050405020304" pitchFamily="18" charset="0"/>
              </a:rPr>
              <a:t>hỏa</a:t>
            </a:r>
            <a:r>
              <a:rPr lang="en-US" altLang="en-US" sz="4000" b="1" i="1" dirty="0">
                <a:solidFill>
                  <a:schemeClr val="tx2"/>
                </a:solidFill>
                <a:latin typeface="Times New Roman" panose="02020603050405020304" pitchFamily="18" charset="0"/>
              </a:rPr>
              <a:t> </a:t>
            </a:r>
            <a:r>
              <a:rPr lang="en-US" altLang="en-US" sz="4000" b="1" i="1" dirty="0" err="1">
                <a:solidFill>
                  <a:schemeClr val="tx2"/>
                </a:solidFill>
                <a:latin typeface="Times New Roman" panose="02020603050405020304" pitchFamily="18" charset="0"/>
              </a:rPr>
              <a:t>đến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nhấn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giọng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những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tư</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ngư</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thê</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hiện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phản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ứng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nhanh</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kịp</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thời</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hành</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động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dũng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cảm</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cứu</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em</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nho</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của</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Út</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Vịnh</a:t>
            </a:r>
            <a:r>
              <a:rPr lang="en-US" altLang="en-US" sz="4000" b="1" dirty="0">
                <a:solidFill>
                  <a:srgbClr val="0000FF"/>
                </a:solidFill>
                <a:latin typeface="Times New Roman" panose="02020603050405020304" pitchFamily="18" charset="0"/>
              </a:rPr>
              <a:t> (</a:t>
            </a:r>
            <a:r>
              <a:rPr lang="en-US" altLang="en-US" sz="4000" b="1" i="1" dirty="0" err="1">
                <a:solidFill>
                  <a:schemeClr val="tx2"/>
                </a:solidFill>
                <a:latin typeface="Times New Roman" panose="02020603050405020304" pitchFamily="18" charset="0"/>
              </a:rPr>
              <a:t>lao</a:t>
            </a:r>
            <a:r>
              <a:rPr lang="en-US" altLang="en-US" sz="4000" b="1" i="1" dirty="0">
                <a:solidFill>
                  <a:schemeClr val="tx2"/>
                </a:solidFill>
                <a:latin typeface="Times New Roman" panose="02020603050405020304" pitchFamily="18" charset="0"/>
              </a:rPr>
              <a:t> </a:t>
            </a:r>
            <a:r>
              <a:rPr lang="en-US" altLang="en-US" sz="4000" b="1" i="1" dirty="0" err="1">
                <a:solidFill>
                  <a:schemeClr val="tx2"/>
                </a:solidFill>
                <a:latin typeface="Times New Roman" panose="02020603050405020304" pitchFamily="18" charset="0"/>
              </a:rPr>
              <a:t>ra</a:t>
            </a:r>
            <a:r>
              <a:rPr lang="en-US" altLang="en-US" sz="4000" b="1" i="1" dirty="0">
                <a:solidFill>
                  <a:schemeClr val="tx2"/>
                </a:solidFill>
                <a:latin typeface="Times New Roman" panose="02020603050405020304" pitchFamily="18" charset="0"/>
              </a:rPr>
              <a:t> </a:t>
            </a:r>
            <a:r>
              <a:rPr lang="en-US" altLang="en-US" sz="4000" b="1" i="1" dirty="0" err="1">
                <a:solidFill>
                  <a:schemeClr val="tx2"/>
                </a:solidFill>
                <a:latin typeface="Times New Roman" panose="02020603050405020304" pitchFamily="18" charset="0"/>
              </a:rPr>
              <a:t>như</a:t>
            </a:r>
            <a:r>
              <a:rPr lang="en-US" altLang="en-US" sz="4000" b="1" i="1" dirty="0">
                <a:solidFill>
                  <a:schemeClr val="tx2"/>
                </a:solidFill>
                <a:latin typeface="Times New Roman" panose="02020603050405020304" pitchFamily="18" charset="0"/>
              </a:rPr>
              <a:t> </a:t>
            </a:r>
            <a:r>
              <a:rPr lang="en-US" altLang="en-US" sz="4000" b="1" i="1" dirty="0" err="1">
                <a:solidFill>
                  <a:schemeClr val="tx2"/>
                </a:solidFill>
                <a:latin typeface="Times New Roman" panose="02020603050405020304" pitchFamily="18" charset="0"/>
              </a:rPr>
              <a:t>tên</a:t>
            </a:r>
            <a:r>
              <a:rPr lang="en-US" altLang="en-US" sz="4000" b="1" i="1" dirty="0">
                <a:solidFill>
                  <a:schemeClr val="tx2"/>
                </a:solidFill>
                <a:latin typeface="Times New Roman" panose="02020603050405020304" pitchFamily="18" charset="0"/>
              </a:rPr>
              <a:t> </a:t>
            </a:r>
            <a:r>
              <a:rPr lang="en-US" altLang="en-US" sz="4000" b="1" i="1" dirty="0" err="1">
                <a:solidFill>
                  <a:schemeClr val="tx2"/>
                </a:solidFill>
                <a:latin typeface="Times New Roman" panose="02020603050405020304" pitchFamily="18" charset="0"/>
              </a:rPr>
              <a:t>bắn</a:t>
            </a:r>
            <a:r>
              <a:rPr lang="en-US" altLang="en-US" sz="4000" b="1" i="1" dirty="0">
                <a:solidFill>
                  <a:schemeClr val="tx2"/>
                </a:solidFill>
                <a:latin typeface="Times New Roman" panose="02020603050405020304" pitchFamily="18" charset="0"/>
              </a:rPr>
              <a:t>, la </a:t>
            </a:r>
            <a:r>
              <a:rPr lang="en-US" altLang="en-US" sz="4000" b="1" i="1" dirty="0" err="1">
                <a:solidFill>
                  <a:schemeClr val="tx2"/>
                </a:solidFill>
                <a:latin typeface="Times New Roman" panose="02020603050405020304" pitchFamily="18" charset="0"/>
              </a:rPr>
              <a:t>lớn</a:t>
            </a:r>
            <a:r>
              <a:rPr lang="en-US" altLang="en-US" sz="4000" b="1" i="1" dirty="0">
                <a:solidFill>
                  <a:schemeClr val="tx2"/>
                </a:solidFill>
                <a:latin typeface="Times New Roman" panose="02020603050405020304" pitchFamily="18" charset="0"/>
              </a:rPr>
              <a:t>, </a:t>
            </a:r>
            <a:r>
              <a:rPr lang="en-US" altLang="en-US" sz="4000" b="1" i="1" dirty="0" err="1">
                <a:solidFill>
                  <a:schemeClr val="tx2"/>
                </a:solidFill>
                <a:latin typeface="Times New Roman" panose="02020603050405020304" pitchFamily="18" charset="0"/>
              </a:rPr>
              <a:t>nhào</a:t>
            </a:r>
            <a:r>
              <a:rPr lang="en-US" altLang="en-US" sz="4000" b="1" i="1" dirty="0">
                <a:solidFill>
                  <a:schemeClr val="tx2"/>
                </a:solidFill>
                <a:latin typeface="Times New Roman" panose="02020603050405020304" pitchFamily="18" charset="0"/>
              </a:rPr>
              <a:t> </a:t>
            </a:r>
            <a:r>
              <a:rPr lang="en-US" altLang="en-US" sz="4000" b="1" i="1" dirty="0" err="1">
                <a:solidFill>
                  <a:schemeClr val="tx2"/>
                </a:solidFill>
                <a:latin typeface="Times New Roman" panose="02020603050405020304" pitchFamily="18" charset="0"/>
              </a:rPr>
              <a:t>tới</a:t>
            </a:r>
            <a:r>
              <a:rPr lang="en-US" altLang="en-US" sz="4000" b="1" dirty="0">
                <a:solidFill>
                  <a:srgbClr val="0000FF"/>
                </a:solidFill>
                <a:latin typeface="Times New Roman" panose="02020603050405020304" pitchFamily="18" charset="0"/>
              </a:rPr>
              <a:t>)</a:t>
            </a:r>
          </a:p>
        </p:txBody>
      </p:sp>
      <p:sp>
        <p:nvSpPr>
          <p:cNvPr id="20486" name="Text Box 6">
            <a:extLst>
              <a:ext uri="{FF2B5EF4-FFF2-40B4-BE49-F238E27FC236}">
                <a16:creationId xmlns:a16="http://schemas.microsoft.com/office/drawing/2014/main" id="{2463A885-FD93-46B4-8EDE-05091EE92A3C}"/>
              </a:ext>
            </a:extLst>
          </p:cNvPr>
          <p:cNvSpPr txBox="1">
            <a:spLocks noChangeArrowheads="1"/>
          </p:cNvSpPr>
          <p:nvPr/>
        </p:nvSpPr>
        <p:spPr bwMode="auto">
          <a:xfrm>
            <a:off x="3429000" y="152400"/>
            <a:ext cx="3962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50000"/>
              </a:spcBef>
              <a:buClrTx/>
              <a:buSzTx/>
              <a:buFontTx/>
              <a:buNone/>
            </a:pPr>
            <a:r>
              <a:rPr lang="en-US" altLang="en-US" sz="4000" b="1" u="sng" dirty="0" err="1">
                <a:solidFill>
                  <a:srgbClr val="FF0000"/>
                </a:solidFill>
                <a:latin typeface="Times New Roman" panose="02020603050405020304" pitchFamily="18" charset="0"/>
              </a:rPr>
              <a:t>Hướng</a:t>
            </a:r>
            <a:r>
              <a:rPr lang="en-US" altLang="en-US" sz="4000" b="1" u="sng" dirty="0">
                <a:solidFill>
                  <a:srgbClr val="FF0000"/>
                </a:solidFill>
                <a:latin typeface="Times New Roman" panose="02020603050405020304" pitchFamily="18" charset="0"/>
              </a:rPr>
              <a:t> </a:t>
            </a:r>
            <a:r>
              <a:rPr lang="en-US" altLang="en-US" sz="4000" b="1" u="sng" dirty="0" err="1">
                <a:solidFill>
                  <a:srgbClr val="FF0000"/>
                </a:solidFill>
                <a:latin typeface="Times New Roman" panose="02020603050405020304" pitchFamily="18" charset="0"/>
              </a:rPr>
              <a:t>dẫn</a:t>
            </a:r>
            <a:r>
              <a:rPr lang="en-US" altLang="en-US" sz="4000" b="1" u="sng" dirty="0">
                <a:solidFill>
                  <a:srgbClr val="FF0000"/>
                </a:solidFill>
                <a:latin typeface="Times New Roman" panose="02020603050405020304" pitchFamily="18" charset="0"/>
              </a:rPr>
              <a:t> </a:t>
            </a:r>
            <a:r>
              <a:rPr lang="en-US" altLang="en-US" sz="4000" b="1" u="sng" dirty="0" err="1">
                <a:solidFill>
                  <a:srgbClr val="FF0000"/>
                </a:solidFill>
                <a:latin typeface="Times New Roman" panose="02020603050405020304" pitchFamily="18" charset="0"/>
              </a:rPr>
              <a:t>đọc</a:t>
            </a:r>
            <a:endParaRPr lang="en-US" altLang="en-US" sz="4000" b="1" u="sng" dirty="0">
              <a:solidFill>
                <a:srgbClr val="FF0000"/>
              </a:solidFill>
              <a:latin typeface="Times New Roman" panose="02020603050405020304" pitchFamily="18" charset="0"/>
            </a:endParaRPr>
          </a:p>
        </p:txBody>
      </p:sp>
    </p:spTree>
    <p:extLst>
      <p:ext uri="{BB962C8B-B14F-4D97-AF65-F5344CB8AC3E}">
        <p14:creationId xmlns:p14="http://schemas.microsoft.com/office/powerpoint/2010/main" val="24627297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486"/>
                                        </p:tgtEl>
                                        <p:attrNameLst>
                                          <p:attrName>style.visibility</p:attrName>
                                        </p:attrNameLst>
                                      </p:cBhvr>
                                      <p:to>
                                        <p:strVal val="visible"/>
                                      </p:to>
                                    </p:set>
                                    <p:animEffect transition="in" filter="circle(in)">
                                      <p:cBhvr>
                                        <p:cTn id="7" dur="2000"/>
                                        <p:tgtEl>
                                          <p:spTgt spid="2048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485">
                                            <p:txEl>
                                              <p:pRg st="1" end="1"/>
                                            </p:txEl>
                                          </p:spTgt>
                                        </p:tgtEl>
                                        <p:attrNameLst>
                                          <p:attrName>style.visibility</p:attrName>
                                        </p:attrNameLst>
                                      </p:cBhvr>
                                      <p:to>
                                        <p:strVal val="visible"/>
                                      </p:to>
                                    </p:set>
                                    <p:animEffect transition="in" filter="circle(in)">
                                      <p:cBhvr>
                                        <p:cTn id="12" dur="2000"/>
                                        <p:tgtEl>
                                          <p:spTgt spid="2048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485">
                                            <p:txEl>
                                              <p:pRg st="0" end="0"/>
                                            </p:txEl>
                                          </p:spTgt>
                                        </p:tgtEl>
                                        <p:attrNameLst>
                                          <p:attrName>style.visibility</p:attrName>
                                        </p:attrNameLst>
                                      </p:cBhvr>
                                      <p:to>
                                        <p:strVal val="visible"/>
                                      </p:to>
                                    </p:set>
                                    <p:animEffect transition="in" filter="circle(in)">
                                      <p:cBhvr>
                                        <p:cTn id="17" dur="2000"/>
                                        <p:tgtEl>
                                          <p:spTgt spid="2048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CC6555-5582-6AC5-BDC3-FCD762DDC9E0}"/>
              </a:ext>
            </a:extLst>
          </p:cNvPr>
          <p:cNvSpPr/>
          <p:nvPr/>
        </p:nvSpPr>
        <p:spPr>
          <a:xfrm>
            <a:off x="1905000" y="1441451"/>
            <a:ext cx="4038600" cy="511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dirty="0">
                <a:solidFill>
                  <a:srgbClr val="0000FF"/>
                </a:solidFill>
                <a:latin typeface="Times New Roman" panose="02020603050405020304" pitchFamily="18" charset="0"/>
                <a:cs typeface="Times New Roman" panose="02020603050405020304" pitchFamily="18" charset="0"/>
              </a:rPr>
              <a:t>Luyện đọc</a:t>
            </a:r>
          </a:p>
        </p:txBody>
      </p:sp>
      <p:sp>
        <p:nvSpPr>
          <p:cNvPr id="6" name="Rectangle 5">
            <a:extLst>
              <a:ext uri="{FF2B5EF4-FFF2-40B4-BE49-F238E27FC236}">
                <a16:creationId xmlns:a16="http://schemas.microsoft.com/office/drawing/2014/main" id="{13275771-700D-41F5-E1B5-C60F0986F0E5}"/>
              </a:ext>
            </a:extLst>
          </p:cNvPr>
          <p:cNvSpPr/>
          <p:nvPr/>
        </p:nvSpPr>
        <p:spPr>
          <a:xfrm>
            <a:off x="6705600" y="1460501"/>
            <a:ext cx="3657600" cy="473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a:solidFill>
                  <a:srgbClr val="0000FF"/>
                </a:solidFill>
                <a:latin typeface="Times New Roman" panose="02020603050405020304" pitchFamily="18" charset="0"/>
                <a:cs typeface="Times New Roman" panose="02020603050405020304" pitchFamily="18" charset="0"/>
              </a:rPr>
              <a:t>Tìm hiểu bài</a:t>
            </a:r>
            <a:endParaRPr lang="en-US" altLang="en-US" b="1" dirty="0">
              <a:solidFill>
                <a:srgbClr val="0000FF"/>
              </a:solidFill>
              <a:latin typeface="Times New Roman" panose="02020603050405020304" pitchFamily="18"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07401903-69DD-4C81-8DB7-72427BDF08B1}"/>
              </a:ext>
            </a:extLst>
          </p:cNvPr>
          <p:cNvCxnSpPr/>
          <p:nvPr/>
        </p:nvCxnSpPr>
        <p:spPr>
          <a:xfrm>
            <a:off x="6280150" y="1697038"/>
            <a:ext cx="88900" cy="3789362"/>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1259A882-8D24-91CE-4EFC-2C8BC0BB99A1}"/>
              </a:ext>
            </a:extLst>
          </p:cNvPr>
          <p:cNvCxnSpPr>
            <a:stCxn id="2" idx="3"/>
            <a:endCxn id="6" idx="1"/>
          </p:cNvCxnSpPr>
          <p:nvPr/>
        </p:nvCxnSpPr>
        <p:spPr>
          <a:xfrm>
            <a:off x="5943600" y="1697038"/>
            <a:ext cx="762000" cy="0"/>
          </a:xfrm>
          <a:prstGeom prst="line">
            <a:avLst/>
          </a:prstGeom>
          <a:ln/>
        </p:spPr>
        <p:style>
          <a:lnRef idx="3">
            <a:schemeClr val="accent2"/>
          </a:lnRef>
          <a:fillRef idx="0">
            <a:schemeClr val="accent2"/>
          </a:fillRef>
          <a:effectRef idx="2">
            <a:schemeClr val="accent2"/>
          </a:effectRef>
          <a:fontRef idx="minor">
            <a:schemeClr val="tx1"/>
          </a:fontRef>
        </p:style>
      </p:cxnSp>
      <p:sp>
        <p:nvSpPr>
          <p:cNvPr id="7174" name="Title 1">
            <a:extLst>
              <a:ext uri="{FF2B5EF4-FFF2-40B4-BE49-F238E27FC236}">
                <a16:creationId xmlns:a16="http://schemas.microsoft.com/office/drawing/2014/main" id="{06166D51-A524-22F0-36F4-31F5158A55C4}"/>
              </a:ext>
            </a:extLst>
          </p:cNvPr>
          <p:cNvSpPr>
            <a:spLocks noGrp="1" noChangeArrowheads="1"/>
          </p:cNvSpPr>
          <p:nvPr>
            <p:ph type="title"/>
          </p:nvPr>
        </p:nvSpPr>
        <p:spPr>
          <a:xfrm>
            <a:off x="1524000" y="0"/>
            <a:ext cx="9144000" cy="1371600"/>
          </a:xfrm>
        </p:spPr>
        <p:txBody>
          <a:bodyPr/>
          <a:lstStyle/>
          <a:p>
            <a:br>
              <a:rPr lang="en-US" altLang="en-US" sz="2800" b="1" i="1" dirty="0">
                <a:solidFill>
                  <a:srgbClr val="FF0066"/>
                </a:solidFill>
                <a:latin typeface="Times New Roman" panose="02020603050405020304" pitchFamily="18" charset="0"/>
                <a:cs typeface="Times New Roman" panose="02020603050405020304" pitchFamily="18" charset="0"/>
              </a:rPr>
            </a:br>
            <a:r>
              <a:rPr lang="en-US" altLang="en-US" sz="3200" b="1" dirty="0" err="1">
                <a:solidFill>
                  <a:srgbClr val="CC0099"/>
                </a:solidFill>
                <a:latin typeface="Times New Roman" panose="02020603050405020304" pitchFamily="18" charset="0"/>
                <a:cs typeface="Times New Roman" panose="02020603050405020304" pitchFamily="18" charset="0"/>
              </a:rPr>
              <a:t>Tập</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đọc</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Út</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Vịnh</a:t>
            </a:r>
            <a:br>
              <a:rPr lang="en-US" altLang="en-US" sz="3200" b="1" dirty="0">
                <a:solidFill>
                  <a:srgbClr val="CC0099"/>
                </a:solidFill>
                <a:latin typeface="Times New Roman" panose="02020603050405020304" pitchFamily="18" charset="0"/>
                <a:cs typeface="Times New Roman" panose="02020603050405020304" pitchFamily="18" charset="0"/>
              </a:rPr>
            </a:br>
            <a:r>
              <a:rPr lang="en-US" altLang="en-US" sz="2000" b="1" dirty="0">
                <a:solidFill>
                  <a:srgbClr val="CC0099"/>
                </a:solidFill>
                <a:latin typeface="Times New Roman" panose="02020603050405020304" pitchFamily="18" charset="0"/>
                <a:cs typeface="Times New Roman" panose="02020603050405020304" pitchFamily="18" charset="0"/>
              </a:rPr>
              <a:t>                                                    (</a:t>
            </a:r>
            <a:r>
              <a:rPr lang="en-US" altLang="en-US" sz="2000" b="1" i="1" dirty="0">
                <a:solidFill>
                  <a:srgbClr val="CC0099"/>
                </a:solidFill>
                <a:latin typeface="Times New Roman" panose="02020603050405020304" pitchFamily="18" charset="0"/>
                <a:cs typeface="Times New Roman" panose="02020603050405020304" pitchFamily="18" charset="0"/>
              </a:rPr>
              <a:t>Theo </a:t>
            </a:r>
            <a:r>
              <a:rPr lang="en-US" altLang="en-US" sz="2000" b="1" dirty="0" err="1">
                <a:solidFill>
                  <a:srgbClr val="CC0099"/>
                </a:solidFill>
                <a:latin typeface="Times New Roman" panose="02020603050405020304" pitchFamily="18" charset="0"/>
                <a:cs typeface="Times New Roman" panose="02020603050405020304" pitchFamily="18" charset="0"/>
              </a:rPr>
              <a:t>Tô</a:t>
            </a:r>
            <a:r>
              <a:rPr lang="en-US" altLang="en-US" sz="2000" b="1" dirty="0">
                <a:solidFill>
                  <a:srgbClr val="CC0099"/>
                </a:solidFill>
                <a:latin typeface="Times New Roman" panose="02020603050405020304" pitchFamily="18" charset="0"/>
                <a:cs typeface="Times New Roman" panose="02020603050405020304" pitchFamily="18" charset="0"/>
              </a:rPr>
              <a:t> </a:t>
            </a:r>
            <a:r>
              <a:rPr lang="en-US" altLang="en-US" sz="2000" b="1" dirty="0" err="1">
                <a:solidFill>
                  <a:srgbClr val="CC0099"/>
                </a:solidFill>
                <a:latin typeface="Times New Roman" panose="02020603050405020304" pitchFamily="18" charset="0"/>
                <a:cs typeface="Times New Roman" panose="02020603050405020304" pitchFamily="18" charset="0"/>
              </a:rPr>
              <a:t>Phương</a:t>
            </a:r>
            <a:r>
              <a:rPr lang="en-US" altLang="en-US" sz="2000" b="1" dirty="0">
                <a:solidFill>
                  <a:srgbClr val="CC0099"/>
                </a:solidFill>
                <a:latin typeface="Times New Roman" panose="02020603050405020304" pitchFamily="18" charset="0"/>
                <a:cs typeface="Times New Roman" panose="02020603050405020304" pitchFamily="18" charset="0"/>
              </a:rPr>
              <a:t>)</a:t>
            </a:r>
            <a:endParaRPr lang="en-US" altLang="en-US" sz="2000" b="1" i="1" dirty="0">
              <a:solidFill>
                <a:srgbClr val="FF0066"/>
              </a:solidFill>
              <a:latin typeface="Times New Roman" panose="02020603050405020304" pitchFamily="18" charset="0"/>
              <a:cs typeface="Times New Roman" panose="02020603050405020304" pitchFamily="18" charset="0"/>
            </a:endParaRPr>
          </a:p>
        </p:txBody>
      </p:sp>
      <p:sp>
        <p:nvSpPr>
          <p:cNvPr id="7175" name="Rectangle 2">
            <a:extLst>
              <a:ext uri="{FF2B5EF4-FFF2-40B4-BE49-F238E27FC236}">
                <a16:creationId xmlns:a16="http://schemas.microsoft.com/office/drawing/2014/main" id="{B5CE2285-0AFA-F92E-77D6-D56ED7139BFC}"/>
              </a:ext>
            </a:extLst>
          </p:cNvPr>
          <p:cNvSpPr>
            <a:spLocks noChangeArrowheads="1"/>
          </p:cNvSpPr>
          <p:nvPr/>
        </p:nvSpPr>
        <p:spPr bwMode="auto">
          <a:xfrm>
            <a:off x="1627188" y="4724401"/>
            <a:ext cx="4495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a:t>
            </a:r>
            <a:endParaRPr lang="vi-VN" altLang="en-US">
              <a:solidFill>
                <a:srgbClr val="0000FF"/>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311A0526-62A9-E7D2-F192-57E9342C3D2E}"/>
              </a:ext>
            </a:extLst>
          </p:cNvPr>
          <p:cNvSpPr>
            <a:spLocks noChangeArrowheads="1"/>
          </p:cNvSpPr>
          <p:nvPr/>
        </p:nvSpPr>
        <p:spPr bwMode="auto">
          <a:xfrm>
            <a:off x="1524000" y="2090739"/>
            <a:ext cx="46053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a:t>
            </a:r>
            <a:r>
              <a:rPr lang="en-US" altLang="en-US" sz="2600">
                <a:solidFill>
                  <a:srgbClr val="FF0066"/>
                </a:solidFill>
                <a:latin typeface="Times New Roman" panose="02020603050405020304" pitchFamily="18" charset="0"/>
                <a:cs typeface="Times New Roman" panose="02020603050405020304" pitchFamily="18" charset="0"/>
              </a:rPr>
              <a:t>- Chềnh ềnh, giục giã, khóc thét</a:t>
            </a:r>
            <a:endParaRPr lang="vi-VN" altLang="en-US" sz="2600">
              <a:solidFill>
                <a:srgbClr val="FF0066"/>
              </a:solidFill>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E3CF8624-5065-49AB-1CBD-12BDDBD0B8B6}"/>
              </a:ext>
            </a:extLst>
          </p:cNvPr>
          <p:cNvSpPr>
            <a:spLocks noChangeArrowheads="1"/>
          </p:cNvSpPr>
          <p:nvPr/>
        </p:nvSpPr>
        <p:spPr bwMode="auto">
          <a:xfrm>
            <a:off x="1885951" y="2684463"/>
            <a:ext cx="431641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Không chút do dự,Vịnh nhào tới  ôm Lan lăn xuống mép ruộng, cứu sống cô bé trước cái chết trng gang tấc</a:t>
            </a:r>
            <a:r>
              <a:rPr lang="en-US" altLang="en-US">
                <a:solidFill>
                  <a:srgbClr val="0000FF"/>
                </a:solidFill>
                <a:latin typeface="Times New Roman" panose="02020603050405020304" pitchFamily="18" charset="0"/>
                <a:cs typeface="Times New Roman" panose="02020603050405020304" pitchFamily="18" charset="0"/>
              </a:rPr>
              <a:t>.</a:t>
            </a:r>
            <a:endParaRPr lang="vi-VN" altLang="en-US">
              <a:solidFill>
                <a:srgbClr val="0000FF"/>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18D765-3F9C-2E01-F222-5BEC59EB6695}"/>
              </a:ext>
            </a:extLst>
          </p:cNvPr>
          <p:cNvSpPr/>
          <p:nvPr/>
        </p:nvSpPr>
        <p:spPr>
          <a:xfrm>
            <a:off x="1905000" y="1441451"/>
            <a:ext cx="4038600" cy="511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dirty="0">
                <a:solidFill>
                  <a:srgbClr val="0000FF"/>
                </a:solidFill>
                <a:latin typeface="Times New Roman" panose="02020603050405020304" pitchFamily="18" charset="0"/>
                <a:cs typeface="Times New Roman" panose="02020603050405020304" pitchFamily="18" charset="0"/>
              </a:rPr>
              <a:t>Luyện đọc</a:t>
            </a:r>
          </a:p>
        </p:txBody>
      </p:sp>
      <p:sp>
        <p:nvSpPr>
          <p:cNvPr id="6" name="Rectangle 5">
            <a:extLst>
              <a:ext uri="{FF2B5EF4-FFF2-40B4-BE49-F238E27FC236}">
                <a16:creationId xmlns:a16="http://schemas.microsoft.com/office/drawing/2014/main" id="{AB6D8250-F2FF-3D4B-FDAE-155E6EEC7B83}"/>
              </a:ext>
            </a:extLst>
          </p:cNvPr>
          <p:cNvSpPr/>
          <p:nvPr/>
        </p:nvSpPr>
        <p:spPr>
          <a:xfrm>
            <a:off x="6705600" y="1460501"/>
            <a:ext cx="3657600" cy="473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a:solidFill>
                  <a:srgbClr val="0000FF"/>
                </a:solidFill>
                <a:latin typeface="Times New Roman" panose="02020603050405020304" pitchFamily="18" charset="0"/>
                <a:cs typeface="Times New Roman" panose="02020603050405020304" pitchFamily="18" charset="0"/>
              </a:rPr>
              <a:t>Tìm hiểu bài</a:t>
            </a:r>
            <a:endParaRPr lang="en-US" altLang="en-US" b="1" dirty="0">
              <a:solidFill>
                <a:srgbClr val="0000FF"/>
              </a:solidFill>
              <a:latin typeface="Times New Roman" panose="02020603050405020304" pitchFamily="18"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EB039C70-A7DA-1180-4FBF-B5FF4FE2EA12}"/>
              </a:ext>
            </a:extLst>
          </p:cNvPr>
          <p:cNvCxnSpPr/>
          <p:nvPr/>
        </p:nvCxnSpPr>
        <p:spPr>
          <a:xfrm>
            <a:off x="6280150" y="1697038"/>
            <a:ext cx="88900" cy="3789362"/>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69EF09C3-28BD-42B4-4BA1-CDAEEC4F5393}"/>
              </a:ext>
            </a:extLst>
          </p:cNvPr>
          <p:cNvCxnSpPr>
            <a:stCxn id="2" idx="3"/>
            <a:endCxn id="6" idx="1"/>
          </p:cNvCxnSpPr>
          <p:nvPr/>
        </p:nvCxnSpPr>
        <p:spPr>
          <a:xfrm>
            <a:off x="5943600" y="1697038"/>
            <a:ext cx="762000" cy="0"/>
          </a:xfrm>
          <a:prstGeom prst="line">
            <a:avLst/>
          </a:prstGeom>
          <a:ln/>
        </p:spPr>
        <p:style>
          <a:lnRef idx="3">
            <a:schemeClr val="accent2"/>
          </a:lnRef>
          <a:fillRef idx="0">
            <a:schemeClr val="accent2"/>
          </a:fillRef>
          <a:effectRef idx="2">
            <a:schemeClr val="accent2"/>
          </a:effectRef>
          <a:fontRef idx="minor">
            <a:schemeClr val="tx1"/>
          </a:fontRef>
        </p:style>
      </p:cxnSp>
      <p:sp>
        <p:nvSpPr>
          <p:cNvPr id="8198" name="Title 1">
            <a:extLst>
              <a:ext uri="{FF2B5EF4-FFF2-40B4-BE49-F238E27FC236}">
                <a16:creationId xmlns:a16="http://schemas.microsoft.com/office/drawing/2014/main" id="{D187CD81-8F5D-0D57-E408-68C1DFEF2E8B}"/>
              </a:ext>
            </a:extLst>
          </p:cNvPr>
          <p:cNvSpPr>
            <a:spLocks noGrp="1" noChangeArrowheads="1"/>
          </p:cNvSpPr>
          <p:nvPr>
            <p:ph type="title"/>
          </p:nvPr>
        </p:nvSpPr>
        <p:spPr>
          <a:xfrm>
            <a:off x="1524000" y="0"/>
            <a:ext cx="9144000" cy="1371600"/>
          </a:xfrm>
        </p:spPr>
        <p:txBody>
          <a:bodyPr/>
          <a:lstStyle/>
          <a:p>
            <a:r>
              <a:rPr lang="en-US" altLang="en-US" sz="2800" b="1" i="1" dirty="0" err="1">
                <a:solidFill>
                  <a:srgbClr val="FF0066"/>
                </a:solidFill>
                <a:latin typeface="Times New Roman" panose="02020603050405020304" pitchFamily="18" charset="0"/>
                <a:cs typeface="Times New Roman" panose="02020603050405020304" pitchFamily="18" charset="0"/>
              </a:rPr>
              <a:t>Thứ</a:t>
            </a:r>
            <a:r>
              <a:rPr lang="en-US" altLang="en-US" sz="2800" b="1" i="1" dirty="0">
                <a:solidFill>
                  <a:srgbClr val="FF0066"/>
                </a:solidFill>
                <a:latin typeface="Times New Roman" panose="02020603050405020304" pitchFamily="18" charset="0"/>
                <a:cs typeface="Times New Roman" panose="02020603050405020304" pitchFamily="18" charset="0"/>
              </a:rPr>
              <a:t> </a:t>
            </a:r>
            <a:r>
              <a:rPr lang="en-US" altLang="en-US" sz="2800" b="1" i="1" dirty="0" err="1">
                <a:solidFill>
                  <a:srgbClr val="FF0066"/>
                </a:solidFill>
                <a:latin typeface="Times New Roman" panose="02020603050405020304" pitchFamily="18" charset="0"/>
                <a:cs typeface="Times New Roman" panose="02020603050405020304" pitchFamily="18" charset="0"/>
              </a:rPr>
              <a:t>hai</a:t>
            </a:r>
            <a:r>
              <a:rPr lang="en-US" altLang="en-US" sz="2800" b="1" i="1" dirty="0">
                <a:solidFill>
                  <a:srgbClr val="FF0066"/>
                </a:solidFill>
                <a:latin typeface="Times New Roman" panose="02020603050405020304" pitchFamily="18" charset="0"/>
                <a:cs typeface="Times New Roman" panose="02020603050405020304" pitchFamily="18" charset="0"/>
              </a:rPr>
              <a:t> </a:t>
            </a:r>
            <a:r>
              <a:rPr lang="en-US" altLang="en-US" sz="2800" b="1" i="1" dirty="0" err="1">
                <a:solidFill>
                  <a:srgbClr val="FF0066"/>
                </a:solidFill>
                <a:latin typeface="Times New Roman" panose="02020603050405020304" pitchFamily="18" charset="0"/>
                <a:cs typeface="Times New Roman" panose="02020603050405020304" pitchFamily="18" charset="0"/>
              </a:rPr>
              <a:t>ngày</a:t>
            </a:r>
            <a:r>
              <a:rPr lang="en-US" altLang="en-US" sz="2800" b="1" i="1" dirty="0">
                <a:solidFill>
                  <a:srgbClr val="FF0066"/>
                </a:solidFill>
                <a:latin typeface="Times New Roman" panose="02020603050405020304" pitchFamily="18" charset="0"/>
                <a:cs typeface="Times New Roman" panose="02020603050405020304" pitchFamily="18" charset="0"/>
              </a:rPr>
              <a:t> 16 </a:t>
            </a:r>
            <a:r>
              <a:rPr lang="en-US" altLang="en-US" sz="2800" b="1" i="1" dirty="0" err="1">
                <a:solidFill>
                  <a:srgbClr val="FF0066"/>
                </a:solidFill>
                <a:latin typeface="Times New Roman" panose="02020603050405020304" pitchFamily="18" charset="0"/>
                <a:cs typeface="Times New Roman" panose="02020603050405020304" pitchFamily="18" charset="0"/>
              </a:rPr>
              <a:t>tháng</a:t>
            </a:r>
            <a:r>
              <a:rPr lang="en-US" altLang="en-US" sz="2800" b="1" i="1" dirty="0">
                <a:solidFill>
                  <a:srgbClr val="FF0066"/>
                </a:solidFill>
                <a:latin typeface="Times New Roman" panose="02020603050405020304" pitchFamily="18" charset="0"/>
                <a:cs typeface="Times New Roman" panose="02020603050405020304" pitchFamily="18" charset="0"/>
              </a:rPr>
              <a:t> 5 </a:t>
            </a:r>
            <a:r>
              <a:rPr lang="en-US" altLang="en-US" sz="2800" b="1" i="1" dirty="0" err="1">
                <a:solidFill>
                  <a:srgbClr val="FF0066"/>
                </a:solidFill>
                <a:latin typeface="Times New Roman" panose="02020603050405020304" pitchFamily="18" charset="0"/>
                <a:cs typeface="Times New Roman" panose="02020603050405020304" pitchFamily="18" charset="0"/>
              </a:rPr>
              <a:t>năm</a:t>
            </a:r>
            <a:r>
              <a:rPr lang="en-US" altLang="en-US" sz="2800" b="1" i="1" dirty="0">
                <a:solidFill>
                  <a:srgbClr val="FF0066"/>
                </a:solidFill>
                <a:latin typeface="Times New Roman" panose="02020603050405020304" pitchFamily="18" charset="0"/>
                <a:cs typeface="Times New Roman" panose="02020603050405020304" pitchFamily="18" charset="0"/>
              </a:rPr>
              <a:t> 2022</a:t>
            </a:r>
            <a:br>
              <a:rPr lang="en-US" altLang="en-US" sz="2800" b="1" i="1" dirty="0">
                <a:solidFill>
                  <a:srgbClr val="FF0066"/>
                </a:solidFill>
                <a:latin typeface="Times New Roman" panose="02020603050405020304" pitchFamily="18" charset="0"/>
                <a:cs typeface="Times New Roman" panose="02020603050405020304" pitchFamily="18" charset="0"/>
              </a:rPr>
            </a:br>
            <a:r>
              <a:rPr lang="en-US" altLang="en-US" sz="3200" b="1" dirty="0" err="1">
                <a:solidFill>
                  <a:srgbClr val="CC0099"/>
                </a:solidFill>
                <a:latin typeface="Times New Roman" panose="02020603050405020304" pitchFamily="18" charset="0"/>
                <a:cs typeface="Times New Roman" panose="02020603050405020304" pitchFamily="18" charset="0"/>
              </a:rPr>
              <a:t>Tập</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đọc</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Út</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Vịnh</a:t>
            </a:r>
            <a:br>
              <a:rPr lang="en-US" altLang="en-US" sz="3200" b="1" dirty="0">
                <a:solidFill>
                  <a:srgbClr val="CC0099"/>
                </a:solidFill>
                <a:latin typeface="Times New Roman" panose="02020603050405020304" pitchFamily="18" charset="0"/>
                <a:cs typeface="Times New Roman" panose="02020603050405020304" pitchFamily="18" charset="0"/>
              </a:rPr>
            </a:br>
            <a:r>
              <a:rPr lang="en-US" altLang="en-US" sz="2000" b="1" dirty="0">
                <a:solidFill>
                  <a:srgbClr val="CC0099"/>
                </a:solidFill>
                <a:latin typeface="Times New Roman" panose="02020603050405020304" pitchFamily="18" charset="0"/>
                <a:cs typeface="Times New Roman" panose="02020603050405020304" pitchFamily="18" charset="0"/>
              </a:rPr>
              <a:t>                                                    (</a:t>
            </a:r>
            <a:r>
              <a:rPr lang="en-US" altLang="en-US" sz="2000" b="1" i="1" dirty="0">
                <a:solidFill>
                  <a:srgbClr val="CC0099"/>
                </a:solidFill>
                <a:latin typeface="Times New Roman" panose="02020603050405020304" pitchFamily="18" charset="0"/>
                <a:cs typeface="Times New Roman" panose="02020603050405020304" pitchFamily="18" charset="0"/>
              </a:rPr>
              <a:t>Theo </a:t>
            </a:r>
            <a:r>
              <a:rPr lang="en-US" altLang="en-US" sz="2000" b="1" dirty="0" err="1">
                <a:solidFill>
                  <a:srgbClr val="CC0099"/>
                </a:solidFill>
                <a:latin typeface="Times New Roman" panose="02020603050405020304" pitchFamily="18" charset="0"/>
                <a:cs typeface="Times New Roman" panose="02020603050405020304" pitchFamily="18" charset="0"/>
              </a:rPr>
              <a:t>Tô</a:t>
            </a:r>
            <a:r>
              <a:rPr lang="en-US" altLang="en-US" sz="2000" b="1" dirty="0">
                <a:solidFill>
                  <a:srgbClr val="CC0099"/>
                </a:solidFill>
                <a:latin typeface="Times New Roman" panose="02020603050405020304" pitchFamily="18" charset="0"/>
                <a:cs typeface="Times New Roman" panose="02020603050405020304" pitchFamily="18" charset="0"/>
              </a:rPr>
              <a:t> </a:t>
            </a:r>
            <a:r>
              <a:rPr lang="en-US" altLang="en-US" sz="2000" b="1" dirty="0" err="1">
                <a:solidFill>
                  <a:srgbClr val="CC0099"/>
                </a:solidFill>
                <a:latin typeface="Times New Roman" panose="02020603050405020304" pitchFamily="18" charset="0"/>
                <a:cs typeface="Times New Roman" panose="02020603050405020304" pitchFamily="18" charset="0"/>
              </a:rPr>
              <a:t>Phương</a:t>
            </a:r>
            <a:r>
              <a:rPr lang="en-US" altLang="en-US" sz="2000" b="1" dirty="0">
                <a:solidFill>
                  <a:srgbClr val="CC0099"/>
                </a:solidFill>
                <a:latin typeface="Times New Roman" panose="02020603050405020304" pitchFamily="18" charset="0"/>
                <a:cs typeface="Times New Roman" panose="02020603050405020304" pitchFamily="18" charset="0"/>
              </a:rPr>
              <a:t>)</a:t>
            </a:r>
            <a:endParaRPr lang="en-US" altLang="en-US" sz="2000" b="1" i="1" dirty="0">
              <a:solidFill>
                <a:srgbClr val="FF0066"/>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9528012-996C-D6D7-D77A-1081676F61B9}"/>
              </a:ext>
            </a:extLst>
          </p:cNvPr>
          <p:cNvSpPr>
            <a:spLocks noChangeArrowheads="1"/>
          </p:cNvSpPr>
          <p:nvPr/>
        </p:nvSpPr>
        <p:spPr bwMode="auto">
          <a:xfrm>
            <a:off x="1627188" y="2919413"/>
            <a:ext cx="44958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Không chút do dự,</a:t>
            </a:r>
            <a:r>
              <a:rPr lang="en-US" altLang="en-US">
                <a:solidFill>
                  <a:srgbClr val="0000FF"/>
                </a:solidFill>
                <a:latin typeface="Times New Roman" panose="02020603050405020304" pitchFamily="18" charset="0"/>
                <a:cs typeface="Times New Roman" panose="02020603050405020304" pitchFamily="18" charset="0"/>
              </a:rPr>
              <a:t>/</a:t>
            </a:r>
            <a:r>
              <a:rPr lang="en-US" altLang="en-US">
                <a:solidFill>
                  <a:srgbClr val="FF0066"/>
                </a:solidFill>
                <a:latin typeface="Times New Roman" panose="02020603050405020304" pitchFamily="18" charset="0"/>
                <a:cs typeface="Times New Roman" panose="02020603050405020304" pitchFamily="18" charset="0"/>
              </a:rPr>
              <a:t> Vịnh nhào tới </a:t>
            </a:r>
            <a:r>
              <a:rPr lang="en-US" altLang="en-US">
                <a:solidFill>
                  <a:srgbClr val="0000FF"/>
                </a:solidFill>
                <a:latin typeface="Times New Roman" panose="02020603050405020304" pitchFamily="18" charset="0"/>
                <a:cs typeface="Times New Roman" panose="02020603050405020304" pitchFamily="18" charset="0"/>
              </a:rPr>
              <a:t>/</a:t>
            </a:r>
            <a:r>
              <a:rPr lang="en-US" altLang="en-US">
                <a:solidFill>
                  <a:srgbClr val="FF0066"/>
                </a:solidFill>
                <a:latin typeface="Times New Roman" panose="02020603050405020304" pitchFamily="18" charset="0"/>
                <a:cs typeface="Times New Roman" panose="02020603050405020304" pitchFamily="18" charset="0"/>
              </a:rPr>
              <a:t> ôm Lan lăn xuống mép ruộng,</a:t>
            </a:r>
            <a:r>
              <a:rPr lang="en-US" altLang="en-US">
                <a:solidFill>
                  <a:srgbClr val="0000FF"/>
                </a:solidFill>
                <a:latin typeface="Times New Roman" panose="02020603050405020304" pitchFamily="18" charset="0"/>
                <a:cs typeface="Times New Roman" panose="02020603050405020304" pitchFamily="18" charset="0"/>
              </a:rPr>
              <a:t>/</a:t>
            </a:r>
            <a:r>
              <a:rPr lang="en-US" altLang="en-US">
                <a:solidFill>
                  <a:srgbClr val="FF0066"/>
                </a:solidFill>
                <a:latin typeface="Times New Roman" panose="02020603050405020304" pitchFamily="18" charset="0"/>
                <a:cs typeface="Times New Roman" panose="02020603050405020304" pitchFamily="18" charset="0"/>
              </a:rPr>
              <a:t> cứu sống cô bé trước cái chết trng gang tấc</a:t>
            </a:r>
            <a:r>
              <a:rPr lang="en-US" altLang="en-US">
                <a:solidFill>
                  <a:srgbClr val="0000FF"/>
                </a:solidFill>
                <a:latin typeface="Times New Roman" panose="02020603050405020304" pitchFamily="18" charset="0"/>
                <a:cs typeface="Times New Roman" panose="02020603050405020304" pitchFamily="18" charset="0"/>
              </a:rPr>
              <a:t>.//</a:t>
            </a:r>
            <a:endParaRPr lang="vi-VN" altLang="en-US">
              <a:solidFill>
                <a:srgbClr val="0000FF"/>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D493B596-B6A0-F04D-7B43-3517D46A186C}"/>
              </a:ext>
            </a:extLst>
          </p:cNvPr>
          <p:cNvSpPr>
            <a:spLocks noChangeArrowheads="1"/>
          </p:cNvSpPr>
          <p:nvPr/>
        </p:nvSpPr>
        <p:spPr bwMode="auto">
          <a:xfrm>
            <a:off x="6114556" y="2144713"/>
            <a:ext cx="20393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Thanh ray,</a:t>
            </a:r>
            <a:endParaRPr lang="vi-VN" altLang="en-US">
              <a:solidFill>
                <a:srgbClr val="FF0066"/>
              </a:solidFill>
              <a:latin typeface="Times New Roman" panose="02020603050405020304" pitchFamily="18" charset="0"/>
              <a:cs typeface="Times New Roman" panose="02020603050405020304" pitchFamily="18" charset="0"/>
            </a:endParaRPr>
          </a:p>
        </p:txBody>
      </p:sp>
      <p:pic>
        <p:nvPicPr>
          <p:cNvPr id="10" name="Picture 3" descr="E:\CO BICH\2010\Hinh anh\duongraywa4.jpg">
            <a:extLst>
              <a:ext uri="{FF2B5EF4-FFF2-40B4-BE49-F238E27FC236}">
                <a16:creationId xmlns:a16="http://schemas.microsoft.com/office/drawing/2014/main" id="{90538784-4EC3-1BB2-580B-04BD49831A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3276600"/>
            <a:ext cx="39624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7E858F1F-C50C-F27A-C9EB-C37C24D7BF48}"/>
              </a:ext>
            </a:extLst>
          </p:cNvPr>
          <p:cNvSpPr>
            <a:spLocks noChangeArrowheads="1"/>
          </p:cNvSpPr>
          <p:nvPr/>
        </p:nvSpPr>
        <p:spPr bwMode="auto">
          <a:xfrm>
            <a:off x="8105775" y="2206626"/>
            <a:ext cx="1754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400">
                <a:solidFill>
                  <a:srgbClr val="FF0066"/>
                </a:solidFill>
                <a:latin typeface="Times New Roman" panose="02020603050405020304" pitchFamily="18" charset="0"/>
                <a:cs typeface="Times New Roman" panose="02020603050405020304" pitchFamily="18" charset="0"/>
              </a:rPr>
              <a:t>chuyền thẻ</a:t>
            </a:r>
            <a:endParaRPr lang="vi-VN" altLang="en-US" sz="2400">
              <a:solidFill>
                <a:srgbClr val="FF0066"/>
              </a:solidFill>
              <a:latin typeface="Times New Roman" panose="02020603050405020304" pitchFamily="18" charset="0"/>
              <a:cs typeface="Times New Roman" panose="02020603050405020304" pitchFamily="18" charset="0"/>
            </a:endParaRPr>
          </a:p>
        </p:txBody>
      </p:sp>
      <p:pic>
        <p:nvPicPr>
          <p:cNvPr id="12" name="Picture 2" descr="E:\CO BICH\2010\Hinh anh\Choi_chuyen-1.jpg">
            <a:extLst>
              <a:ext uri="{FF2B5EF4-FFF2-40B4-BE49-F238E27FC236}">
                <a16:creationId xmlns:a16="http://schemas.microsoft.com/office/drawing/2014/main" id="{CD93E426-8433-0A31-B3BD-290944559F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9850" y="3190875"/>
            <a:ext cx="42989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4" name="Rectangle 10">
            <a:extLst>
              <a:ext uri="{FF2B5EF4-FFF2-40B4-BE49-F238E27FC236}">
                <a16:creationId xmlns:a16="http://schemas.microsoft.com/office/drawing/2014/main" id="{376A5A52-68A1-D7E2-9097-EDF5C837C2E0}"/>
              </a:ext>
            </a:extLst>
          </p:cNvPr>
          <p:cNvSpPr>
            <a:spLocks noChangeArrowheads="1"/>
          </p:cNvSpPr>
          <p:nvPr/>
        </p:nvSpPr>
        <p:spPr bwMode="auto">
          <a:xfrm>
            <a:off x="1524000" y="2090739"/>
            <a:ext cx="46053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a:t>
            </a:r>
            <a:r>
              <a:rPr lang="en-US" altLang="en-US" sz="2600">
                <a:solidFill>
                  <a:srgbClr val="FF0066"/>
                </a:solidFill>
                <a:latin typeface="Times New Roman" panose="02020603050405020304" pitchFamily="18" charset="0"/>
                <a:cs typeface="Times New Roman" panose="02020603050405020304" pitchFamily="18" charset="0"/>
              </a:rPr>
              <a:t>- Chềnh ềnh, giục giã, khóc thét</a:t>
            </a:r>
            <a:endParaRPr lang="vi-VN" altLang="en-US" sz="2600">
              <a:solidFill>
                <a:srgbClr val="FF0066"/>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barn(inVertical)">
                                      <p:cBhvr>
                                        <p:cTn id="22" dur="500"/>
                                        <p:tgtEl>
                                          <p:spTgt spid="7">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E:\CO BICH\2010\Hinh anh\duongraywa4.jpg">
            <a:extLst>
              <a:ext uri="{FF2B5EF4-FFF2-40B4-BE49-F238E27FC236}">
                <a16:creationId xmlns:a16="http://schemas.microsoft.com/office/drawing/2014/main" id="{FCC80A2C-2B66-4DF8-9572-A85ED20525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0"/>
            <a:ext cx="10515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42640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 to="" calcmode="lin" valueType="num">
                                      <p:cBhvr>
                                        <p:cTn id="7" dur="1" fill="hold"/>
                                        <p:tgtEl>
                                          <p:spTgt spid="921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E:\CO BICH\2010\Hinh anh\Choi_chuyen-1.jpg">
            <a:extLst>
              <a:ext uri="{FF2B5EF4-FFF2-40B4-BE49-F238E27FC236}">
                <a16:creationId xmlns:a16="http://schemas.microsoft.com/office/drawing/2014/main" id="{38FAB3ED-19C0-47CB-BA7A-461F6D42E4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83433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37890"/>
                                        </p:tgtEl>
                                        <p:attrNameLst>
                                          <p:attrName>style.visibility</p:attrName>
                                        </p:attrNameLst>
                                      </p:cBhvr>
                                      <p:to>
                                        <p:strVal val="visible"/>
                                      </p:to>
                                    </p:set>
                                    <p:anim to="" calcmode="lin" valueType="num">
                                      <p:cBhvr>
                                        <p:cTn id="7" dur="1" fill="hold"/>
                                        <p:tgtEl>
                                          <p:spTgt spid="3789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a:grpSpLocks/>
          </p:cNvGrpSpPr>
          <p:nvPr/>
        </p:nvGrpSpPr>
        <p:grpSpPr bwMode="auto">
          <a:xfrm>
            <a:off x="152400" y="-762000"/>
            <a:ext cx="11734800" cy="7543800"/>
            <a:chOff x="974212" y="-685800"/>
            <a:chExt cx="7162800" cy="6629400"/>
          </a:xfrm>
        </p:grpSpPr>
        <p:pic>
          <p:nvPicPr>
            <p:cNvPr id="1536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4212" y="-685800"/>
              <a:ext cx="71628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Box 5"/>
            <p:cNvSpPr txBox="1">
              <a:spLocks noChangeArrowheads="1"/>
            </p:cNvSpPr>
            <p:nvPr/>
          </p:nvSpPr>
          <p:spPr bwMode="auto">
            <a:xfrm>
              <a:off x="2389767" y="2179027"/>
              <a:ext cx="4610760" cy="1636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HP001 5 hàng" pitchFamily="34" charset="0"/>
                </a:defRPr>
              </a:lvl1pPr>
              <a:lvl2pPr marL="742950" indent="-285750">
                <a:defRPr>
                  <a:solidFill>
                    <a:schemeClr val="tx1"/>
                  </a:solidFill>
                  <a:latin typeface="HP001 5 hàng" pitchFamily="34" charset="0"/>
                </a:defRPr>
              </a:lvl2pPr>
              <a:lvl3pPr marL="1143000" indent="-228600">
                <a:defRPr>
                  <a:solidFill>
                    <a:schemeClr val="tx1"/>
                  </a:solidFill>
                  <a:latin typeface="HP001 5 hàng" pitchFamily="34" charset="0"/>
                </a:defRPr>
              </a:lvl3pPr>
              <a:lvl4pPr marL="1600200" indent="-228600">
                <a:defRPr>
                  <a:solidFill>
                    <a:schemeClr val="tx1"/>
                  </a:solidFill>
                  <a:latin typeface="HP001 5 hàng" pitchFamily="34" charset="0"/>
                </a:defRPr>
              </a:lvl4pPr>
              <a:lvl5pPr marL="2057400" indent="-228600">
                <a:defRPr>
                  <a:solidFill>
                    <a:schemeClr val="tx1"/>
                  </a:solidFill>
                  <a:latin typeface="HP001 5 hàng" pitchFamily="34" charset="0"/>
                </a:defRPr>
              </a:lvl5pPr>
              <a:lvl6pPr marL="2514600" indent="-228600" eaLnBrk="0" fontAlgn="base" hangingPunct="0">
                <a:spcBef>
                  <a:spcPct val="0"/>
                </a:spcBef>
                <a:spcAft>
                  <a:spcPct val="0"/>
                </a:spcAft>
                <a:defRPr>
                  <a:solidFill>
                    <a:schemeClr val="tx1"/>
                  </a:solidFill>
                  <a:latin typeface="HP001 5 hàng" pitchFamily="34" charset="0"/>
                </a:defRPr>
              </a:lvl6pPr>
              <a:lvl7pPr marL="2971800" indent="-228600" eaLnBrk="0" fontAlgn="base" hangingPunct="0">
                <a:spcBef>
                  <a:spcPct val="0"/>
                </a:spcBef>
                <a:spcAft>
                  <a:spcPct val="0"/>
                </a:spcAft>
                <a:defRPr>
                  <a:solidFill>
                    <a:schemeClr val="tx1"/>
                  </a:solidFill>
                  <a:latin typeface="HP001 5 hàng" pitchFamily="34" charset="0"/>
                </a:defRPr>
              </a:lvl7pPr>
              <a:lvl8pPr marL="3429000" indent="-228600" eaLnBrk="0" fontAlgn="base" hangingPunct="0">
                <a:spcBef>
                  <a:spcPct val="0"/>
                </a:spcBef>
                <a:spcAft>
                  <a:spcPct val="0"/>
                </a:spcAft>
                <a:defRPr>
                  <a:solidFill>
                    <a:schemeClr val="tx1"/>
                  </a:solidFill>
                  <a:latin typeface="HP001 5 hàng" pitchFamily="34" charset="0"/>
                </a:defRPr>
              </a:lvl8pPr>
              <a:lvl9pPr marL="3886200" indent="-228600" eaLnBrk="0" fontAlgn="base" hangingPunct="0">
                <a:spcBef>
                  <a:spcPct val="0"/>
                </a:spcBef>
                <a:spcAft>
                  <a:spcPct val="0"/>
                </a:spcAft>
                <a:defRPr>
                  <a:solidFill>
                    <a:schemeClr val="tx1"/>
                  </a:solidFill>
                  <a:latin typeface="HP001 5 hàng" pitchFamily="34" charset="0"/>
                </a:defRPr>
              </a:lvl9pPr>
            </a:lstStyle>
            <a:p>
              <a:r>
                <a:rPr lang="vi-VN" altLang="en-US" sz="11500" dirty="0">
                  <a:solidFill>
                    <a:srgbClr val="CC00FF"/>
                  </a:solidFill>
                  <a:latin typeface="Calibri" panose="020F0502020204030204" pitchFamily="34" charset="0"/>
                  <a:cs typeface="Calibri" panose="020F0502020204030204" pitchFamily="34" charset="0"/>
                </a:rPr>
                <a:t>Tìm hiểu bài</a:t>
              </a:r>
              <a:endParaRPr lang="en-GB" altLang="en-US" sz="11500" dirty="0">
                <a:solidFill>
                  <a:srgbClr val="CC00FF"/>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4116956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C174DA-D6CA-A04B-CECD-DF165C214052}"/>
              </a:ext>
            </a:extLst>
          </p:cNvPr>
          <p:cNvSpPr/>
          <p:nvPr/>
        </p:nvSpPr>
        <p:spPr>
          <a:xfrm>
            <a:off x="1524000" y="1371600"/>
            <a:ext cx="4114800" cy="438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dirty="0">
                <a:solidFill>
                  <a:srgbClr val="0000FF"/>
                </a:solidFill>
                <a:latin typeface="Times New Roman" panose="02020603050405020304" pitchFamily="18" charset="0"/>
                <a:cs typeface="Times New Roman" panose="02020603050405020304" pitchFamily="18" charset="0"/>
              </a:rPr>
              <a:t>Luyện đọc</a:t>
            </a:r>
          </a:p>
        </p:txBody>
      </p:sp>
      <p:sp>
        <p:nvSpPr>
          <p:cNvPr id="6" name="Rectangle 5">
            <a:extLst>
              <a:ext uri="{FF2B5EF4-FFF2-40B4-BE49-F238E27FC236}">
                <a16:creationId xmlns:a16="http://schemas.microsoft.com/office/drawing/2014/main" id="{80CBE2C9-7789-6CFE-E3D0-F166FFE8AA82}"/>
              </a:ext>
            </a:extLst>
          </p:cNvPr>
          <p:cNvSpPr/>
          <p:nvPr/>
        </p:nvSpPr>
        <p:spPr>
          <a:xfrm>
            <a:off x="6858001" y="1371600"/>
            <a:ext cx="3357563" cy="438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a:solidFill>
                  <a:srgbClr val="0000FF"/>
                </a:solidFill>
                <a:latin typeface="Times New Roman" panose="02020603050405020304" pitchFamily="18" charset="0"/>
                <a:cs typeface="Times New Roman" panose="02020603050405020304" pitchFamily="18" charset="0"/>
              </a:rPr>
              <a:t>Tìm hiểu bài</a:t>
            </a:r>
            <a:endParaRPr lang="en-US" altLang="en-US" b="1" dirty="0">
              <a:solidFill>
                <a:srgbClr val="0000FF"/>
              </a:solidFill>
              <a:latin typeface="Times New Roman" panose="02020603050405020304" pitchFamily="18"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9FA90E0E-83B8-DB46-3783-30BB5F7FD42E}"/>
              </a:ext>
            </a:extLst>
          </p:cNvPr>
          <p:cNvCxnSpPr/>
          <p:nvPr/>
        </p:nvCxnSpPr>
        <p:spPr>
          <a:xfrm>
            <a:off x="6280150" y="1571626"/>
            <a:ext cx="88900" cy="3914775"/>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AEF279AC-6044-012C-0A29-AC710998C1DC}"/>
              </a:ext>
            </a:extLst>
          </p:cNvPr>
          <p:cNvCxnSpPr/>
          <p:nvPr/>
        </p:nvCxnSpPr>
        <p:spPr>
          <a:xfrm>
            <a:off x="5653088" y="1571625"/>
            <a:ext cx="1219200" cy="0"/>
          </a:xfrm>
          <a:prstGeom prst="line">
            <a:avLst/>
          </a:prstGeom>
          <a:ln/>
        </p:spPr>
        <p:style>
          <a:lnRef idx="3">
            <a:schemeClr val="accent2"/>
          </a:lnRef>
          <a:fillRef idx="0">
            <a:schemeClr val="accent2"/>
          </a:fillRef>
          <a:effectRef idx="2">
            <a:schemeClr val="accent2"/>
          </a:effectRef>
          <a:fontRef idx="minor">
            <a:schemeClr val="tx1"/>
          </a:fontRef>
        </p:style>
      </p:cxnSp>
      <p:sp>
        <p:nvSpPr>
          <p:cNvPr id="9222" name="Title 1">
            <a:extLst>
              <a:ext uri="{FF2B5EF4-FFF2-40B4-BE49-F238E27FC236}">
                <a16:creationId xmlns:a16="http://schemas.microsoft.com/office/drawing/2014/main" id="{A2F192B4-15AB-6A04-F600-AF1E66325135}"/>
              </a:ext>
            </a:extLst>
          </p:cNvPr>
          <p:cNvSpPr>
            <a:spLocks noGrp="1" noChangeArrowheads="1"/>
          </p:cNvSpPr>
          <p:nvPr>
            <p:ph type="title"/>
          </p:nvPr>
        </p:nvSpPr>
        <p:spPr>
          <a:xfrm>
            <a:off x="1524000" y="0"/>
            <a:ext cx="9144000" cy="1371600"/>
          </a:xfrm>
        </p:spPr>
        <p:txBody>
          <a:bodyPr/>
          <a:lstStyle/>
          <a:p>
            <a:br>
              <a:rPr lang="en-US" altLang="en-US" sz="2800" b="1" i="1" dirty="0">
                <a:solidFill>
                  <a:srgbClr val="FF0066"/>
                </a:solidFill>
                <a:latin typeface="Times New Roman" panose="02020603050405020304" pitchFamily="18" charset="0"/>
                <a:cs typeface="Times New Roman" panose="02020603050405020304" pitchFamily="18" charset="0"/>
              </a:rPr>
            </a:br>
            <a:r>
              <a:rPr lang="en-US" altLang="en-US" sz="3200" b="1" dirty="0" err="1">
                <a:solidFill>
                  <a:srgbClr val="CC0099"/>
                </a:solidFill>
                <a:latin typeface="Times New Roman" panose="02020603050405020304" pitchFamily="18" charset="0"/>
                <a:cs typeface="Times New Roman" panose="02020603050405020304" pitchFamily="18" charset="0"/>
              </a:rPr>
              <a:t>Tập</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đọc</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Út</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Vịnh</a:t>
            </a:r>
            <a:br>
              <a:rPr lang="en-US" altLang="en-US" sz="3200" b="1" dirty="0">
                <a:solidFill>
                  <a:srgbClr val="CC0099"/>
                </a:solidFill>
                <a:latin typeface="Times New Roman" panose="02020603050405020304" pitchFamily="18" charset="0"/>
                <a:cs typeface="Times New Roman" panose="02020603050405020304" pitchFamily="18" charset="0"/>
              </a:rPr>
            </a:b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2000" b="1" dirty="0">
                <a:solidFill>
                  <a:srgbClr val="CC0099"/>
                </a:solidFill>
                <a:latin typeface="Times New Roman" panose="02020603050405020304" pitchFamily="18" charset="0"/>
                <a:cs typeface="Times New Roman" panose="02020603050405020304" pitchFamily="18" charset="0"/>
              </a:rPr>
              <a:t>(</a:t>
            </a:r>
            <a:r>
              <a:rPr lang="en-US" altLang="en-US" sz="2000" b="1" i="1" dirty="0">
                <a:solidFill>
                  <a:srgbClr val="CC0099"/>
                </a:solidFill>
                <a:latin typeface="Times New Roman" panose="02020603050405020304" pitchFamily="18" charset="0"/>
                <a:cs typeface="Times New Roman" panose="02020603050405020304" pitchFamily="18" charset="0"/>
              </a:rPr>
              <a:t>Theo </a:t>
            </a:r>
            <a:r>
              <a:rPr lang="en-US" altLang="en-US" sz="2000" b="1" dirty="0" err="1">
                <a:solidFill>
                  <a:srgbClr val="CC0099"/>
                </a:solidFill>
                <a:latin typeface="Times New Roman" panose="02020603050405020304" pitchFamily="18" charset="0"/>
                <a:cs typeface="Times New Roman" panose="02020603050405020304" pitchFamily="18" charset="0"/>
              </a:rPr>
              <a:t>Tô</a:t>
            </a:r>
            <a:r>
              <a:rPr lang="en-US" altLang="en-US" sz="2000" b="1" dirty="0">
                <a:solidFill>
                  <a:srgbClr val="CC0099"/>
                </a:solidFill>
                <a:latin typeface="Times New Roman" panose="02020603050405020304" pitchFamily="18" charset="0"/>
                <a:cs typeface="Times New Roman" panose="02020603050405020304" pitchFamily="18" charset="0"/>
              </a:rPr>
              <a:t> </a:t>
            </a:r>
            <a:r>
              <a:rPr lang="en-US" altLang="en-US" sz="2000" b="1" dirty="0" err="1">
                <a:solidFill>
                  <a:srgbClr val="CC0099"/>
                </a:solidFill>
                <a:latin typeface="Times New Roman" panose="02020603050405020304" pitchFamily="18" charset="0"/>
                <a:cs typeface="Times New Roman" panose="02020603050405020304" pitchFamily="18" charset="0"/>
              </a:rPr>
              <a:t>Phương</a:t>
            </a:r>
            <a:r>
              <a:rPr lang="en-US" altLang="en-US" sz="2000" b="1" dirty="0">
                <a:solidFill>
                  <a:srgbClr val="CC0099"/>
                </a:solidFill>
                <a:latin typeface="Times New Roman" panose="02020603050405020304" pitchFamily="18" charset="0"/>
                <a:cs typeface="Times New Roman" panose="02020603050405020304" pitchFamily="18" charset="0"/>
              </a:rPr>
              <a:t>)</a:t>
            </a:r>
            <a:endParaRPr lang="en-US" altLang="en-US" sz="2000" b="1" i="1" dirty="0">
              <a:solidFill>
                <a:srgbClr val="FF0066"/>
              </a:solidFill>
              <a:latin typeface="Times New Roman" panose="02020603050405020304" pitchFamily="18" charset="0"/>
              <a:cs typeface="Times New Roman" panose="02020603050405020304" pitchFamily="18" charset="0"/>
            </a:endParaRPr>
          </a:p>
        </p:txBody>
      </p:sp>
      <p:sp>
        <p:nvSpPr>
          <p:cNvPr id="9223" name="Rectangle 2">
            <a:extLst>
              <a:ext uri="{FF2B5EF4-FFF2-40B4-BE49-F238E27FC236}">
                <a16:creationId xmlns:a16="http://schemas.microsoft.com/office/drawing/2014/main" id="{F5A1957C-8B50-6365-F21B-BDE07538FEE5}"/>
              </a:ext>
            </a:extLst>
          </p:cNvPr>
          <p:cNvSpPr>
            <a:spLocks noChangeArrowheads="1"/>
          </p:cNvSpPr>
          <p:nvPr/>
        </p:nvSpPr>
        <p:spPr bwMode="auto">
          <a:xfrm>
            <a:off x="1600200" y="2590801"/>
            <a:ext cx="4495800"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a:t>
            </a:r>
            <a:r>
              <a:rPr lang="en-US" altLang="en-US" sz="2200">
                <a:solidFill>
                  <a:srgbClr val="FF0066"/>
                </a:solidFill>
                <a:latin typeface="Times New Roman" panose="02020603050405020304" pitchFamily="18" charset="0"/>
                <a:cs typeface="Times New Roman" panose="02020603050405020304" pitchFamily="18" charset="0"/>
              </a:rPr>
              <a:t>Không chút do dự,</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Vịnh nhào tới </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ôm Lan lăn xuống mép ruộng,</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cứu sống cô bé trước cái chết trong gang tấc</a:t>
            </a:r>
            <a:r>
              <a:rPr lang="en-US" altLang="en-US" sz="2200">
                <a:solidFill>
                  <a:srgbClr val="0000FF"/>
                </a:solidFill>
                <a:latin typeface="Times New Roman" panose="02020603050405020304" pitchFamily="18" charset="0"/>
                <a:cs typeface="Times New Roman" panose="02020603050405020304" pitchFamily="18" charset="0"/>
              </a:rPr>
              <a:t>.//</a:t>
            </a:r>
            <a:endParaRPr lang="vi-VN" altLang="en-US" sz="2200">
              <a:solidFill>
                <a:srgbClr val="0000FF"/>
              </a:solidFill>
              <a:latin typeface="Times New Roman" panose="02020603050405020304" pitchFamily="18" charset="0"/>
              <a:cs typeface="Times New Roman" panose="02020603050405020304" pitchFamily="18" charset="0"/>
            </a:endParaRPr>
          </a:p>
        </p:txBody>
      </p:sp>
      <p:sp>
        <p:nvSpPr>
          <p:cNvPr id="9224" name="Rectangle 3">
            <a:extLst>
              <a:ext uri="{FF2B5EF4-FFF2-40B4-BE49-F238E27FC236}">
                <a16:creationId xmlns:a16="http://schemas.microsoft.com/office/drawing/2014/main" id="{8804516B-65CA-9DC3-F0F4-164D78716C49}"/>
              </a:ext>
            </a:extLst>
          </p:cNvPr>
          <p:cNvSpPr>
            <a:spLocks noChangeArrowheads="1"/>
          </p:cNvSpPr>
          <p:nvPr/>
        </p:nvSpPr>
        <p:spPr bwMode="auto">
          <a:xfrm>
            <a:off x="6405880" y="1898650"/>
            <a:ext cx="17075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a:t>
            </a:r>
            <a:r>
              <a:rPr lang="en-US" altLang="en-US" sz="2200">
                <a:solidFill>
                  <a:srgbClr val="FF0066"/>
                </a:solidFill>
                <a:latin typeface="Times New Roman" panose="02020603050405020304" pitchFamily="18" charset="0"/>
                <a:cs typeface="Times New Roman" panose="02020603050405020304" pitchFamily="18" charset="0"/>
              </a:rPr>
              <a:t>Thanh ray,</a:t>
            </a:r>
            <a:endParaRPr lang="vi-VN" altLang="en-US" sz="2200">
              <a:solidFill>
                <a:srgbClr val="FF0066"/>
              </a:solidFill>
              <a:latin typeface="Times New Roman" panose="02020603050405020304" pitchFamily="18" charset="0"/>
              <a:cs typeface="Times New Roman" panose="02020603050405020304" pitchFamily="18" charset="0"/>
            </a:endParaRPr>
          </a:p>
        </p:txBody>
      </p:sp>
      <p:sp>
        <p:nvSpPr>
          <p:cNvPr id="9225" name="Rectangle 6">
            <a:extLst>
              <a:ext uri="{FF2B5EF4-FFF2-40B4-BE49-F238E27FC236}">
                <a16:creationId xmlns:a16="http://schemas.microsoft.com/office/drawing/2014/main" id="{07CA03E6-7AC5-7AC5-C108-28D58CF87D43}"/>
              </a:ext>
            </a:extLst>
          </p:cNvPr>
          <p:cNvSpPr>
            <a:spLocks noChangeArrowheads="1"/>
          </p:cNvSpPr>
          <p:nvPr/>
        </p:nvSpPr>
        <p:spPr bwMode="auto">
          <a:xfrm>
            <a:off x="8069264" y="1998663"/>
            <a:ext cx="175418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chuyền thẻ</a:t>
            </a:r>
            <a:endParaRPr lang="vi-VN" altLang="en-US" sz="2200">
              <a:solidFill>
                <a:srgbClr val="FF0066"/>
              </a:solidFill>
              <a:latin typeface="Times New Roman" panose="02020603050405020304" pitchFamily="18" charset="0"/>
              <a:cs typeface="Times New Roman" panose="02020603050405020304" pitchFamily="18" charset="0"/>
            </a:endParaRPr>
          </a:p>
        </p:txBody>
      </p:sp>
      <p:sp>
        <p:nvSpPr>
          <p:cNvPr id="9230" name="Rectangle 18">
            <a:extLst>
              <a:ext uri="{FF2B5EF4-FFF2-40B4-BE49-F238E27FC236}">
                <a16:creationId xmlns:a16="http://schemas.microsoft.com/office/drawing/2014/main" id="{734E605C-4243-19A4-FEB7-852AFA33B29D}"/>
              </a:ext>
            </a:extLst>
          </p:cNvPr>
          <p:cNvSpPr>
            <a:spLocks noChangeArrowheads="1"/>
          </p:cNvSpPr>
          <p:nvPr/>
        </p:nvSpPr>
        <p:spPr bwMode="auto">
          <a:xfrm>
            <a:off x="1752600" y="2060576"/>
            <a:ext cx="390048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 Chềnh ềnh, giục giã, khóc thét</a:t>
            </a:r>
            <a:endParaRPr lang="vi-VN" altLang="en-US" sz="2200">
              <a:solidFill>
                <a:srgbClr val="FF0066"/>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3F31C-8A35-4EED-B6BD-C812C8A246C9}"/>
              </a:ext>
            </a:extLst>
          </p:cNvPr>
          <p:cNvSpPr>
            <a:spLocks/>
          </p:cNvSpPr>
          <p:nvPr/>
        </p:nvSpPr>
        <p:spPr bwMode="auto">
          <a:xfrm>
            <a:off x="342900" y="533400"/>
            <a:ext cx="11811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000" dirty="0">
                <a:latin typeface="Times New Roman" panose="02020603050405020304" pitchFamily="18" charset="0"/>
              </a:rPr>
              <a:t>* </a:t>
            </a:r>
            <a:r>
              <a:rPr lang="en-US" altLang="en-US" sz="4000" b="1" u="sng" dirty="0" err="1">
                <a:latin typeface="Times New Roman" panose="02020603050405020304" pitchFamily="18" charset="0"/>
              </a:rPr>
              <a:t>Câu</a:t>
            </a:r>
            <a:r>
              <a:rPr lang="en-US" altLang="en-US" sz="4000" b="1" u="sng" dirty="0">
                <a:latin typeface="Times New Roman" panose="02020603050405020304" pitchFamily="18" charset="0"/>
              </a:rPr>
              <a:t> 1</a:t>
            </a:r>
            <a:r>
              <a:rPr lang="en-US" altLang="en-US" sz="4000" dirty="0">
                <a:latin typeface="Times New Roman" panose="02020603050405020304" pitchFamily="18" charset="0"/>
              </a:rPr>
              <a:t>: </a:t>
            </a:r>
            <a:r>
              <a:rPr lang="en-US" altLang="en-US" sz="4000" b="1" dirty="0" err="1">
                <a:latin typeface="Times New Roman" panose="02020603050405020304" pitchFamily="18" charset="0"/>
              </a:rPr>
              <a:t>Đoạn</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đường</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sắt</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gần</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nhà</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Út</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Vịnh</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mấy</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năm</a:t>
            </a:r>
            <a:r>
              <a:rPr lang="en-US" altLang="en-US" sz="4000" b="1" dirty="0">
                <a:latin typeface="Times New Roman" panose="02020603050405020304" pitchFamily="18" charset="0"/>
              </a:rPr>
              <a:t> nay </a:t>
            </a:r>
            <a:r>
              <a:rPr lang="en-US" altLang="en-US" sz="4000" b="1" dirty="0" err="1">
                <a:latin typeface="Times New Roman" panose="02020603050405020304" pitchFamily="18" charset="0"/>
              </a:rPr>
              <a:t>thường</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có</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những</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sự</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cố</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gì</a:t>
            </a:r>
            <a:r>
              <a:rPr lang="en-US" altLang="en-US" sz="4000" b="1" dirty="0">
                <a:latin typeface="Times New Roman" panose="02020603050405020304" pitchFamily="18" charset="0"/>
              </a:rPr>
              <a:t>?</a:t>
            </a:r>
          </a:p>
        </p:txBody>
      </p:sp>
      <p:sp>
        <p:nvSpPr>
          <p:cNvPr id="3" name="Content Placeholder 2">
            <a:extLst>
              <a:ext uri="{FF2B5EF4-FFF2-40B4-BE49-F238E27FC236}">
                <a16:creationId xmlns:a16="http://schemas.microsoft.com/office/drawing/2014/main" id="{CAEA4698-877F-4E34-B573-6B0D166E1D58}"/>
              </a:ext>
            </a:extLst>
          </p:cNvPr>
          <p:cNvSpPr>
            <a:spLocks/>
          </p:cNvSpPr>
          <p:nvPr/>
        </p:nvSpPr>
        <p:spPr bwMode="auto">
          <a:xfrm>
            <a:off x="533400" y="2514600"/>
            <a:ext cx="11430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a:buClrTx/>
              <a:buSzTx/>
              <a:buFontTx/>
              <a:buChar char="•"/>
            </a:pPr>
            <a:r>
              <a:rPr lang="en-US" altLang="en-US" sz="4400" b="1">
                <a:solidFill>
                  <a:srgbClr val="0000FF"/>
                </a:solidFill>
                <a:latin typeface="Times New Roman" panose="02020603050405020304" pitchFamily="18" charset="0"/>
              </a:rPr>
              <a:t>Lúc thì tảng đá nằm chềnh ềnh trên đường tàu chạy, lúc thì ai đó tháo cả ốc gắn với các thanh ray. Nhiều khi, trẻ chăn trâu còn ném đá lên tàu khi tàu đi qua.</a:t>
            </a:r>
            <a:endParaRPr lang="en-US" altLang="en-US" sz="4400" b="1" dirty="0">
              <a:solidFill>
                <a:srgbClr val="0000FF"/>
              </a:solidFill>
              <a:latin typeface="Times New Roman" panose="02020603050405020304" pitchFamily="18" charset="0"/>
            </a:endParaRPr>
          </a:p>
        </p:txBody>
      </p:sp>
    </p:spTree>
    <p:extLst>
      <p:ext uri="{BB962C8B-B14F-4D97-AF65-F5344CB8AC3E}">
        <p14:creationId xmlns:p14="http://schemas.microsoft.com/office/powerpoint/2010/main" val="28407067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83B04A-2FBF-B379-3E6B-0C5BB9F5C48B}"/>
              </a:ext>
            </a:extLst>
          </p:cNvPr>
          <p:cNvSpPr/>
          <p:nvPr/>
        </p:nvSpPr>
        <p:spPr>
          <a:xfrm>
            <a:off x="2133600" y="1371600"/>
            <a:ext cx="3810000" cy="438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dirty="0">
                <a:solidFill>
                  <a:srgbClr val="0000FF"/>
                </a:solidFill>
                <a:latin typeface="Times New Roman" panose="02020603050405020304" pitchFamily="18" charset="0"/>
                <a:cs typeface="Times New Roman" panose="02020603050405020304" pitchFamily="18" charset="0"/>
              </a:rPr>
              <a:t>Luyện đọc</a:t>
            </a:r>
          </a:p>
        </p:txBody>
      </p:sp>
      <p:sp>
        <p:nvSpPr>
          <p:cNvPr id="6" name="Rectangle 5">
            <a:extLst>
              <a:ext uri="{FF2B5EF4-FFF2-40B4-BE49-F238E27FC236}">
                <a16:creationId xmlns:a16="http://schemas.microsoft.com/office/drawing/2014/main" id="{C5B84777-3B51-C736-02AA-13B40B15C35D}"/>
              </a:ext>
            </a:extLst>
          </p:cNvPr>
          <p:cNvSpPr/>
          <p:nvPr/>
        </p:nvSpPr>
        <p:spPr>
          <a:xfrm>
            <a:off x="6629400" y="1416050"/>
            <a:ext cx="3505200" cy="393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a:solidFill>
                  <a:srgbClr val="0000FF"/>
                </a:solidFill>
                <a:latin typeface="Times New Roman" panose="02020603050405020304" pitchFamily="18" charset="0"/>
                <a:cs typeface="Times New Roman" panose="02020603050405020304" pitchFamily="18" charset="0"/>
              </a:rPr>
              <a:t>Tìm hiểu bài</a:t>
            </a:r>
            <a:endParaRPr lang="en-US" altLang="en-US" b="1" dirty="0">
              <a:solidFill>
                <a:srgbClr val="0000FF"/>
              </a:solidFill>
              <a:latin typeface="Times New Roman" panose="02020603050405020304" pitchFamily="18"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58F64CCD-9933-EB54-5AC9-0AFE6873EDD6}"/>
              </a:ext>
            </a:extLst>
          </p:cNvPr>
          <p:cNvCxnSpPr/>
          <p:nvPr/>
        </p:nvCxnSpPr>
        <p:spPr>
          <a:xfrm>
            <a:off x="6280150" y="1590676"/>
            <a:ext cx="88900" cy="3895725"/>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969136E5-4427-03F8-5A59-075B9789DFE0}"/>
              </a:ext>
            </a:extLst>
          </p:cNvPr>
          <p:cNvCxnSpPr>
            <a:stCxn id="2" idx="3"/>
            <a:endCxn id="6" idx="1"/>
          </p:cNvCxnSpPr>
          <p:nvPr/>
        </p:nvCxnSpPr>
        <p:spPr>
          <a:xfrm>
            <a:off x="5943600" y="1590676"/>
            <a:ext cx="685800" cy="22225"/>
          </a:xfrm>
          <a:prstGeom prst="line">
            <a:avLst/>
          </a:prstGeom>
          <a:ln/>
        </p:spPr>
        <p:style>
          <a:lnRef idx="3">
            <a:schemeClr val="accent2"/>
          </a:lnRef>
          <a:fillRef idx="0">
            <a:schemeClr val="accent2"/>
          </a:fillRef>
          <a:effectRef idx="2">
            <a:schemeClr val="accent2"/>
          </a:effectRef>
          <a:fontRef idx="minor">
            <a:schemeClr val="tx1"/>
          </a:fontRef>
        </p:style>
      </p:cxnSp>
      <p:sp>
        <p:nvSpPr>
          <p:cNvPr id="11270" name="Title 1">
            <a:extLst>
              <a:ext uri="{FF2B5EF4-FFF2-40B4-BE49-F238E27FC236}">
                <a16:creationId xmlns:a16="http://schemas.microsoft.com/office/drawing/2014/main" id="{435AD432-5329-DC5C-7AC7-163F83375C58}"/>
              </a:ext>
            </a:extLst>
          </p:cNvPr>
          <p:cNvSpPr>
            <a:spLocks noGrp="1" noChangeArrowheads="1"/>
          </p:cNvSpPr>
          <p:nvPr>
            <p:ph type="title"/>
          </p:nvPr>
        </p:nvSpPr>
        <p:spPr>
          <a:xfrm>
            <a:off x="1524000" y="0"/>
            <a:ext cx="9144000" cy="1371600"/>
          </a:xfrm>
        </p:spPr>
        <p:txBody>
          <a:bodyPr/>
          <a:lstStyle/>
          <a:p>
            <a:br>
              <a:rPr lang="en-US" altLang="en-US" sz="2800" b="1" i="1" dirty="0">
                <a:solidFill>
                  <a:srgbClr val="FF0066"/>
                </a:solidFill>
                <a:latin typeface="Times New Roman" panose="02020603050405020304" pitchFamily="18" charset="0"/>
                <a:cs typeface="Times New Roman" panose="02020603050405020304" pitchFamily="18" charset="0"/>
              </a:rPr>
            </a:br>
            <a:r>
              <a:rPr lang="en-US" altLang="en-US" sz="3200" b="1" dirty="0" err="1">
                <a:solidFill>
                  <a:srgbClr val="CC0099"/>
                </a:solidFill>
                <a:latin typeface="Times New Roman" panose="02020603050405020304" pitchFamily="18" charset="0"/>
                <a:cs typeface="Times New Roman" panose="02020603050405020304" pitchFamily="18" charset="0"/>
              </a:rPr>
              <a:t>Tập</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đọc</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Út</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Vịnh</a:t>
            </a:r>
            <a:br>
              <a:rPr lang="en-US" altLang="en-US" sz="3200" b="1" dirty="0">
                <a:solidFill>
                  <a:srgbClr val="CC0099"/>
                </a:solidFill>
                <a:latin typeface="Times New Roman" panose="02020603050405020304" pitchFamily="18" charset="0"/>
                <a:cs typeface="Times New Roman" panose="02020603050405020304" pitchFamily="18" charset="0"/>
              </a:rPr>
            </a:br>
            <a:r>
              <a:rPr lang="en-US" altLang="en-US" sz="2400" b="1" dirty="0">
                <a:solidFill>
                  <a:srgbClr val="CC0099"/>
                </a:solidFill>
                <a:latin typeface="Times New Roman" panose="02020603050405020304" pitchFamily="18" charset="0"/>
                <a:cs typeface="Times New Roman" panose="02020603050405020304" pitchFamily="18" charset="0"/>
              </a:rPr>
              <a:t>                                (</a:t>
            </a:r>
            <a:r>
              <a:rPr lang="en-US" altLang="en-US" sz="2400" b="1" i="1" dirty="0">
                <a:solidFill>
                  <a:srgbClr val="CC0099"/>
                </a:solidFill>
                <a:latin typeface="Times New Roman" panose="02020603050405020304" pitchFamily="18" charset="0"/>
                <a:cs typeface="Times New Roman" panose="02020603050405020304" pitchFamily="18" charset="0"/>
              </a:rPr>
              <a:t>Theo </a:t>
            </a:r>
            <a:r>
              <a:rPr lang="en-US" altLang="en-US" sz="2400" b="1" dirty="0" err="1">
                <a:solidFill>
                  <a:srgbClr val="CC0099"/>
                </a:solidFill>
                <a:latin typeface="Times New Roman" panose="02020603050405020304" pitchFamily="18" charset="0"/>
                <a:cs typeface="Times New Roman" panose="02020603050405020304" pitchFamily="18" charset="0"/>
              </a:rPr>
              <a:t>Tô</a:t>
            </a:r>
            <a:r>
              <a:rPr lang="en-US" altLang="en-US" sz="2400" b="1" dirty="0">
                <a:solidFill>
                  <a:srgbClr val="CC0099"/>
                </a:solidFill>
                <a:latin typeface="Times New Roman" panose="02020603050405020304" pitchFamily="18" charset="0"/>
                <a:cs typeface="Times New Roman" panose="02020603050405020304" pitchFamily="18" charset="0"/>
              </a:rPr>
              <a:t> </a:t>
            </a:r>
            <a:r>
              <a:rPr lang="en-US" altLang="en-US" sz="2400" b="1" dirty="0" err="1">
                <a:solidFill>
                  <a:srgbClr val="CC0099"/>
                </a:solidFill>
                <a:latin typeface="Times New Roman" panose="02020603050405020304" pitchFamily="18" charset="0"/>
                <a:cs typeface="Times New Roman" panose="02020603050405020304" pitchFamily="18" charset="0"/>
              </a:rPr>
              <a:t>Phương</a:t>
            </a:r>
            <a:r>
              <a:rPr lang="en-US" altLang="en-US" sz="2400" b="1" dirty="0">
                <a:solidFill>
                  <a:srgbClr val="CC0099"/>
                </a:solidFill>
                <a:latin typeface="Times New Roman" panose="02020603050405020304" pitchFamily="18" charset="0"/>
                <a:cs typeface="Times New Roman" panose="02020603050405020304" pitchFamily="18" charset="0"/>
              </a:rPr>
              <a:t>)</a:t>
            </a:r>
            <a:endParaRPr lang="en-US" altLang="en-US" sz="2400" b="1" i="1" dirty="0">
              <a:solidFill>
                <a:srgbClr val="FF0066"/>
              </a:solidFill>
              <a:latin typeface="Times New Roman" panose="02020603050405020304" pitchFamily="18" charset="0"/>
              <a:cs typeface="Times New Roman" panose="02020603050405020304" pitchFamily="18" charset="0"/>
            </a:endParaRPr>
          </a:p>
        </p:txBody>
      </p:sp>
      <p:sp>
        <p:nvSpPr>
          <p:cNvPr id="11271" name="Rectangle 2">
            <a:extLst>
              <a:ext uri="{FF2B5EF4-FFF2-40B4-BE49-F238E27FC236}">
                <a16:creationId xmlns:a16="http://schemas.microsoft.com/office/drawing/2014/main" id="{C836BC07-E3BB-C604-B04F-02F8958129E8}"/>
              </a:ext>
            </a:extLst>
          </p:cNvPr>
          <p:cNvSpPr>
            <a:spLocks noChangeArrowheads="1"/>
          </p:cNvSpPr>
          <p:nvPr/>
        </p:nvSpPr>
        <p:spPr bwMode="auto">
          <a:xfrm>
            <a:off x="1600200" y="2590801"/>
            <a:ext cx="4495800"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a:t>
            </a:r>
            <a:r>
              <a:rPr lang="en-US" altLang="en-US" sz="2200">
                <a:solidFill>
                  <a:srgbClr val="FF0066"/>
                </a:solidFill>
                <a:latin typeface="Times New Roman" panose="02020603050405020304" pitchFamily="18" charset="0"/>
                <a:cs typeface="Times New Roman" panose="02020603050405020304" pitchFamily="18" charset="0"/>
              </a:rPr>
              <a:t>Không chút do dự,</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Vịnh nhào tới </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ôm Lan lăn xuống mép ruộng,</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cứu sống cô bé trước cái chết trong gang tấc</a:t>
            </a:r>
            <a:r>
              <a:rPr lang="en-US" altLang="en-US" sz="2200">
                <a:solidFill>
                  <a:srgbClr val="0000FF"/>
                </a:solidFill>
                <a:latin typeface="Times New Roman" panose="02020603050405020304" pitchFamily="18" charset="0"/>
                <a:cs typeface="Times New Roman" panose="02020603050405020304" pitchFamily="18" charset="0"/>
              </a:rPr>
              <a:t>.//</a:t>
            </a:r>
            <a:endParaRPr lang="vi-VN" altLang="en-US" sz="2200">
              <a:solidFill>
                <a:srgbClr val="0000FF"/>
              </a:solidFill>
              <a:latin typeface="Times New Roman" panose="02020603050405020304" pitchFamily="18" charset="0"/>
              <a:cs typeface="Times New Roman" panose="02020603050405020304" pitchFamily="18" charset="0"/>
            </a:endParaRPr>
          </a:p>
        </p:txBody>
      </p:sp>
      <p:sp>
        <p:nvSpPr>
          <p:cNvPr id="11272" name="Rectangle 3">
            <a:extLst>
              <a:ext uri="{FF2B5EF4-FFF2-40B4-BE49-F238E27FC236}">
                <a16:creationId xmlns:a16="http://schemas.microsoft.com/office/drawing/2014/main" id="{3F71E09B-281B-22A7-94A8-80E57C144416}"/>
              </a:ext>
            </a:extLst>
          </p:cNvPr>
          <p:cNvSpPr>
            <a:spLocks noChangeArrowheads="1"/>
          </p:cNvSpPr>
          <p:nvPr/>
        </p:nvSpPr>
        <p:spPr bwMode="auto">
          <a:xfrm>
            <a:off x="6405880" y="1898650"/>
            <a:ext cx="17075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a:t>
            </a:r>
            <a:r>
              <a:rPr lang="en-US" altLang="en-US" sz="2200">
                <a:solidFill>
                  <a:srgbClr val="FF0066"/>
                </a:solidFill>
                <a:latin typeface="Times New Roman" panose="02020603050405020304" pitchFamily="18" charset="0"/>
                <a:cs typeface="Times New Roman" panose="02020603050405020304" pitchFamily="18" charset="0"/>
              </a:rPr>
              <a:t>Thanh ray,</a:t>
            </a:r>
            <a:endParaRPr lang="vi-VN" altLang="en-US" sz="2200">
              <a:solidFill>
                <a:srgbClr val="FF0066"/>
              </a:solidFill>
              <a:latin typeface="Times New Roman" panose="02020603050405020304" pitchFamily="18" charset="0"/>
              <a:cs typeface="Times New Roman" panose="02020603050405020304" pitchFamily="18" charset="0"/>
            </a:endParaRPr>
          </a:p>
        </p:txBody>
      </p:sp>
      <p:sp>
        <p:nvSpPr>
          <p:cNvPr id="11273" name="Rectangle 6">
            <a:extLst>
              <a:ext uri="{FF2B5EF4-FFF2-40B4-BE49-F238E27FC236}">
                <a16:creationId xmlns:a16="http://schemas.microsoft.com/office/drawing/2014/main" id="{22F4CD90-9FE3-9B53-AA83-7742C9543B43}"/>
              </a:ext>
            </a:extLst>
          </p:cNvPr>
          <p:cNvSpPr>
            <a:spLocks noChangeArrowheads="1"/>
          </p:cNvSpPr>
          <p:nvPr/>
        </p:nvSpPr>
        <p:spPr bwMode="auto">
          <a:xfrm>
            <a:off x="8069264" y="1998663"/>
            <a:ext cx="175418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chuyền thẻ</a:t>
            </a:r>
            <a:endParaRPr lang="vi-VN" altLang="en-US" sz="2200">
              <a:solidFill>
                <a:srgbClr val="FF0066"/>
              </a:solidFill>
              <a:latin typeface="Times New Roman" panose="02020603050405020304" pitchFamily="18" charset="0"/>
              <a:cs typeface="Times New Roman" panose="02020603050405020304" pitchFamily="18" charset="0"/>
            </a:endParaRPr>
          </a:p>
        </p:txBody>
      </p:sp>
      <p:sp>
        <p:nvSpPr>
          <p:cNvPr id="11274" name="Rectangle 10">
            <a:extLst>
              <a:ext uri="{FF2B5EF4-FFF2-40B4-BE49-F238E27FC236}">
                <a16:creationId xmlns:a16="http://schemas.microsoft.com/office/drawing/2014/main" id="{B12D1A75-49D0-DAD4-43CC-CE2A0903767D}"/>
              </a:ext>
            </a:extLst>
          </p:cNvPr>
          <p:cNvSpPr>
            <a:spLocks noChangeArrowheads="1"/>
          </p:cNvSpPr>
          <p:nvPr/>
        </p:nvSpPr>
        <p:spPr bwMode="auto">
          <a:xfrm>
            <a:off x="6329363" y="2336800"/>
            <a:ext cx="38862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dirty="0">
                <a:solidFill>
                  <a:srgbClr val="FF0066"/>
                </a:solidFill>
                <a:latin typeface="Times New Roman" panose="02020603050405020304" pitchFamily="18" charset="0"/>
                <a:cs typeface="Times New Roman" panose="02020603050405020304" pitchFamily="18" charset="0"/>
              </a:rPr>
              <a:t>Ý 1: </a:t>
            </a:r>
            <a:r>
              <a:rPr lang="en-US" altLang="en-US" sz="2200" dirty="0" err="1">
                <a:solidFill>
                  <a:srgbClr val="FF0066"/>
                </a:solidFill>
                <a:latin typeface="Times New Roman" panose="02020603050405020304" pitchFamily="18" charset="0"/>
                <a:cs typeface="Times New Roman" panose="02020603050405020304" pitchFamily="18" charset="0"/>
              </a:rPr>
              <a:t>Đoạn</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đường</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sắt</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gần</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nhà</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Út</a:t>
            </a:r>
            <a:r>
              <a:rPr lang="en-US" altLang="en-US" sz="2200" dirty="0">
                <a:solidFill>
                  <a:srgbClr val="FF0066"/>
                </a:solidFill>
                <a:latin typeface="Times New Roman" panose="02020603050405020304" pitchFamily="18" charset="0"/>
                <a:cs typeface="Times New Roman" panose="02020603050405020304" pitchFamily="18" charset="0"/>
              </a:rPr>
              <a:t> Vinh hay </a:t>
            </a:r>
            <a:r>
              <a:rPr lang="en-US" altLang="en-US" sz="2200" dirty="0" err="1">
                <a:solidFill>
                  <a:srgbClr val="FF0066"/>
                </a:solidFill>
                <a:latin typeface="Times New Roman" panose="02020603050405020304" pitchFamily="18" charset="0"/>
                <a:cs typeface="Times New Roman" panose="02020603050405020304" pitchFamily="18" charset="0"/>
              </a:rPr>
              <a:t>gặp</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những</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sự</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cố</a:t>
            </a:r>
            <a:endParaRPr lang="en-US" altLang="en-US" sz="2200" dirty="0"/>
          </a:p>
        </p:txBody>
      </p:sp>
      <p:sp>
        <p:nvSpPr>
          <p:cNvPr id="11278" name="Rectangle 24">
            <a:extLst>
              <a:ext uri="{FF2B5EF4-FFF2-40B4-BE49-F238E27FC236}">
                <a16:creationId xmlns:a16="http://schemas.microsoft.com/office/drawing/2014/main" id="{EDD3CECF-F5B4-05B7-B69A-60F0A26C0F5B}"/>
              </a:ext>
            </a:extLst>
          </p:cNvPr>
          <p:cNvSpPr>
            <a:spLocks noChangeArrowheads="1"/>
          </p:cNvSpPr>
          <p:nvPr/>
        </p:nvSpPr>
        <p:spPr bwMode="auto">
          <a:xfrm>
            <a:off x="1185862" y="2060576"/>
            <a:ext cx="4573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400">
                <a:solidFill>
                  <a:srgbClr val="FF0066"/>
                </a:solidFill>
                <a:latin typeface="Times New Roman" panose="02020603050405020304" pitchFamily="18" charset="0"/>
                <a:cs typeface="Times New Roman" panose="02020603050405020304" pitchFamily="18" charset="0"/>
              </a:rPr>
              <a:t>      - Chềnh ềnh, giục giã, khóc thét</a:t>
            </a:r>
            <a:endParaRPr lang="vi-VN" altLang="en-US" sz="2400">
              <a:solidFill>
                <a:srgbClr val="FF0066"/>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74"/>
                                        </p:tgtEl>
                                        <p:attrNameLst>
                                          <p:attrName>style.visibility</p:attrName>
                                        </p:attrNameLst>
                                      </p:cBhvr>
                                      <p:to>
                                        <p:strVal val="visible"/>
                                      </p:to>
                                    </p:set>
                                    <p:animEffect transition="in" filter="fade">
                                      <p:cBhvr>
                                        <p:cTn id="7" dur="1000"/>
                                        <p:tgtEl>
                                          <p:spTgt spid="11274"/>
                                        </p:tgtEl>
                                      </p:cBhvr>
                                    </p:animEffect>
                                    <p:anim calcmode="lin" valueType="num">
                                      <p:cBhvr>
                                        <p:cTn id="8" dur="1000" fill="hold"/>
                                        <p:tgtEl>
                                          <p:spTgt spid="11274"/>
                                        </p:tgtEl>
                                        <p:attrNameLst>
                                          <p:attrName>ppt_x</p:attrName>
                                        </p:attrNameLst>
                                      </p:cBhvr>
                                      <p:tavLst>
                                        <p:tav tm="0">
                                          <p:val>
                                            <p:strVal val="#ppt_x"/>
                                          </p:val>
                                        </p:tav>
                                        <p:tav tm="100000">
                                          <p:val>
                                            <p:strVal val="#ppt_x"/>
                                          </p:val>
                                        </p:tav>
                                      </p:tavLst>
                                    </p:anim>
                                    <p:anim calcmode="lin" valueType="num">
                                      <p:cBhvr>
                                        <p:cTn id="9" dur="1000" fill="hold"/>
                                        <p:tgtEl>
                                          <p:spTgt spid="112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D:\SOA\Khung nen bieu tuong\Khung nen bieu tuong\[Muare.asia]-FramesChildrenVol34\muare.asia - babyvol34 - 4.png">
            <a:extLst>
              <a:ext uri="{FF2B5EF4-FFF2-40B4-BE49-F238E27FC236}">
                <a16:creationId xmlns:a16="http://schemas.microsoft.com/office/drawing/2014/main" id="{510BFBBE-51CD-4C21-8359-70E7E2F844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3814"/>
            <a:ext cx="11811000" cy="683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WordArt 7">
            <a:extLst>
              <a:ext uri="{FF2B5EF4-FFF2-40B4-BE49-F238E27FC236}">
                <a16:creationId xmlns:a16="http://schemas.microsoft.com/office/drawing/2014/main" id="{67A9118D-F37E-4A02-B8EA-4AFF2497A941}"/>
              </a:ext>
            </a:extLst>
          </p:cNvPr>
          <p:cNvSpPr>
            <a:spLocks noChangeArrowheads="1" noChangeShapeType="1" noTextEdit="1"/>
          </p:cNvSpPr>
          <p:nvPr/>
        </p:nvSpPr>
        <p:spPr bwMode="auto">
          <a:xfrm>
            <a:off x="5181601" y="2667000"/>
            <a:ext cx="4430713" cy="1155700"/>
          </a:xfrm>
          <a:prstGeom prst="rect">
            <a:avLst/>
          </a:prstGeom>
        </p:spPr>
        <p:txBody>
          <a:bodyPr wrap="none" fromWordArt="1">
            <a:prstTxWarp prst="textPlain">
              <a:avLst>
                <a:gd name="adj" fmla="val 50000"/>
              </a:avLst>
            </a:prstTxWarp>
          </a:bodyPr>
          <a:lstStyle/>
          <a:p>
            <a:pPr algn="ctr"/>
            <a:r>
              <a:rPr lang="en-US" sz="6600" b="1" kern="10">
                <a:ln w="9525">
                  <a:solidFill>
                    <a:srgbClr val="FFFF00"/>
                  </a:solidFill>
                  <a:round/>
                  <a:headEnd/>
                  <a:tailEnd/>
                </a:ln>
                <a:solidFill>
                  <a:srgbClr val="0000FF"/>
                </a:solidFill>
                <a:effectLst>
                  <a:outerShdw dist="35921" dir="2700000" algn="ctr" rotWithShape="0">
                    <a:srgbClr val="C0C0C0">
                      <a:alpha val="79999"/>
                    </a:srgbClr>
                  </a:outerShdw>
                </a:effectLst>
                <a:latin typeface="Arial" panose="020B0604020202020204" pitchFamily="34" charset="0"/>
                <a:cs typeface="Arial" panose="020B0604020202020204" pitchFamily="34" charset="0"/>
              </a:rPr>
              <a:t>KHỞI ĐỘNG</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5F337-76C1-4E2A-9873-2CC0FC6EE221}"/>
              </a:ext>
            </a:extLst>
          </p:cNvPr>
          <p:cNvSpPr>
            <a:spLocks/>
          </p:cNvSpPr>
          <p:nvPr/>
        </p:nvSpPr>
        <p:spPr bwMode="auto">
          <a:xfrm>
            <a:off x="0" y="152400"/>
            <a:ext cx="119634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2800" dirty="0">
                <a:latin typeface="Times New Roman" panose="02020603050405020304" pitchFamily="18" charset="0"/>
              </a:rPr>
              <a:t>   * </a:t>
            </a:r>
            <a:r>
              <a:rPr lang="en-US" altLang="en-US" sz="4400" b="1" u="sng" dirty="0" err="1">
                <a:latin typeface="Times New Roman" panose="02020603050405020304" pitchFamily="18" charset="0"/>
              </a:rPr>
              <a:t>Câu</a:t>
            </a:r>
            <a:r>
              <a:rPr lang="en-US" altLang="en-US" sz="4400" b="1" u="sng" dirty="0">
                <a:latin typeface="Times New Roman" panose="02020603050405020304" pitchFamily="18" charset="0"/>
              </a:rPr>
              <a:t> 2</a:t>
            </a:r>
            <a:r>
              <a:rPr lang="en-US" altLang="en-US" sz="4400" dirty="0">
                <a:latin typeface="Times New Roman" panose="02020603050405020304" pitchFamily="18" charset="0"/>
              </a:rPr>
              <a:t>: </a:t>
            </a:r>
            <a:r>
              <a:rPr lang="en-US" altLang="en-US" sz="4400" b="1" dirty="0" err="1">
                <a:latin typeface="Times New Roman" panose="02020603050405020304" pitchFamily="18" charset="0"/>
              </a:rPr>
              <a:t>Út</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Vịnh</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đã</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làm</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gì</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để</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thực</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hiện</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nhiệm</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vụ</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giữ</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gìn</a:t>
            </a:r>
            <a:r>
              <a:rPr lang="en-US" altLang="en-US" sz="4400" b="1" dirty="0">
                <a:latin typeface="Times New Roman" panose="02020603050405020304" pitchFamily="18" charset="0"/>
              </a:rPr>
              <a:t> an </a:t>
            </a:r>
            <a:r>
              <a:rPr lang="en-US" altLang="en-US" sz="4400" b="1" dirty="0" err="1">
                <a:latin typeface="Times New Roman" panose="02020603050405020304" pitchFamily="18" charset="0"/>
              </a:rPr>
              <a:t>toàn</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đường</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sắt</a:t>
            </a:r>
            <a:r>
              <a:rPr lang="en-US" altLang="en-US" sz="4400" b="1" dirty="0">
                <a:latin typeface="Times New Roman" panose="02020603050405020304" pitchFamily="18" charset="0"/>
              </a:rPr>
              <a:t>?</a:t>
            </a:r>
          </a:p>
        </p:txBody>
      </p:sp>
      <p:sp>
        <p:nvSpPr>
          <p:cNvPr id="3" name="Content Placeholder 2">
            <a:extLst>
              <a:ext uri="{FF2B5EF4-FFF2-40B4-BE49-F238E27FC236}">
                <a16:creationId xmlns:a16="http://schemas.microsoft.com/office/drawing/2014/main" id="{9AC3E567-101C-468E-B618-DB595D44430D}"/>
              </a:ext>
            </a:extLst>
          </p:cNvPr>
          <p:cNvSpPr>
            <a:spLocks/>
          </p:cNvSpPr>
          <p:nvPr/>
        </p:nvSpPr>
        <p:spPr bwMode="auto">
          <a:xfrm>
            <a:off x="457200" y="1905000"/>
            <a:ext cx="11277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a:buClrTx/>
              <a:buSzTx/>
              <a:buFontTx/>
              <a:buChar char="•"/>
            </a:pPr>
            <a:r>
              <a:rPr lang="en-US" altLang="en-US" sz="4000" b="1" dirty="0" err="1">
                <a:solidFill>
                  <a:srgbClr val="0000FF"/>
                </a:solidFill>
                <a:latin typeface="Times New Roman" panose="02020603050405020304" pitchFamily="18" charset="0"/>
              </a:rPr>
              <a:t>Vịnh</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đã</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tham</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gia</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phong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trào</a:t>
            </a:r>
            <a:r>
              <a:rPr lang="en-US" altLang="en-US" sz="4000" b="1" dirty="0">
                <a:solidFill>
                  <a:srgbClr val="0000FF"/>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Em</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yêu</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đường</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sắt</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quê</a:t>
            </a:r>
            <a:r>
              <a:rPr lang="en-US" altLang="en-US" sz="4000" b="1" dirty="0">
                <a:solidFill>
                  <a:srgbClr val="FF0000"/>
                </a:solidFill>
                <a:latin typeface="Times New Roman" panose="02020603050405020304" pitchFamily="18" charset="0"/>
              </a:rPr>
              <a:t> </a:t>
            </a:r>
            <a:r>
              <a:rPr lang="en-US" altLang="en-US" sz="4000" b="1" dirty="0" err="1">
                <a:solidFill>
                  <a:srgbClr val="FF0000"/>
                </a:solidFill>
                <a:latin typeface="Times New Roman" panose="02020603050405020304" pitchFamily="18" charset="0"/>
              </a:rPr>
              <a:t>em</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nhận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việc</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thuyết</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phục</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Sơn</a:t>
            </a:r>
            <a:r>
              <a:rPr lang="en-US" altLang="en-US" sz="4000" b="1" dirty="0">
                <a:solidFill>
                  <a:srgbClr val="0000FF"/>
                </a:solidFill>
                <a:latin typeface="Times New Roman" panose="02020603050405020304" pitchFamily="18" charset="0"/>
              </a:rPr>
              <a:t> – </a:t>
            </a:r>
            <a:r>
              <a:rPr lang="en-US" altLang="en-US" sz="4000" b="1" dirty="0" err="1">
                <a:solidFill>
                  <a:srgbClr val="0000FF"/>
                </a:solidFill>
                <a:latin typeface="Times New Roman" panose="02020603050405020304" pitchFamily="18" charset="0"/>
              </a:rPr>
              <a:t>một</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bạn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rất</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nghịch</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thường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chạy</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trên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đường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tàu</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thả</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diều</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thuyết</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phục</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mãi</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Sơn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mới</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hiểu</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ra</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và</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hứa</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không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chơi</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dại</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như</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vậy</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nữa</a:t>
            </a:r>
            <a:r>
              <a:rPr lang="en-US" altLang="en-US" sz="4000" b="1" dirty="0">
                <a:solidFill>
                  <a:srgbClr val="0000FF"/>
                </a:solidFill>
                <a:latin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C174DA-D6CA-A04B-CECD-DF165C214052}"/>
              </a:ext>
            </a:extLst>
          </p:cNvPr>
          <p:cNvSpPr/>
          <p:nvPr/>
        </p:nvSpPr>
        <p:spPr>
          <a:xfrm>
            <a:off x="1524000" y="1371600"/>
            <a:ext cx="4114800" cy="438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dirty="0">
                <a:solidFill>
                  <a:srgbClr val="0000FF"/>
                </a:solidFill>
                <a:latin typeface="Times New Roman" panose="02020603050405020304" pitchFamily="18" charset="0"/>
                <a:cs typeface="Times New Roman" panose="02020603050405020304" pitchFamily="18" charset="0"/>
              </a:rPr>
              <a:t>Luyện đọc</a:t>
            </a:r>
          </a:p>
        </p:txBody>
      </p:sp>
      <p:sp>
        <p:nvSpPr>
          <p:cNvPr id="6" name="Rectangle 5">
            <a:extLst>
              <a:ext uri="{FF2B5EF4-FFF2-40B4-BE49-F238E27FC236}">
                <a16:creationId xmlns:a16="http://schemas.microsoft.com/office/drawing/2014/main" id="{80CBE2C9-7789-6CFE-E3D0-F166FFE8AA82}"/>
              </a:ext>
            </a:extLst>
          </p:cNvPr>
          <p:cNvSpPr/>
          <p:nvPr/>
        </p:nvSpPr>
        <p:spPr>
          <a:xfrm>
            <a:off x="6858001" y="1371600"/>
            <a:ext cx="3357563" cy="438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a:solidFill>
                  <a:srgbClr val="0000FF"/>
                </a:solidFill>
                <a:latin typeface="Times New Roman" panose="02020603050405020304" pitchFamily="18" charset="0"/>
                <a:cs typeface="Times New Roman" panose="02020603050405020304" pitchFamily="18" charset="0"/>
              </a:rPr>
              <a:t>Tìm hiểu bài</a:t>
            </a:r>
            <a:endParaRPr lang="en-US" altLang="en-US" b="1" dirty="0">
              <a:solidFill>
                <a:srgbClr val="0000FF"/>
              </a:solidFill>
              <a:latin typeface="Times New Roman" panose="02020603050405020304" pitchFamily="18"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9FA90E0E-83B8-DB46-3783-30BB5F7FD42E}"/>
              </a:ext>
            </a:extLst>
          </p:cNvPr>
          <p:cNvCxnSpPr/>
          <p:nvPr/>
        </p:nvCxnSpPr>
        <p:spPr>
          <a:xfrm>
            <a:off x="6280150" y="1571626"/>
            <a:ext cx="88900" cy="3914775"/>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AEF279AC-6044-012C-0A29-AC710998C1DC}"/>
              </a:ext>
            </a:extLst>
          </p:cNvPr>
          <p:cNvCxnSpPr/>
          <p:nvPr/>
        </p:nvCxnSpPr>
        <p:spPr>
          <a:xfrm>
            <a:off x="5653088" y="1571625"/>
            <a:ext cx="1219200" cy="0"/>
          </a:xfrm>
          <a:prstGeom prst="line">
            <a:avLst/>
          </a:prstGeom>
          <a:ln/>
        </p:spPr>
        <p:style>
          <a:lnRef idx="3">
            <a:schemeClr val="accent2"/>
          </a:lnRef>
          <a:fillRef idx="0">
            <a:schemeClr val="accent2"/>
          </a:fillRef>
          <a:effectRef idx="2">
            <a:schemeClr val="accent2"/>
          </a:effectRef>
          <a:fontRef idx="minor">
            <a:schemeClr val="tx1"/>
          </a:fontRef>
        </p:style>
      </p:cxnSp>
      <p:sp>
        <p:nvSpPr>
          <p:cNvPr id="9222" name="Title 1">
            <a:extLst>
              <a:ext uri="{FF2B5EF4-FFF2-40B4-BE49-F238E27FC236}">
                <a16:creationId xmlns:a16="http://schemas.microsoft.com/office/drawing/2014/main" id="{A2F192B4-15AB-6A04-F600-AF1E66325135}"/>
              </a:ext>
            </a:extLst>
          </p:cNvPr>
          <p:cNvSpPr>
            <a:spLocks noGrp="1" noChangeArrowheads="1"/>
          </p:cNvSpPr>
          <p:nvPr>
            <p:ph type="title"/>
          </p:nvPr>
        </p:nvSpPr>
        <p:spPr>
          <a:xfrm>
            <a:off x="1524000" y="0"/>
            <a:ext cx="9144000" cy="1371600"/>
          </a:xfrm>
        </p:spPr>
        <p:txBody>
          <a:bodyPr/>
          <a:lstStyle/>
          <a:p>
            <a:br>
              <a:rPr lang="en-US" altLang="en-US" sz="2800" b="1" i="1" dirty="0">
                <a:solidFill>
                  <a:srgbClr val="FF0066"/>
                </a:solidFill>
                <a:latin typeface="Times New Roman" panose="02020603050405020304" pitchFamily="18" charset="0"/>
                <a:cs typeface="Times New Roman" panose="02020603050405020304" pitchFamily="18" charset="0"/>
              </a:rPr>
            </a:br>
            <a:r>
              <a:rPr lang="en-US" altLang="en-US" sz="3200" b="1" dirty="0" err="1">
                <a:solidFill>
                  <a:srgbClr val="CC0099"/>
                </a:solidFill>
                <a:latin typeface="Times New Roman" panose="02020603050405020304" pitchFamily="18" charset="0"/>
                <a:cs typeface="Times New Roman" panose="02020603050405020304" pitchFamily="18" charset="0"/>
              </a:rPr>
              <a:t>Tập</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đọc</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Út</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Vịnh</a:t>
            </a:r>
            <a:br>
              <a:rPr lang="en-US" altLang="en-US" sz="3200" b="1" dirty="0">
                <a:solidFill>
                  <a:srgbClr val="CC0099"/>
                </a:solidFill>
                <a:latin typeface="Times New Roman" panose="02020603050405020304" pitchFamily="18" charset="0"/>
                <a:cs typeface="Times New Roman" panose="02020603050405020304" pitchFamily="18" charset="0"/>
              </a:rPr>
            </a:b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2000" b="1" dirty="0">
                <a:solidFill>
                  <a:srgbClr val="CC0099"/>
                </a:solidFill>
                <a:latin typeface="Times New Roman" panose="02020603050405020304" pitchFamily="18" charset="0"/>
                <a:cs typeface="Times New Roman" panose="02020603050405020304" pitchFamily="18" charset="0"/>
              </a:rPr>
              <a:t>(</a:t>
            </a:r>
            <a:r>
              <a:rPr lang="en-US" altLang="en-US" sz="2000" b="1" i="1" dirty="0">
                <a:solidFill>
                  <a:srgbClr val="CC0099"/>
                </a:solidFill>
                <a:latin typeface="Times New Roman" panose="02020603050405020304" pitchFamily="18" charset="0"/>
                <a:cs typeface="Times New Roman" panose="02020603050405020304" pitchFamily="18" charset="0"/>
              </a:rPr>
              <a:t>Theo </a:t>
            </a:r>
            <a:r>
              <a:rPr lang="en-US" altLang="en-US" sz="2000" b="1" dirty="0" err="1">
                <a:solidFill>
                  <a:srgbClr val="CC0099"/>
                </a:solidFill>
                <a:latin typeface="Times New Roman" panose="02020603050405020304" pitchFamily="18" charset="0"/>
                <a:cs typeface="Times New Roman" panose="02020603050405020304" pitchFamily="18" charset="0"/>
              </a:rPr>
              <a:t>Tô</a:t>
            </a:r>
            <a:r>
              <a:rPr lang="en-US" altLang="en-US" sz="2000" b="1" dirty="0">
                <a:solidFill>
                  <a:srgbClr val="CC0099"/>
                </a:solidFill>
                <a:latin typeface="Times New Roman" panose="02020603050405020304" pitchFamily="18" charset="0"/>
                <a:cs typeface="Times New Roman" panose="02020603050405020304" pitchFamily="18" charset="0"/>
              </a:rPr>
              <a:t> </a:t>
            </a:r>
            <a:r>
              <a:rPr lang="en-US" altLang="en-US" sz="2000" b="1" dirty="0" err="1">
                <a:solidFill>
                  <a:srgbClr val="CC0099"/>
                </a:solidFill>
                <a:latin typeface="Times New Roman" panose="02020603050405020304" pitchFamily="18" charset="0"/>
                <a:cs typeface="Times New Roman" panose="02020603050405020304" pitchFamily="18" charset="0"/>
              </a:rPr>
              <a:t>Phương</a:t>
            </a:r>
            <a:r>
              <a:rPr lang="en-US" altLang="en-US" sz="2000" b="1" dirty="0">
                <a:solidFill>
                  <a:srgbClr val="CC0099"/>
                </a:solidFill>
                <a:latin typeface="Times New Roman" panose="02020603050405020304" pitchFamily="18" charset="0"/>
                <a:cs typeface="Times New Roman" panose="02020603050405020304" pitchFamily="18" charset="0"/>
              </a:rPr>
              <a:t>)</a:t>
            </a:r>
            <a:endParaRPr lang="en-US" altLang="en-US" sz="2000" b="1" i="1" dirty="0">
              <a:solidFill>
                <a:srgbClr val="FF0066"/>
              </a:solidFill>
              <a:latin typeface="Times New Roman" panose="02020603050405020304" pitchFamily="18" charset="0"/>
              <a:cs typeface="Times New Roman" panose="02020603050405020304" pitchFamily="18" charset="0"/>
            </a:endParaRPr>
          </a:p>
        </p:txBody>
      </p:sp>
      <p:sp>
        <p:nvSpPr>
          <p:cNvPr id="9223" name="Rectangle 2">
            <a:extLst>
              <a:ext uri="{FF2B5EF4-FFF2-40B4-BE49-F238E27FC236}">
                <a16:creationId xmlns:a16="http://schemas.microsoft.com/office/drawing/2014/main" id="{F5A1957C-8B50-6365-F21B-BDE07538FEE5}"/>
              </a:ext>
            </a:extLst>
          </p:cNvPr>
          <p:cNvSpPr>
            <a:spLocks noChangeArrowheads="1"/>
          </p:cNvSpPr>
          <p:nvPr/>
        </p:nvSpPr>
        <p:spPr bwMode="auto">
          <a:xfrm>
            <a:off x="1600200" y="2590801"/>
            <a:ext cx="4495800"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a:t>
            </a:r>
            <a:r>
              <a:rPr lang="en-US" altLang="en-US" sz="2200">
                <a:solidFill>
                  <a:srgbClr val="FF0066"/>
                </a:solidFill>
                <a:latin typeface="Times New Roman" panose="02020603050405020304" pitchFamily="18" charset="0"/>
                <a:cs typeface="Times New Roman" panose="02020603050405020304" pitchFamily="18" charset="0"/>
              </a:rPr>
              <a:t>Không chút do dự,</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Vịnh nhào tới </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ôm Lan lăn xuống mép ruộng,</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cứu sống cô bé trước cái chết trong gang tấc</a:t>
            </a:r>
            <a:r>
              <a:rPr lang="en-US" altLang="en-US" sz="2200">
                <a:solidFill>
                  <a:srgbClr val="0000FF"/>
                </a:solidFill>
                <a:latin typeface="Times New Roman" panose="02020603050405020304" pitchFamily="18" charset="0"/>
                <a:cs typeface="Times New Roman" panose="02020603050405020304" pitchFamily="18" charset="0"/>
              </a:rPr>
              <a:t>.//</a:t>
            </a:r>
            <a:endParaRPr lang="vi-VN" altLang="en-US" sz="2200">
              <a:solidFill>
                <a:srgbClr val="0000FF"/>
              </a:solidFill>
              <a:latin typeface="Times New Roman" panose="02020603050405020304" pitchFamily="18" charset="0"/>
              <a:cs typeface="Times New Roman" panose="02020603050405020304" pitchFamily="18" charset="0"/>
            </a:endParaRPr>
          </a:p>
        </p:txBody>
      </p:sp>
      <p:sp>
        <p:nvSpPr>
          <p:cNvPr id="9224" name="Rectangle 3">
            <a:extLst>
              <a:ext uri="{FF2B5EF4-FFF2-40B4-BE49-F238E27FC236}">
                <a16:creationId xmlns:a16="http://schemas.microsoft.com/office/drawing/2014/main" id="{8804516B-65CA-9DC3-F0F4-164D78716C49}"/>
              </a:ext>
            </a:extLst>
          </p:cNvPr>
          <p:cNvSpPr>
            <a:spLocks noChangeArrowheads="1"/>
          </p:cNvSpPr>
          <p:nvPr/>
        </p:nvSpPr>
        <p:spPr bwMode="auto">
          <a:xfrm>
            <a:off x="6405880" y="1898650"/>
            <a:ext cx="17075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a:t>
            </a:r>
            <a:r>
              <a:rPr lang="en-US" altLang="en-US" sz="2200">
                <a:solidFill>
                  <a:srgbClr val="FF0066"/>
                </a:solidFill>
                <a:latin typeface="Times New Roman" panose="02020603050405020304" pitchFamily="18" charset="0"/>
                <a:cs typeface="Times New Roman" panose="02020603050405020304" pitchFamily="18" charset="0"/>
              </a:rPr>
              <a:t>Thanh ray,</a:t>
            </a:r>
            <a:endParaRPr lang="vi-VN" altLang="en-US" sz="2200">
              <a:solidFill>
                <a:srgbClr val="FF0066"/>
              </a:solidFill>
              <a:latin typeface="Times New Roman" panose="02020603050405020304" pitchFamily="18" charset="0"/>
              <a:cs typeface="Times New Roman" panose="02020603050405020304" pitchFamily="18" charset="0"/>
            </a:endParaRPr>
          </a:p>
        </p:txBody>
      </p:sp>
      <p:sp>
        <p:nvSpPr>
          <p:cNvPr id="9225" name="Rectangle 6">
            <a:extLst>
              <a:ext uri="{FF2B5EF4-FFF2-40B4-BE49-F238E27FC236}">
                <a16:creationId xmlns:a16="http://schemas.microsoft.com/office/drawing/2014/main" id="{07CA03E6-7AC5-7AC5-C108-28D58CF87D43}"/>
              </a:ext>
            </a:extLst>
          </p:cNvPr>
          <p:cNvSpPr>
            <a:spLocks noChangeArrowheads="1"/>
          </p:cNvSpPr>
          <p:nvPr/>
        </p:nvSpPr>
        <p:spPr bwMode="auto">
          <a:xfrm>
            <a:off x="8069264" y="1998663"/>
            <a:ext cx="175418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chuyền thẻ</a:t>
            </a:r>
            <a:endParaRPr lang="vi-VN" altLang="en-US" sz="2200">
              <a:solidFill>
                <a:srgbClr val="FF0066"/>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7FC0508B-1040-4487-FBFD-F03C20FB815F}"/>
              </a:ext>
            </a:extLst>
          </p:cNvPr>
          <p:cNvSpPr>
            <a:spLocks noChangeArrowheads="1"/>
          </p:cNvSpPr>
          <p:nvPr/>
        </p:nvSpPr>
        <p:spPr bwMode="auto">
          <a:xfrm>
            <a:off x="6329363" y="2336800"/>
            <a:ext cx="38862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dirty="0">
                <a:solidFill>
                  <a:srgbClr val="FF0066"/>
                </a:solidFill>
                <a:latin typeface="Times New Roman" panose="02020603050405020304" pitchFamily="18" charset="0"/>
                <a:cs typeface="Times New Roman" panose="02020603050405020304" pitchFamily="18" charset="0"/>
              </a:rPr>
              <a:t>Ý 1: </a:t>
            </a:r>
            <a:r>
              <a:rPr lang="en-US" altLang="en-US" sz="2200" dirty="0" err="1">
                <a:solidFill>
                  <a:srgbClr val="FF0066"/>
                </a:solidFill>
                <a:latin typeface="Times New Roman" panose="02020603050405020304" pitchFamily="18" charset="0"/>
                <a:cs typeface="Times New Roman" panose="02020603050405020304" pitchFamily="18" charset="0"/>
              </a:rPr>
              <a:t>Đoạn</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đường</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sắt</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gần</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nhà</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Út</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Vịnh</a:t>
            </a:r>
            <a:r>
              <a:rPr lang="en-US" altLang="en-US" sz="2200" dirty="0">
                <a:solidFill>
                  <a:srgbClr val="FF0066"/>
                </a:solidFill>
                <a:latin typeface="Times New Roman" panose="02020603050405020304" pitchFamily="18" charset="0"/>
                <a:cs typeface="Times New Roman" panose="02020603050405020304" pitchFamily="18" charset="0"/>
              </a:rPr>
              <a:t> hay </a:t>
            </a:r>
            <a:r>
              <a:rPr lang="en-US" altLang="en-US" sz="2200" dirty="0" err="1">
                <a:solidFill>
                  <a:srgbClr val="FF0066"/>
                </a:solidFill>
                <a:latin typeface="Times New Roman" panose="02020603050405020304" pitchFamily="18" charset="0"/>
                <a:cs typeface="Times New Roman" panose="02020603050405020304" pitchFamily="18" charset="0"/>
              </a:rPr>
              <a:t>gặp</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những</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sự</a:t>
            </a:r>
            <a:r>
              <a:rPr lang="en-US" altLang="en-US" sz="2200" dirty="0">
                <a:solidFill>
                  <a:srgbClr val="FF0066"/>
                </a:solidFill>
                <a:latin typeface="Times New Roman" panose="02020603050405020304" pitchFamily="18" charset="0"/>
                <a:cs typeface="Times New Roman" panose="02020603050405020304" pitchFamily="18" charset="0"/>
              </a:rPr>
              <a:t> </a:t>
            </a:r>
            <a:r>
              <a:rPr lang="en-US" altLang="en-US" sz="2200" dirty="0" err="1">
                <a:solidFill>
                  <a:srgbClr val="FF0066"/>
                </a:solidFill>
                <a:latin typeface="Times New Roman" panose="02020603050405020304" pitchFamily="18" charset="0"/>
                <a:cs typeface="Times New Roman" panose="02020603050405020304" pitchFamily="18" charset="0"/>
              </a:rPr>
              <a:t>cố</a:t>
            </a:r>
            <a:r>
              <a:rPr lang="en-US" altLang="en-US" sz="2200" dirty="0">
                <a:solidFill>
                  <a:srgbClr val="FF0066"/>
                </a:solidFill>
                <a:latin typeface="Times New Roman" panose="02020603050405020304" pitchFamily="18" charset="0"/>
                <a:cs typeface="Times New Roman" panose="02020603050405020304" pitchFamily="18" charset="0"/>
              </a:rPr>
              <a:t>.</a:t>
            </a:r>
            <a:endParaRPr lang="en-US" altLang="en-US" sz="2200" dirty="0"/>
          </a:p>
        </p:txBody>
      </p:sp>
      <p:sp>
        <p:nvSpPr>
          <p:cNvPr id="13" name="Rectangle 12">
            <a:extLst>
              <a:ext uri="{FF2B5EF4-FFF2-40B4-BE49-F238E27FC236}">
                <a16:creationId xmlns:a16="http://schemas.microsoft.com/office/drawing/2014/main" id="{3AC0E49B-270B-F7F3-358B-57C0598499C3}"/>
              </a:ext>
            </a:extLst>
          </p:cNvPr>
          <p:cNvSpPr>
            <a:spLocks noChangeArrowheads="1"/>
          </p:cNvSpPr>
          <p:nvPr/>
        </p:nvSpPr>
        <p:spPr bwMode="auto">
          <a:xfrm>
            <a:off x="6359525" y="3074989"/>
            <a:ext cx="4038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Ý 2: Út Vịnh và các bạn học sinh có ý thức trách nhiệm, bảo vệ đường sắt</a:t>
            </a:r>
            <a:r>
              <a:rPr lang="en-US" altLang="en-US" sz="2000">
                <a:solidFill>
                  <a:srgbClr val="FF0066"/>
                </a:solidFill>
                <a:latin typeface="Times New Roman" panose="02020603050405020304" pitchFamily="18" charset="0"/>
                <a:cs typeface="Times New Roman" panose="02020603050405020304" pitchFamily="18" charset="0"/>
              </a:rPr>
              <a:t>.</a:t>
            </a:r>
            <a:endParaRPr lang="vi-VN" altLang="en-US" sz="2000">
              <a:solidFill>
                <a:srgbClr val="FF0066"/>
              </a:solidFill>
              <a:latin typeface="Times New Roman" panose="02020603050405020304" pitchFamily="18" charset="0"/>
              <a:cs typeface="Times New Roman" panose="02020603050405020304" pitchFamily="18" charset="0"/>
            </a:endParaRPr>
          </a:p>
        </p:txBody>
      </p:sp>
      <p:sp>
        <p:nvSpPr>
          <p:cNvPr id="9230" name="Rectangle 18">
            <a:extLst>
              <a:ext uri="{FF2B5EF4-FFF2-40B4-BE49-F238E27FC236}">
                <a16:creationId xmlns:a16="http://schemas.microsoft.com/office/drawing/2014/main" id="{734E605C-4243-19A4-FEB7-852AFA33B29D}"/>
              </a:ext>
            </a:extLst>
          </p:cNvPr>
          <p:cNvSpPr>
            <a:spLocks noChangeArrowheads="1"/>
          </p:cNvSpPr>
          <p:nvPr/>
        </p:nvSpPr>
        <p:spPr bwMode="auto">
          <a:xfrm>
            <a:off x="1752600" y="2060576"/>
            <a:ext cx="390048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 Chềnh ềnh, giục giã, khóc thét</a:t>
            </a:r>
            <a:endParaRPr lang="vi-VN" altLang="en-US" sz="2200">
              <a:solidFill>
                <a:srgbClr val="FF0066"/>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7DD7A-5655-47E1-AAB8-4CC34BC98F60}"/>
              </a:ext>
            </a:extLst>
          </p:cNvPr>
          <p:cNvSpPr>
            <a:spLocks/>
          </p:cNvSpPr>
          <p:nvPr/>
        </p:nvSpPr>
        <p:spPr bwMode="auto">
          <a:xfrm>
            <a:off x="381000" y="228600"/>
            <a:ext cx="11582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nSpc>
                <a:spcPct val="150000"/>
              </a:lnSpc>
              <a:spcBef>
                <a:spcPct val="0"/>
              </a:spcBef>
              <a:buClrTx/>
              <a:buSzTx/>
              <a:buFontTx/>
              <a:buNone/>
            </a:pPr>
            <a:r>
              <a:rPr lang="en-US" altLang="en-US" sz="4000" dirty="0">
                <a:latin typeface="Times New Roman" panose="02020603050405020304" pitchFamily="18" charset="0"/>
              </a:rPr>
              <a:t>* </a:t>
            </a:r>
            <a:r>
              <a:rPr lang="en-US" altLang="en-US" sz="4000" b="1" dirty="0" err="1">
                <a:latin typeface="Times New Roman" panose="02020603050405020304" pitchFamily="18" charset="0"/>
              </a:rPr>
              <a:t>Khi</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nghe</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thấy</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tiếng</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còi</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tàu</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vang</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lên</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từng</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hồi</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giục</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giã</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Út</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Vịnh</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nhìn</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ra</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đường</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sắt</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và</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đã</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thấy</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điều</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gì</a:t>
            </a:r>
            <a:r>
              <a:rPr lang="en-US" altLang="en-US" sz="4000" b="1" dirty="0">
                <a:latin typeface="Times New Roman" panose="02020603050405020304" pitchFamily="18" charset="0"/>
              </a:rPr>
              <a:t>?</a:t>
            </a:r>
            <a:endParaRPr lang="en-US" altLang="en-US" sz="2800" b="1" i="1" dirty="0">
              <a:latin typeface="Times New Roman" panose="02020603050405020304" pitchFamily="18" charset="0"/>
            </a:endParaRPr>
          </a:p>
        </p:txBody>
      </p:sp>
      <p:sp>
        <p:nvSpPr>
          <p:cNvPr id="3" name="Content Placeholder 2">
            <a:extLst>
              <a:ext uri="{FF2B5EF4-FFF2-40B4-BE49-F238E27FC236}">
                <a16:creationId xmlns:a16="http://schemas.microsoft.com/office/drawing/2014/main" id="{24CF8203-CA9D-43F9-9205-9FDF7CEE00FE}"/>
              </a:ext>
            </a:extLst>
          </p:cNvPr>
          <p:cNvSpPr>
            <a:spLocks/>
          </p:cNvSpPr>
          <p:nvPr/>
        </p:nvSpPr>
        <p:spPr bwMode="auto">
          <a:xfrm>
            <a:off x="533400" y="2362200"/>
            <a:ext cx="11201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a:buClrTx/>
              <a:buSzTx/>
              <a:buFontTx/>
              <a:buChar char="•"/>
            </a:pPr>
            <a:r>
              <a:rPr lang="en-US" altLang="en-US" sz="4400" b="1" dirty="0" err="1">
                <a:solidFill>
                  <a:srgbClr val="0000FF"/>
                </a:solidFill>
                <a:latin typeface="Times New Roman" panose="02020603050405020304" pitchFamily="18" charset="0"/>
              </a:rPr>
              <a:t>Vịnh</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thấy</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Hoa</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và</a:t>
            </a:r>
            <a:r>
              <a:rPr lang="en-US" altLang="en-US" sz="4400" b="1" dirty="0">
                <a:solidFill>
                  <a:srgbClr val="0000FF"/>
                </a:solidFill>
                <a:latin typeface="Times New Roman" panose="02020603050405020304" pitchFamily="18" charset="0"/>
              </a:rPr>
              <a:t> Lan </a:t>
            </a:r>
            <a:r>
              <a:rPr lang="en-US" altLang="en-US" sz="4400" b="1" dirty="0" err="1">
                <a:solidFill>
                  <a:srgbClr val="0000FF"/>
                </a:solidFill>
                <a:latin typeface="Times New Roman" panose="02020603050405020304" pitchFamily="18" charset="0"/>
              </a:rPr>
              <a:t>đang</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ngồi</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chơi</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chuyền</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thẻ</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trên</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đường</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tàu</a:t>
            </a:r>
            <a:r>
              <a:rPr lang="en-US" altLang="en-US" sz="4400" b="1" dirty="0">
                <a:solidFill>
                  <a:srgbClr val="0000FF"/>
                </a:solidFill>
                <a:latin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65FB2-D0AD-48A3-AA7D-1F1718AE82B3}"/>
              </a:ext>
            </a:extLst>
          </p:cNvPr>
          <p:cNvSpPr>
            <a:spLocks/>
          </p:cNvSpPr>
          <p:nvPr/>
        </p:nvSpPr>
        <p:spPr bwMode="auto">
          <a:xfrm>
            <a:off x="152400" y="304800"/>
            <a:ext cx="11887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400" dirty="0">
                <a:latin typeface="Times New Roman" panose="02020603050405020304" pitchFamily="18" charset="0"/>
              </a:rPr>
              <a:t>* </a:t>
            </a:r>
            <a:r>
              <a:rPr lang="en-US" altLang="en-US" sz="4400" b="1" u="sng" dirty="0" err="1">
                <a:latin typeface="Times New Roman" panose="02020603050405020304" pitchFamily="18" charset="0"/>
              </a:rPr>
              <a:t>Câu</a:t>
            </a:r>
            <a:r>
              <a:rPr lang="en-US" altLang="en-US" sz="4400" b="1" u="sng" dirty="0">
                <a:latin typeface="Times New Roman" panose="02020603050405020304" pitchFamily="18" charset="0"/>
              </a:rPr>
              <a:t> 3</a:t>
            </a:r>
            <a:r>
              <a:rPr lang="en-US" altLang="en-US" sz="4400" dirty="0">
                <a:latin typeface="Times New Roman" panose="02020603050405020304" pitchFamily="18" charset="0"/>
              </a:rPr>
              <a:t>: </a:t>
            </a:r>
            <a:r>
              <a:rPr lang="en-US" altLang="en-US" sz="4400" b="1" dirty="0" err="1">
                <a:latin typeface="Times New Roman" panose="02020603050405020304" pitchFamily="18" charset="0"/>
              </a:rPr>
              <a:t>Út</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Vịnh</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đã</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hành</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động</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như</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thế</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nào</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để</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cứu</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hai</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em</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nhỏ</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đang</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chơi</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trên</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đường</a:t>
            </a:r>
            <a:r>
              <a:rPr lang="en-US" altLang="en-US" sz="4400" b="1" dirty="0">
                <a:latin typeface="Times New Roman" panose="02020603050405020304" pitchFamily="18" charset="0"/>
              </a:rPr>
              <a:t> </a:t>
            </a:r>
            <a:r>
              <a:rPr lang="en-US" altLang="en-US" sz="4400" b="1" dirty="0" err="1">
                <a:latin typeface="Times New Roman" panose="02020603050405020304" pitchFamily="18" charset="0"/>
              </a:rPr>
              <a:t>tàu</a:t>
            </a:r>
            <a:r>
              <a:rPr lang="en-US" altLang="en-US" sz="4400" b="1" dirty="0">
                <a:latin typeface="Times New Roman" panose="02020603050405020304" pitchFamily="18" charset="0"/>
              </a:rPr>
              <a:t>?</a:t>
            </a:r>
          </a:p>
        </p:txBody>
      </p:sp>
      <p:sp>
        <p:nvSpPr>
          <p:cNvPr id="3" name="Content Placeholder 2">
            <a:extLst>
              <a:ext uri="{FF2B5EF4-FFF2-40B4-BE49-F238E27FC236}">
                <a16:creationId xmlns:a16="http://schemas.microsoft.com/office/drawing/2014/main" id="{D8A5F863-D52B-4636-BDA5-EB9256F43992}"/>
              </a:ext>
            </a:extLst>
          </p:cNvPr>
          <p:cNvSpPr>
            <a:spLocks/>
          </p:cNvSpPr>
          <p:nvPr/>
        </p:nvSpPr>
        <p:spPr bwMode="auto">
          <a:xfrm>
            <a:off x="533400" y="2057400"/>
            <a:ext cx="11353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a:buClrTx/>
              <a:buSzTx/>
              <a:buFontTx/>
              <a:buChar char="•"/>
            </a:pPr>
            <a:r>
              <a:rPr lang="en-US" altLang="en-US" sz="4400" b="1" dirty="0" err="1">
                <a:solidFill>
                  <a:srgbClr val="0000FF"/>
                </a:solidFill>
                <a:latin typeface="Times New Roman" panose="02020603050405020304" pitchFamily="18" charset="0"/>
              </a:rPr>
              <a:t>Vịnh</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lao</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ra</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khỏi</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nhà</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như</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tên</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bắn</a:t>
            </a:r>
            <a:r>
              <a:rPr lang="en-US" altLang="en-US" sz="4400" b="1" dirty="0">
                <a:solidFill>
                  <a:srgbClr val="0000FF"/>
                </a:solidFill>
                <a:latin typeface="Times New Roman" panose="02020603050405020304" pitchFamily="18" charset="0"/>
              </a:rPr>
              <a:t>, la </a:t>
            </a:r>
            <a:r>
              <a:rPr lang="en-US" altLang="en-US" sz="4400" b="1" dirty="0" err="1">
                <a:solidFill>
                  <a:srgbClr val="0000FF"/>
                </a:solidFill>
                <a:latin typeface="Times New Roman" panose="02020603050405020304" pitchFamily="18" charset="0"/>
              </a:rPr>
              <a:t>lớn</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báo</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tàu</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hỏa</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đến</a:t>
            </a:r>
            <a:r>
              <a:rPr lang="en-US" altLang="en-US" sz="4400" b="1" dirty="0">
                <a:solidFill>
                  <a:srgbClr val="0000FF"/>
                </a:solidFill>
                <a:latin typeface="Times New Roman" panose="02020603050405020304" pitchFamily="18" charset="0"/>
              </a:rPr>
              <a:t>.</a:t>
            </a:r>
          </a:p>
          <a:p>
            <a:pPr algn="just">
              <a:buClrTx/>
              <a:buSzTx/>
              <a:buFontTx/>
              <a:buChar char="•"/>
            </a:pP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Hoa</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giật</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mình</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ngã</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lăn</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khỏi</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đường</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tàu</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còn</a:t>
            </a:r>
            <a:r>
              <a:rPr lang="en-US" altLang="en-US" sz="4400" b="1" dirty="0">
                <a:solidFill>
                  <a:srgbClr val="0000FF"/>
                </a:solidFill>
                <a:latin typeface="Times New Roman" panose="02020603050405020304" pitchFamily="18" charset="0"/>
              </a:rPr>
              <a:t> Lan </a:t>
            </a:r>
            <a:r>
              <a:rPr lang="en-US" altLang="en-US" sz="4400" b="1" dirty="0" err="1">
                <a:solidFill>
                  <a:srgbClr val="0000FF"/>
                </a:solidFill>
                <a:latin typeface="Times New Roman" panose="02020603050405020304" pitchFamily="18" charset="0"/>
              </a:rPr>
              <a:t>đứng</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ngây</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người</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khóc</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thét</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Đoàn</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tàu</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ầm</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ầm</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lao</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tới</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Vịnh</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nhào</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tới</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ôm</a:t>
            </a:r>
            <a:r>
              <a:rPr lang="en-US" altLang="en-US" sz="4400" b="1" dirty="0">
                <a:solidFill>
                  <a:srgbClr val="0000FF"/>
                </a:solidFill>
                <a:latin typeface="Times New Roman" panose="02020603050405020304" pitchFamily="18" charset="0"/>
              </a:rPr>
              <a:t> Lan </a:t>
            </a:r>
            <a:r>
              <a:rPr lang="en-US" altLang="en-US" sz="4400" b="1" dirty="0" err="1">
                <a:solidFill>
                  <a:srgbClr val="0000FF"/>
                </a:solidFill>
                <a:latin typeface="Times New Roman" panose="02020603050405020304" pitchFamily="18" charset="0"/>
              </a:rPr>
              <a:t>lăn</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xuống</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mép</a:t>
            </a:r>
            <a:r>
              <a:rPr lang="en-US" altLang="en-US" sz="4400" b="1" dirty="0">
                <a:solidFill>
                  <a:srgbClr val="0000FF"/>
                </a:solidFill>
                <a:latin typeface="Times New Roman" panose="02020603050405020304" pitchFamily="18" charset="0"/>
              </a:rPr>
              <a:t> </a:t>
            </a:r>
            <a:r>
              <a:rPr lang="en-US" altLang="en-US" sz="4400" b="1" dirty="0" err="1">
                <a:solidFill>
                  <a:srgbClr val="0000FF"/>
                </a:solidFill>
                <a:latin typeface="Times New Roman" panose="02020603050405020304" pitchFamily="18" charset="0"/>
              </a:rPr>
              <a:t>ruộng</a:t>
            </a:r>
            <a:r>
              <a:rPr lang="en-US" altLang="en-US" sz="4400" b="1" dirty="0">
                <a:solidFill>
                  <a:srgbClr val="0000FF"/>
                </a:solidFill>
                <a:latin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C174DA-D6CA-A04B-CECD-DF165C214052}"/>
              </a:ext>
            </a:extLst>
          </p:cNvPr>
          <p:cNvSpPr/>
          <p:nvPr/>
        </p:nvSpPr>
        <p:spPr>
          <a:xfrm>
            <a:off x="1524000" y="1371600"/>
            <a:ext cx="4114800" cy="438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dirty="0">
                <a:solidFill>
                  <a:srgbClr val="0000FF"/>
                </a:solidFill>
                <a:latin typeface="Times New Roman" panose="02020603050405020304" pitchFamily="18" charset="0"/>
                <a:cs typeface="Times New Roman" panose="02020603050405020304" pitchFamily="18" charset="0"/>
              </a:rPr>
              <a:t>Luyện đọc</a:t>
            </a:r>
          </a:p>
        </p:txBody>
      </p:sp>
      <p:sp>
        <p:nvSpPr>
          <p:cNvPr id="6" name="Rectangle 5">
            <a:extLst>
              <a:ext uri="{FF2B5EF4-FFF2-40B4-BE49-F238E27FC236}">
                <a16:creationId xmlns:a16="http://schemas.microsoft.com/office/drawing/2014/main" id="{80CBE2C9-7789-6CFE-E3D0-F166FFE8AA82}"/>
              </a:ext>
            </a:extLst>
          </p:cNvPr>
          <p:cNvSpPr/>
          <p:nvPr/>
        </p:nvSpPr>
        <p:spPr>
          <a:xfrm>
            <a:off x="6858001" y="1371600"/>
            <a:ext cx="3357563" cy="438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a:solidFill>
                  <a:srgbClr val="0000FF"/>
                </a:solidFill>
                <a:latin typeface="Times New Roman" panose="02020603050405020304" pitchFamily="18" charset="0"/>
                <a:cs typeface="Times New Roman" panose="02020603050405020304" pitchFamily="18" charset="0"/>
              </a:rPr>
              <a:t>Tìm hiểu bài</a:t>
            </a:r>
            <a:endParaRPr lang="en-US" altLang="en-US" b="1" dirty="0">
              <a:solidFill>
                <a:srgbClr val="0000FF"/>
              </a:solidFill>
              <a:latin typeface="Times New Roman" panose="02020603050405020304" pitchFamily="18"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9FA90E0E-83B8-DB46-3783-30BB5F7FD42E}"/>
              </a:ext>
            </a:extLst>
          </p:cNvPr>
          <p:cNvCxnSpPr/>
          <p:nvPr/>
        </p:nvCxnSpPr>
        <p:spPr>
          <a:xfrm>
            <a:off x="6280150" y="1571626"/>
            <a:ext cx="88900" cy="3914775"/>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AEF279AC-6044-012C-0A29-AC710998C1DC}"/>
              </a:ext>
            </a:extLst>
          </p:cNvPr>
          <p:cNvCxnSpPr/>
          <p:nvPr/>
        </p:nvCxnSpPr>
        <p:spPr>
          <a:xfrm>
            <a:off x="5653088" y="1571625"/>
            <a:ext cx="1219200" cy="0"/>
          </a:xfrm>
          <a:prstGeom prst="line">
            <a:avLst/>
          </a:prstGeom>
          <a:ln/>
        </p:spPr>
        <p:style>
          <a:lnRef idx="3">
            <a:schemeClr val="accent2"/>
          </a:lnRef>
          <a:fillRef idx="0">
            <a:schemeClr val="accent2"/>
          </a:fillRef>
          <a:effectRef idx="2">
            <a:schemeClr val="accent2"/>
          </a:effectRef>
          <a:fontRef idx="minor">
            <a:schemeClr val="tx1"/>
          </a:fontRef>
        </p:style>
      </p:cxnSp>
      <p:sp>
        <p:nvSpPr>
          <p:cNvPr id="9222" name="Title 1">
            <a:extLst>
              <a:ext uri="{FF2B5EF4-FFF2-40B4-BE49-F238E27FC236}">
                <a16:creationId xmlns:a16="http://schemas.microsoft.com/office/drawing/2014/main" id="{A2F192B4-15AB-6A04-F600-AF1E66325135}"/>
              </a:ext>
            </a:extLst>
          </p:cNvPr>
          <p:cNvSpPr>
            <a:spLocks noGrp="1" noChangeArrowheads="1"/>
          </p:cNvSpPr>
          <p:nvPr>
            <p:ph type="title"/>
          </p:nvPr>
        </p:nvSpPr>
        <p:spPr>
          <a:xfrm>
            <a:off x="1524000" y="0"/>
            <a:ext cx="9144000" cy="1371600"/>
          </a:xfrm>
        </p:spPr>
        <p:txBody>
          <a:bodyPr/>
          <a:lstStyle/>
          <a:p>
            <a:br>
              <a:rPr lang="en-US" altLang="en-US" sz="2800" b="1" i="1" dirty="0">
                <a:solidFill>
                  <a:srgbClr val="FF0066"/>
                </a:solidFill>
                <a:latin typeface="Times New Roman" panose="02020603050405020304" pitchFamily="18" charset="0"/>
                <a:cs typeface="Times New Roman" panose="02020603050405020304" pitchFamily="18" charset="0"/>
              </a:rPr>
            </a:br>
            <a:r>
              <a:rPr lang="en-US" altLang="en-US" sz="3200" b="1" dirty="0" err="1">
                <a:solidFill>
                  <a:srgbClr val="CC0099"/>
                </a:solidFill>
                <a:latin typeface="Times New Roman" panose="02020603050405020304" pitchFamily="18" charset="0"/>
                <a:cs typeface="Times New Roman" panose="02020603050405020304" pitchFamily="18" charset="0"/>
              </a:rPr>
              <a:t>Tập</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đọc</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Út</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Vịnh</a:t>
            </a:r>
            <a:br>
              <a:rPr lang="en-US" altLang="en-US" sz="3200" b="1" dirty="0">
                <a:solidFill>
                  <a:srgbClr val="CC0099"/>
                </a:solidFill>
                <a:latin typeface="Times New Roman" panose="02020603050405020304" pitchFamily="18" charset="0"/>
                <a:cs typeface="Times New Roman" panose="02020603050405020304" pitchFamily="18" charset="0"/>
              </a:rPr>
            </a:b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2000" b="1" dirty="0">
                <a:solidFill>
                  <a:srgbClr val="CC0099"/>
                </a:solidFill>
                <a:latin typeface="Times New Roman" panose="02020603050405020304" pitchFamily="18" charset="0"/>
                <a:cs typeface="Times New Roman" panose="02020603050405020304" pitchFamily="18" charset="0"/>
              </a:rPr>
              <a:t>(</a:t>
            </a:r>
            <a:r>
              <a:rPr lang="en-US" altLang="en-US" sz="2000" b="1" i="1" dirty="0">
                <a:solidFill>
                  <a:srgbClr val="CC0099"/>
                </a:solidFill>
                <a:latin typeface="Times New Roman" panose="02020603050405020304" pitchFamily="18" charset="0"/>
                <a:cs typeface="Times New Roman" panose="02020603050405020304" pitchFamily="18" charset="0"/>
              </a:rPr>
              <a:t>Theo </a:t>
            </a:r>
            <a:r>
              <a:rPr lang="en-US" altLang="en-US" sz="2000" b="1" dirty="0" err="1">
                <a:solidFill>
                  <a:srgbClr val="CC0099"/>
                </a:solidFill>
                <a:latin typeface="Times New Roman" panose="02020603050405020304" pitchFamily="18" charset="0"/>
                <a:cs typeface="Times New Roman" panose="02020603050405020304" pitchFamily="18" charset="0"/>
              </a:rPr>
              <a:t>Tô</a:t>
            </a:r>
            <a:r>
              <a:rPr lang="en-US" altLang="en-US" sz="2000" b="1" dirty="0">
                <a:solidFill>
                  <a:srgbClr val="CC0099"/>
                </a:solidFill>
                <a:latin typeface="Times New Roman" panose="02020603050405020304" pitchFamily="18" charset="0"/>
                <a:cs typeface="Times New Roman" panose="02020603050405020304" pitchFamily="18" charset="0"/>
              </a:rPr>
              <a:t> </a:t>
            </a:r>
            <a:r>
              <a:rPr lang="en-US" altLang="en-US" sz="2000" b="1" dirty="0" err="1">
                <a:solidFill>
                  <a:srgbClr val="CC0099"/>
                </a:solidFill>
                <a:latin typeface="Times New Roman" panose="02020603050405020304" pitchFamily="18" charset="0"/>
                <a:cs typeface="Times New Roman" panose="02020603050405020304" pitchFamily="18" charset="0"/>
              </a:rPr>
              <a:t>Phương</a:t>
            </a:r>
            <a:r>
              <a:rPr lang="en-US" altLang="en-US" sz="2000" b="1" dirty="0">
                <a:solidFill>
                  <a:srgbClr val="CC0099"/>
                </a:solidFill>
                <a:latin typeface="Times New Roman" panose="02020603050405020304" pitchFamily="18" charset="0"/>
                <a:cs typeface="Times New Roman" panose="02020603050405020304" pitchFamily="18" charset="0"/>
              </a:rPr>
              <a:t>)</a:t>
            </a:r>
            <a:endParaRPr lang="en-US" altLang="en-US" sz="2000" b="1" i="1" dirty="0">
              <a:solidFill>
                <a:srgbClr val="FF0066"/>
              </a:solidFill>
              <a:latin typeface="Times New Roman" panose="02020603050405020304" pitchFamily="18" charset="0"/>
              <a:cs typeface="Times New Roman" panose="02020603050405020304" pitchFamily="18" charset="0"/>
            </a:endParaRPr>
          </a:p>
        </p:txBody>
      </p:sp>
      <p:sp>
        <p:nvSpPr>
          <p:cNvPr id="9223" name="Rectangle 2">
            <a:extLst>
              <a:ext uri="{FF2B5EF4-FFF2-40B4-BE49-F238E27FC236}">
                <a16:creationId xmlns:a16="http://schemas.microsoft.com/office/drawing/2014/main" id="{F5A1957C-8B50-6365-F21B-BDE07538FEE5}"/>
              </a:ext>
            </a:extLst>
          </p:cNvPr>
          <p:cNvSpPr>
            <a:spLocks noChangeArrowheads="1"/>
          </p:cNvSpPr>
          <p:nvPr/>
        </p:nvSpPr>
        <p:spPr bwMode="auto">
          <a:xfrm>
            <a:off x="1600200" y="2590801"/>
            <a:ext cx="4495800"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a:t>
            </a:r>
            <a:r>
              <a:rPr lang="en-US" altLang="en-US" sz="2200">
                <a:solidFill>
                  <a:srgbClr val="FF0066"/>
                </a:solidFill>
                <a:latin typeface="Times New Roman" panose="02020603050405020304" pitchFamily="18" charset="0"/>
                <a:cs typeface="Times New Roman" panose="02020603050405020304" pitchFamily="18" charset="0"/>
              </a:rPr>
              <a:t>Không chút do dự,</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Vịnh nhào tới </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ôm Lan lăn xuống mép ruộng,</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cứu sống cô bé trước cái chết trong gang tấc</a:t>
            </a:r>
            <a:r>
              <a:rPr lang="en-US" altLang="en-US" sz="2200">
                <a:solidFill>
                  <a:srgbClr val="0000FF"/>
                </a:solidFill>
                <a:latin typeface="Times New Roman" panose="02020603050405020304" pitchFamily="18" charset="0"/>
                <a:cs typeface="Times New Roman" panose="02020603050405020304" pitchFamily="18" charset="0"/>
              </a:rPr>
              <a:t>.//</a:t>
            </a:r>
            <a:endParaRPr lang="vi-VN" altLang="en-US" sz="2200">
              <a:solidFill>
                <a:srgbClr val="0000FF"/>
              </a:solidFill>
              <a:latin typeface="Times New Roman" panose="02020603050405020304" pitchFamily="18" charset="0"/>
              <a:cs typeface="Times New Roman" panose="02020603050405020304" pitchFamily="18" charset="0"/>
            </a:endParaRPr>
          </a:p>
        </p:txBody>
      </p:sp>
      <p:sp>
        <p:nvSpPr>
          <p:cNvPr id="9224" name="Rectangle 3">
            <a:extLst>
              <a:ext uri="{FF2B5EF4-FFF2-40B4-BE49-F238E27FC236}">
                <a16:creationId xmlns:a16="http://schemas.microsoft.com/office/drawing/2014/main" id="{8804516B-65CA-9DC3-F0F4-164D78716C49}"/>
              </a:ext>
            </a:extLst>
          </p:cNvPr>
          <p:cNvSpPr>
            <a:spLocks noChangeArrowheads="1"/>
          </p:cNvSpPr>
          <p:nvPr/>
        </p:nvSpPr>
        <p:spPr bwMode="auto">
          <a:xfrm>
            <a:off x="6415088" y="1898650"/>
            <a:ext cx="16891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a:t>
            </a:r>
            <a:r>
              <a:rPr lang="en-US" altLang="en-US" sz="2200">
                <a:solidFill>
                  <a:srgbClr val="FF0066"/>
                </a:solidFill>
                <a:latin typeface="Times New Roman" panose="02020603050405020304" pitchFamily="18" charset="0"/>
                <a:cs typeface="Times New Roman" panose="02020603050405020304" pitchFamily="18" charset="0"/>
              </a:rPr>
              <a:t>Thanh ray,</a:t>
            </a:r>
            <a:endParaRPr lang="vi-VN" altLang="en-US" sz="2200">
              <a:solidFill>
                <a:srgbClr val="FF0066"/>
              </a:solidFill>
              <a:latin typeface="Times New Roman" panose="02020603050405020304" pitchFamily="18" charset="0"/>
              <a:cs typeface="Times New Roman" panose="02020603050405020304" pitchFamily="18" charset="0"/>
            </a:endParaRPr>
          </a:p>
        </p:txBody>
      </p:sp>
      <p:sp>
        <p:nvSpPr>
          <p:cNvPr id="9225" name="Rectangle 6">
            <a:extLst>
              <a:ext uri="{FF2B5EF4-FFF2-40B4-BE49-F238E27FC236}">
                <a16:creationId xmlns:a16="http://schemas.microsoft.com/office/drawing/2014/main" id="{07CA03E6-7AC5-7AC5-C108-28D58CF87D43}"/>
              </a:ext>
            </a:extLst>
          </p:cNvPr>
          <p:cNvSpPr>
            <a:spLocks noChangeArrowheads="1"/>
          </p:cNvSpPr>
          <p:nvPr/>
        </p:nvSpPr>
        <p:spPr bwMode="auto">
          <a:xfrm>
            <a:off x="8069264" y="1998663"/>
            <a:ext cx="175418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chuyền thẻ</a:t>
            </a:r>
            <a:endParaRPr lang="vi-VN" altLang="en-US" sz="2200">
              <a:solidFill>
                <a:srgbClr val="FF0066"/>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7FC0508B-1040-4487-FBFD-F03C20FB815F}"/>
              </a:ext>
            </a:extLst>
          </p:cNvPr>
          <p:cNvSpPr>
            <a:spLocks noChangeArrowheads="1"/>
          </p:cNvSpPr>
          <p:nvPr/>
        </p:nvSpPr>
        <p:spPr bwMode="auto">
          <a:xfrm>
            <a:off x="6329363" y="2336800"/>
            <a:ext cx="38862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solidFill>
                  <a:srgbClr val="FF0066"/>
                </a:solidFill>
                <a:latin typeface="Times New Roman" panose="02020603050405020304" pitchFamily="18" charset="0"/>
                <a:cs typeface="Times New Roman" panose="02020603050405020304" pitchFamily="18" charset="0"/>
              </a:rPr>
              <a:t>Ý 1: Đoạn đường sắt gần nhà Út Vịnh hay gặp những sự cố.</a:t>
            </a:r>
            <a:endParaRPr lang="en-US" altLang="en-US" sz="2200"/>
          </a:p>
        </p:txBody>
      </p:sp>
      <p:sp>
        <p:nvSpPr>
          <p:cNvPr id="13" name="Rectangle 12">
            <a:extLst>
              <a:ext uri="{FF2B5EF4-FFF2-40B4-BE49-F238E27FC236}">
                <a16:creationId xmlns:a16="http://schemas.microsoft.com/office/drawing/2014/main" id="{3AC0E49B-270B-F7F3-358B-57C0598499C3}"/>
              </a:ext>
            </a:extLst>
          </p:cNvPr>
          <p:cNvSpPr>
            <a:spLocks noChangeArrowheads="1"/>
          </p:cNvSpPr>
          <p:nvPr/>
        </p:nvSpPr>
        <p:spPr bwMode="auto">
          <a:xfrm>
            <a:off x="6359525" y="3074989"/>
            <a:ext cx="4038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Ý 2: Út Vịnh và các bạn học sinh có ý thức trách nhiệm, bảo vệ đường sắt</a:t>
            </a:r>
            <a:r>
              <a:rPr lang="en-US" altLang="en-US" sz="2000">
                <a:solidFill>
                  <a:srgbClr val="FF0066"/>
                </a:solidFill>
                <a:latin typeface="Times New Roman" panose="02020603050405020304" pitchFamily="18" charset="0"/>
                <a:cs typeface="Times New Roman" panose="02020603050405020304" pitchFamily="18" charset="0"/>
              </a:rPr>
              <a:t>.</a:t>
            </a:r>
            <a:endParaRPr lang="vi-VN" altLang="en-US" sz="2000">
              <a:solidFill>
                <a:srgbClr val="FF0066"/>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8279126F-6144-2ED7-2F2A-14493E609425}"/>
              </a:ext>
            </a:extLst>
          </p:cNvPr>
          <p:cNvSpPr>
            <a:spLocks noChangeArrowheads="1"/>
          </p:cNvSpPr>
          <p:nvPr/>
        </p:nvSpPr>
        <p:spPr bwMode="auto">
          <a:xfrm>
            <a:off x="6370638" y="4183063"/>
            <a:ext cx="415766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Ý3: Út Vịnh dũng cảm cứu hai em nhỏ</a:t>
            </a:r>
            <a:r>
              <a:rPr lang="en-US" altLang="en-US">
                <a:solidFill>
                  <a:srgbClr val="FF0066"/>
                </a:solidFill>
                <a:latin typeface="Times New Roman" panose="02020603050405020304" pitchFamily="18" charset="0"/>
                <a:cs typeface="Times New Roman" panose="02020603050405020304" pitchFamily="18" charset="0"/>
              </a:rPr>
              <a:t>. </a:t>
            </a:r>
            <a:endParaRPr lang="vi-VN" altLang="en-US">
              <a:solidFill>
                <a:srgbClr val="FF0066"/>
              </a:solidFill>
              <a:latin typeface="Times New Roman" panose="02020603050405020304" pitchFamily="18" charset="0"/>
              <a:cs typeface="Times New Roman" panose="02020603050405020304" pitchFamily="18" charset="0"/>
            </a:endParaRPr>
          </a:p>
        </p:txBody>
      </p:sp>
      <p:sp>
        <p:nvSpPr>
          <p:cNvPr id="9230" name="Rectangle 18">
            <a:extLst>
              <a:ext uri="{FF2B5EF4-FFF2-40B4-BE49-F238E27FC236}">
                <a16:creationId xmlns:a16="http://schemas.microsoft.com/office/drawing/2014/main" id="{734E605C-4243-19A4-FEB7-852AFA33B29D}"/>
              </a:ext>
            </a:extLst>
          </p:cNvPr>
          <p:cNvSpPr>
            <a:spLocks noChangeArrowheads="1"/>
          </p:cNvSpPr>
          <p:nvPr/>
        </p:nvSpPr>
        <p:spPr bwMode="auto">
          <a:xfrm>
            <a:off x="1752600" y="2060576"/>
            <a:ext cx="390048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 Chềnh ềnh, giục giã, khóc thét</a:t>
            </a:r>
            <a:endParaRPr lang="vi-VN" altLang="en-US" sz="2200">
              <a:solidFill>
                <a:srgbClr val="FF0066"/>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6CEFA-CD2B-423F-8D98-48002F59F6AB}"/>
              </a:ext>
            </a:extLst>
          </p:cNvPr>
          <p:cNvSpPr>
            <a:spLocks/>
          </p:cNvSpPr>
          <p:nvPr/>
        </p:nvSpPr>
        <p:spPr bwMode="auto">
          <a:xfrm>
            <a:off x="152400" y="304800"/>
            <a:ext cx="1196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000" dirty="0">
                <a:latin typeface="Times New Roman" panose="02020603050405020304" pitchFamily="18" charset="0"/>
              </a:rPr>
              <a:t>* </a:t>
            </a:r>
            <a:r>
              <a:rPr lang="en-US" altLang="en-US" sz="4000" b="1" u="sng" dirty="0" err="1">
                <a:latin typeface="Times New Roman" panose="02020603050405020304" pitchFamily="18" charset="0"/>
              </a:rPr>
              <a:t>Câu</a:t>
            </a:r>
            <a:r>
              <a:rPr lang="en-US" altLang="en-US" sz="4000" b="1" u="sng" dirty="0">
                <a:latin typeface="Times New Roman" panose="02020603050405020304" pitchFamily="18" charset="0"/>
              </a:rPr>
              <a:t> 4</a:t>
            </a:r>
            <a:r>
              <a:rPr lang="en-US" altLang="en-US" sz="4000" dirty="0">
                <a:latin typeface="Times New Roman" panose="02020603050405020304" pitchFamily="18" charset="0"/>
              </a:rPr>
              <a:t>: </a:t>
            </a:r>
            <a:r>
              <a:rPr lang="en-US" altLang="en-US" sz="4000" b="1" dirty="0" err="1">
                <a:latin typeface="Times New Roman" panose="02020603050405020304" pitchFamily="18" charset="0"/>
              </a:rPr>
              <a:t>Em</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học</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tập</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được</a:t>
            </a:r>
            <a:r>
              <a:rPr lang="en-US" altLang="en-US" sz="4000" b="1" dirty="0">
                <a:latin typeface="Times New Roman" panose="02020603050405020304" pitchFamily="18" charset="0"/>
              </a:rPr>
              <a:t> ở </a:t>
            </a:r>
            <a:r>
              <a:rPr lang="en-US" altLang="en-US" sz="4000" b="1" dirty="0" err="1">
                <a:latin typeface="Times New Roman" panose="02020603050405020304" pitchFamily="18" charset="0"/>
              </a:rPr>
              <a:t>Út</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Vịnh</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điều</a:t>
            </a:r>
            <a:r>
              <a:rPr lang="en-US" altLang="en-US" sz="4000" b="1" dirty="0">
                <a:latin typeface="Times New Roman" panose="02020603050405020304" pitchFamily="18" charset="0"/>
              </a:rPr>
              <a:t> </a:t>
            </a:r>
            <a:r>
              <a:rPr lang="en-US" altLang="en-US" sz="4000" b="1" dirty="0" err="1">
                <a:latin typeface="Times New Roman" panose="02020603050405020304" pitchFamily="18" charset="0"/>
              </a:rPr>
              <a:t>gì</a:t>
            </a:r>
            <a:r>
              <a:rPr lang="en-US" altLang="en-US" sz="4000" b="1" dirty="0">
                <a:latin typeface="Times New Roman" panose="02020603050405020304" pitchFamily="18" charset="0"/>
              </a:rPr>
              <a:t>?</a:t>
            </a:r>
          </a:p>
        </p:txBody>
      </p:sp>
      <p:sp>
        <p:nvSpPr>
          <p:cNvPr id="3" name="Content Placeholder 2">
            <a:extLst>
              <a:ext uri="{FF2B5EF4-FFF2-40B4-BE49-F238E27FC236}">
                <a16:creationId xmlns:a16="http://schemas.microsoft.com/office/drawing/2014/main" id="{9DEEDE2E-908C-40B1-90C0-4514AB34ADB0}"/>
              </a:ext>
            </a:extLst>
          </p:cNvPr>
          <p:cNvSpPr>
            <a:spLocks/>
          </p:cNvSpPr>
          <p:nvPr/>
        </p:nvSpPr>
        <p:spPr bwMode="auto">
          <a:xfrm>
            <a:off x="168564" y="1295400"/>
            <a:ext cx="11642436"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a:buClrTx/>
              <a:buSzTx/>
              <a:buFontTx/>
              <a:buChar char="•"/>
            </a:pPr>
            <a:r>
              <a:rPr lang="en-US" altLang="en-US" sz="4000" b="1" dirty="0" err="1">
                <a:solidFill>
                  <a:srgbClr val="0000FF"/>
                </a:solidFill>
                <a:latin typeface="Times New Roman" panose="02020603050405020304" pitchFamily="18" charset="0"/>
              </a:rPr>
              <a:t>Em</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học</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được</a:t>
            </a:r>
            <a:r>
              <a:rPr lang="en-US" altLang="en-US" sz="4000" b="1" dirty="0">
                <a:solidFill>
                  <a:srgbClr val="0000FF"/>
                </a:solidFill>
                <a:latin typeface="Times New Roman" panose="02020603050405020304" pitchFamily="18" charset="0"/>
              </a:rPr>
              <a:t> ở </a:t>
            </a:r>
            <a:r>
              <a:rPr lang="en-US" altLang="en-US" sz="4000" b="1" dirty="0" err="1">
                <a:solidFill>
                  <a:srgbClr val="0000FF"/>
                </a:solidFill>
                <a:latin typeface="Times New Roman" panose="02020603050405020304" pitchFamily="18" charset="0"/>
              </a:rPr>
              <a:t>Út</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Vịnh</a:t>
            </a:r>
            <a:r>
              <a:rPr lang="en-US" altLang="en-US" sz="4000" b="1" dirty="0">
                <a:solidFill>
                  <a:srgbClr val="0000FF"/>
                </a:solidFill>
                <a:latin typeface="Times New Roman" panose="02020603050405020304" pitchFamily="18" charset="0"/>
              </a:rPr>
              <a:t> ý </a:t>
            </a:r>
            <a:r>
              <a:rPr lang="en-US" altLang="en-US" sz="4000" b="1" dirty="0" err="1">
                <a:solidFill>
                  <a:srgbClr val="0000FF"/>
                </a:solidFill>
                <a:latin typeface="Times New Roman" panose="02020603050405020304" pitchFamily="18" charset="0"/>
              </a:rPr>
              <a:t>thức</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trách</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nhiệm</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tôn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trọng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quy</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định</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về</a:t>
            </a:r>
            <a:r>
              <a:rPr lang="en-US" altLang="en-US" sz="4000" b="1" dirty="0">
                <a:solidFill>
                  <a:srgbClr val="0000FF"/>
                </a:solidFill>
                <a:latin typeface="Times New Roman" panose="02020603050405020304" pitchFamily="18" charset="0"/>
              </a:rPr>
              <a:t> an </a:t>
            </a:r>
            <a:r>
              <a:rPr lang="en-US" altLang="en-US" sz="4000" b="1" dirty="0" err="1">
                <a:solidFill>
                  <a:srgbClr val="0000FF"/>
                </a:solidFill>
                <a:latin typeface="Times New Roman" panose="02020603050405020304" pitchFamily="18" charset="0"/>
              </a:rPr>
              <a:t>toàn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giao</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thông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tinh</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thần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dũng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cảm</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cứu</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em</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nhỏ</a:t>
            </a:r>
            <a:r>
              <a:rPr lang="en-US" altLang="en-US" sz="4000" b="1" dirty="0">
                <a:solidFill>
                  <a:srgbClr val="0000FF"/>
                </a:solidFill>
                <a:latin typeface="Times New Roman" panose="02020603050405020304" pitchFamily="18" charset="0"/>
              </a:rPr>
              <a:t> </a:t>
            </a:r>
            <a:r>
              <a:rPr lang="en-US" altLang="en-US" sz="4000" b="1" dirty="0">
                <a:solidFill>
                  <a:srgbClr val="FF0000"/>
                </a:solidFill>
                <a:latin typeface="Times New Roman" panose="02020603050405020304" pitchFamily="18" charset="0"/>
              </a:rPr>
              <a:t>/</a:t>
            </a:r>
          </a:p>
          <a:p>
            <a:pPr algn="just">
              <a:buClrTx/>
              <a:buSzTx/>
              <a:buFontTx/>
              <a:buChar char="•"/>
            </a:pP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Vịnh</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còn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nhỏ</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nhưng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đã</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có</a:t>
            </a:r>
            <a:r>
              <a:rPr lang="en-US" altLang="en-US" sz="4000" b="1" dirty="0">
                <a:solidFill>
                  <a:srgbClr val="0000FF"/>
                </a:solidFill>
                <a:latin typeface="Times New Roman" panose="02020603050405020304" pitchFamily="18" charset="0"/>
              </a:rPr>
              <a:t> ý </a:t>
            </a:r>
            <a:r>
              <a:rPr lang="en-US" altLang="en-US" sz="4000" b="1" dirty="0" err="1">
                <a:solidFill>
                  <a:srgbClr val="0000FF"/>
                </a:solidFill>
                <a:latin typeface="Times New Roman" panose="02020603050405020304" pitchFamily="18" charset="0"/>
              </a:rPr>
              <a:t>thức</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của</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một</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chủ</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nhân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tương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lai</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thực</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hiện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tốt</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nhiệm</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vụ</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giữ</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gìn</a:t>
            </a:r>
            <a:r>
              <a:rPr lang="en-US" altLang="en-US" sz="4000" b="1" dirty="0">
                <a:solidFill>
                  <a:srgbClr val="0000FF"/>
                </a:solidFill>
                <a:latin typeface="Times New Roman" panose="02020603050405020304" pitchFamily="18" charset="0"/>
              </a:rPr>
              <a:t> an </a:t>
            </a:r>
            <a:r>
              <a:rPr lang="en-US" altLang="en-US" sz="4000" b="1" dirty="0" err="1">
                <a:solidFill>
                  <a:srgbClr val="0000FF"/>
                </a:solidFill>
                <a:latin typeface="Times New Roman" panose="02020603050405020304" pitchFamily="18" charset="0"/>
              </a:rPr>
              <a:t>toàn</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đường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sắt</a:t>
            </a:r>
            <a:r>
              <a:rPr lang="en-US" altLang="en-US" sz="4000" b="1" dirty="0">
                <a:solidFill>
                  <a:srgbClr val="0000FF"/>
                </a:solidFill>
                <a:latin typeface="Times New Roman" panose="02020603050405020304" pitchFamily="18" charset="0"/>
              </a:rPr>
              <a:t> ở </a:t>
            </a:r>
            <a:r>
              <a:rPr lang="en-US" altLang="en-US" sz="4000" b="1" dirty="0" err="1">
                <a:solidFill>
                  <a:srgbClr val="0000FF"/>
                </a:solidFill>
                <a:latin typeface="Times New Roman" panose="02020603050405020304" pitchFamily="18" charset="0"/>
              </a:rPr>
              <a:t>địa</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phương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dũng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cảm</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nhanh</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trí</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cứu</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sống</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em</a:t>
            </a:r>
            <a:r>
              <a:rPr lang="en-US" altLang="en-US" sz="4000" b="1" dirty="0">
                <a:solidFill>
                  <a:srgbClr val="0000FF"/>
                </a:solidFill>
                <a:latin typeface="Times New Roman" panose="02020603050405020304" pitchFamily="18" charset="0"/>
              </a:rPr>
              <a:t> </a:t>
            </a:r>
            <a:r>
              <a:rPr lang="en-US" altLang="en-US" sz="4000" b="1" dirty="0" err="1">
                <a:solidFill>
                  <a:srgbClr val="0000FF"/>
                </a:solidFill>
                <a:latin typeface="Times New Roman" panose="02020603050405020304" pitchFamily="18" charset="0"/>
              </a:rPr>
              <a:t>nhỏ</a:t>
            </a:r>
            <a:r>
              <a:rPr lang="en-US" altLang="en-US" sz="4000" b="1" dirty="0">
                <a:solidFill>
                  <a:srgbClr val="0000FF"/>
                </a:solidFill>
                <a:latin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C174DA-D6CA-A04B-CECD-DF165C214052}"/>
              </a:ext>
            </a:extLst>
          </p:cNvPr>
          <p:cNvSpPr/>
          <p:nvPr/>
        </p:nvSpPr>
        <p:spPr>
          <a:xfrm>
            <a:off x="1524000" y="1371600"/>
            <a:ext cx="4114800" cy="438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dirty="0">
                <a:solidFill>
                  <a:srgbClr val="0000FF"/>
                </a:solidFill>
                <a:latin typeface="Times New Roman" panose="02020603050405020304" pitchFamily="18" charset="0"/>
                <a:cs typeface="Times New Roman" panose="02020603050405020304" pitchFamily="18" charset="0"/>
              </a:rPr>
              <a:t>Luyện đọc</a:t>
            </a:r>
          </a:p>
        </p:txBody>
      </p:sp>
      <p:sp>
        <p:nvSpPr>
          <p:cNvPr id="6" name="Rectangle 5">
            <a:extLst>
              <a:ext uri="{FF2B5EF4-FFF2-40B4-BE49-F238E27FC236}">
                <a16:creationId xmlns:a16="http://schemas.microsoft.com/office/drawing/2014/main" id="{80CBE2C9-7789-6CFE-E3D0-F166FFE8AA82}"/>
              </a:ext>
            </a:extLst>
          </p:cNvPr>
          <p:cNvSpPr/>
          <p:nvPr/>
        </p:nvSpPr>
        <p:spPr>
          <a:xfrm>
            <a:off x="6858001" y="1371600"/>
            <a:ext cx="3357563" cy="438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en-US" b="1">
                <a:solidFill>
                  <a:srgbClr val="0000FF"/>
                </a:solidFill>
                <a:latin typeface="Times New Roman" panose="02020603050405020304" pitchFamily="18" charset="0"/>
                <a:cs typeface="Times New Roman" panose="02020603050405020304" pitchFamily="18" charset="0"/>
              </a:rPr>
              <a:t>Tìm hiểu bài</a:t>
            </a:r>
            <a:endParaRPr lang="en-US" altLang="en-US" b="1" dirty="0">
              <a:solidFill>
                <a:srgbClr val="0000FF"/>
              </a:solidFill>
              <a:latin typeface="Times New Roman" panose="02020603050405020304" pitchFamily="18"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9FA90E0E-83B8-DB46-3783-30BB5F7FD42E}"/>
              </a:ext>
            </a:extLst>
          </p:cNvPr>
          <p:cNvCxnSpPr/>
          <p:nvPr/>
        </p:nvCxnSpPr>
        <p:spPr>
          <a:xfrm>
            <a:off x="6280150" y="1571626"/>
            <a:ext cx="88900" cy="3914775"/>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id="{AEF279AC-6044-012C-0A29-AC710998C1DC}"/>
              </a:ext>
            </a:extLst>
          </p:cNvPr>
          <p:cNvCxnSpPr/>
          <p:nvPr/>
        </p:nvCxnSpPr>
        <p:spPr>
          <a:xfrm>
            <a:off x="5653088" y="1571625"/>
            <a:ext cx="1219200" cy="0"/>
          </a:xfrm>
          <a:prstGeom prst="line">
            <a:avLst/>
          </a:prstGeom>
          <a:ln/>
        </p:spPr>
        <p:style>
          <a:lnRef idx="3">
            <a:schemeClr val="accent2"/>
          </a:lnRef>
          <a:fillRef idx="0">
            <a:schemeClr val="accent2"/>
          </a:fillRef>
          <a:effectRef idx="2">
            <a:schemeClr val="accent2"/>
          </a:effectRef>
          <a:fontRef idx="minor">
            <a:schemeClr val="tx1"/>
          </a:fontRef>
        </p:style>
      </p:cxnSp>
      <p:sp>
        <p:nvSpPr>
          <p:cNvPr id="9222" name="Title 1">
            <a:extLst>
              <a:ext uri="{FF2B5EF4-FFF2-40B4-BE49-F238E27FC236}">
                <a16:creationId xmlns:a16="http://schemas.microsoft.com/office/drawing/2014/main" id="{A2F192B4-15AB-6A04-F600-AF1E66325135}"/>
              </a:ext>
            </a:extLst>
          </p:cNvPr>
          <p:cNvSpPr>
            <a:spLocks noGrp="1" noChangeArrowheads="1"/>
          </p:cNvSpPr>
          <p:nvPr>
            <p:ph type="title"/>
          </p:nvPr>
        </p:nvSpPr>
        <p:spPr>
          <a:xfrm>
            <a:off x="1524000" y="0"/>
            <a:ext cx="9144000" cy="1371600"/>
          </a:xfrm>
        </p:spPr>
        <p:txBody>
          <a:bodyPr/>
          <a:lstStyle/>
          <a:p>
            <a:br>
              <a:rPr lang="en-US" altLang="en-US" sz="2800" b="1" i="1" dirty="0">
                <a:solidFill>
                  <a:srgbClr val="FF0066"/>
                </a:solidFill>
                <a:latin typeface="Times New Roman" panose="02020603050405020304" pitchFamily="18" charset="0"/>
                <a:cs typeface="Times New Roman" panose="02020603050405020304" pitchFamily="18" charset="0"/>
              </a:rPr>
            </a:br>
            <a:r>
              <a:rPr lang="en-US" altLang="en-US" sz="3200" b="1" dirty="0" err="1">
                <a:solidFill>
                  <a:srgbClr val="CC0099"/>
                </a:solidFill>
                <a:latin typeface="Times New Roman" panose="02020603050405020304" pitchFamily="18" charset="0"/>
                <a:cs typeface="Times New Roman" panose="02020603050405020304" pitchFamily="18" charset="0"/>
              </a:rPr>
              <a:t>Tập</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đọc</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Út</a:t>
            </a: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3200" b="1" dirty="0" err="1">
                <a:solidFill>
                  <a:srgbClr val="CC0099"/>
                </a:solidFill>
                <a:latin typeface="Times New Roman" panose="02020603050405020304" pitchFamily="18" charset="0"/>
                <a:cs typeface="Times New Roman" panose="02020603050405020304" pitchFamily="18" charset="0"/>
              </a:rPr>
              <a:t>Vịnh</a:t>
            </a:r>
            <a:br>
              <a:rPr lang="en-US" altLang="en-US" sz="3200" b="1" dirty="0">
                <a:solidFill>
                  <a:srgbClr val="CC0099"/>
                </a:solidFill>
                <a:latin typeface="Times New Roman" panose="02020603050405020304" pitchFamily="18" charset="0"/>
                <a:cs typeface="Times New Roman" panose="02020603050405020304" pitchFamily="18" charset="0"/>
              </a:rPr>
            </a:br>
            <a:r>
              <a:rPr lang="en-US" altLang="en-US" sz="3200" b="1" dirty="0">
                <a:solidFill>
                  <a:srgbClr val="CC0099"/>
                </a:solidFill>
                <a:latin typeface="Times New Roman" panose="02020603050405020304" pitchFamily="18" charset="0"/>
                <a:cs typeface="Times New Roman" panose="02020603050405020304" pitchFamily="18" charset="0"/>
              </a:rPr>
              <a:t>                                         </a:t>
            </a:r>
            <a:r>
              <a:rPr lang="en-US" altLang="en-US" sz="2000" b="1" dirty="0">
                <a:solidFill>
                  <a:srgbClr val="CC0099"/>
                </a:solidFill>
                <a:latin typeface="Times New Roman" panose="02020603050405020304" pitchFamily="18" charset="0"/>
                <a:cs typeface="Times New Roman" panose="02020603050405020304" pitchFamily="18" charset="0"/>
              </a:rPr>
              <a:t>(</a:t>
            </a:r>
            <a:r>
              <a:rPr lang="en-US" altLang="en-US" sz="2000" b="1" i="1" dirty="0">
                <a:solidFill>
                  <a:srgbClr val="CC0099"/>
                </a:solidFill>
                <a:latin typeface="Times New Roman" panose="02020603050405020304" pitchFamily="18" charset="0"/>
                <a:cs typeface="Times New Roman" panose="02020603050405020304" pitchFamily="18" charset="0"/>
              </a:rPr>
              <a:t>Theo </a:t>
            </a:r>
            <a:r>
              <a:rPr lang="en-US" altLang="en-US" sz="2000" b="1" dirty="0" err="1">
                <a:solidFill>
                  <a:srgbClr val="CC0099"/>
                </a:solidFill>
                <a:latin typeface="Times New Roman" panose="02020603050405020304" pitchFamily="18" charset="0"/>
                <a:cs typeface="Times New Roman" panose="02020603050405020304" pitchFamily="18" charset="0"/>
              </a:rPr>
              <a:t>Tô</a:t>
            </a:r>
            <a:r>
              <a:rPr lang="en-US" altLang="en-US" sz="2000" b="1" dirty="0">
                <a:solidFill>
                  <a:srgbClr val="CC0099"/>
                </a:solidFill>
                <a:latin typeface="Times New Roman" panose="02020603050405020304" pitchFamily="18" charset="0"/>
                <a:cs typeface="Times New Roman" panose="02020603050405020304" pitchFamily="18" charset="0"/>
              </a:rPr>
              <a:t> </a:t>
            </a:r>
            <a:r>
              <a:rPr lang="en-US" altLang="en-US" sz="2000" b="1" dirty="0" err="1">
                <a:solidFill>
                  <a:srgbClr val="CC0099"/>
                </a:solidFill>
                <a:latin typeface="Times New Roman" panose="02020603050405020304" pitchFamily="18" charset="0"/>
                <a:cs typeface="Times New Roman" panose="02020603050405020304" pitchFamily="18" charset="0"/>
              </a:rPr>
              <a:t>Phương</a:t>
            </a:r>
            <a:r>
              <a:rPr lang="en-US" altLang="en-US" sz="2000" b="1" dirty="0">
                <a:solidFill>
                  <a:srgbClr val="CC0099"/>
                </a:solidFill>
                <a:latin typeface="Times New Roman" panose="02020603050405020304" pitchFamily="18" charset="0"/>
                <a:cs typeface="Times New Roman" panose="02020603050405020304" pitchFamily="18" charset="0"/>
              </a:rPr>
              <a:t>)</a:t>
            </a:r>
            <a:endParaRPr lang="en-US" altLang="en-US" sz="2000" b="1" i="1" dirty="0">
              <a:solidFill>
                <a:srgbClr val="FF0066"/>
              </a:solidFill>
              <a:latin typeface="Times New Roman" panose="02020603050405020304" pitchFamily="18" charset="0"/>
              <a:cs typeface="Times New Roman" panose="02020603050405020304" pitchFamily="18" charset="0"/>
            </a:endParaRPr>
          </a:p>
        </p:txBody>
      </p:sp>
      <p:sp>
        <p:nvSpPr>
          <p:cNvPr id="9223" name="Rectangle 2">
            <a:extLst>
              <a:ext uri="{FF2B5EF4-FFF2-40B4-BE49-F238E27FC236}">
                <a16:creationId xmlns:a16="http://schemas.microsoft.com/office/drawing/2014/main" id="{F5A1957C-8B50-6365-F21B-BDE07538FEE5}"/>
              </a:ext>
            </a:extLst>
          </p:cNvPr>
          <p:cNvSpPr>
            <a:spLocks noChangeArrowheads="1"/>
          </p:cNvSpPr>
          <p:nvPr/>
        </p:nvSpPr>
        <p:spPr bwMode="auto">
          <a:xfrm>
            <a:off x="1600200" y="2590801"/>
            <a:ext cx="4495800"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a:t>
            </a:r>
            <a:r>
              <a:rPr lang="en-US" altLang="en-US" sz="2200">
                <a:solidFill>
                  <a:srgbClr val="FF0066"/>
                </a:solidFill>
                <a:latin typeface="Times New Roman" panose="02020603050405020304" pitchFamily="18" charset="0"/>
                <a:cs typeface="Times New Roman" panose="02020603050405020304" pitchFamily="18" charset="0"/>
              </a:rPr>
              <a:t>Không chút do dự,</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Vịnh nhào tới </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ôm Lan lăn xuống mép ruộng,</a:t>
            </a:r>
            <a:r>
              <a:rPr lang="en-US" altLang="en-US" sz="2200">
                <a:solidFill>
                  <a:srgbClr val="0000FF"/>
                </a:solidFill>
                <a:latin typeface="Times New Roman" panose="02020603050405020304" pitchFamily="18" charset="0"/>
                <a:cs typeface="Times New Roman" panose="02020603050405020304" pitchFamily="18" charset="0"/>
              </a:rPr>
              <a:t>/</a:t>
            </a:r>
            <a:r>
              <a:rPr lang="en-US" altLang="en-US" sz="2200">
                <a:solidFill>
                  <a:srgbClr val="FF0066"/>
                </a:solidFill>
                <a:latin typeface="Times New Roman" panose="02020603050405020304" pitchFamily="18" charset="0"/>
                <a:cs typeface="Times New Roman" panose="02020603050405020304" pitchFamily="18" charset="0"/>
              </a:rPr>
              <a:t> cứu sống cô bé trước cái chết trong gang tấc</a:t>
            </a:r>
            <a:r>
              <a:rPr lang="en-US" altLang="en-US" sz="2200">
                <a:solidFill>
                  <a:srgbClr val="0000FF"/>
                </a:solidFill>
                <a:latin typeface="Times New Roman" panose="02020603050405020304" pitchFamily="18" charset="0"/>
                <a:cs typeface="Times New Roman" panose="02020603050405020304" pitchFamily="18" charset="0"/>
              </a:rPr>
              <a:t>.//</a:t>
            </a:r>
            <a:endParaRPr lang="vi-VN" altLang="en-US" sz="2200">
              <a:solidFill>
                <a:srgbClr val="0000FF"/>
              </a:solidFill>
              <a:latin typeface="Times New Roman" panose="02020603050405020304" pitchFamily="18" charset="0"/>
              <a:cs typeface="Times New Roman" panose="02020603050405020304" pitchFamily="18" charset="0"/>
            </a:endParaRPr>
          </a:p>
        </p:txBody>
      </p:sp>
      <p:sp>
        <p:nvSpPr>
          <p:cNvPr id="9224" name="Rectangle 3">
            <a:extLst>
              <a:ext uri="{FF2B5EF4-FFF2-40B4-BE49-F238E27FC236}">
                <a16:creationId xmlns:a16="http://schemas.microsoft.com/office/drawing/2014/main" id="{8804516B-65CA-9DC3-F0F4-164D78716C49}"/>
              </a:ext>
            </a:extLst>
          </p:cNvPr>
          <p:cNvSpPr>
            <a:spLocks noChangeArrowheads="1"/>
          </p:cNvSpPr>
          <p:nvPr/>
        </p:nvSpPr>
        <p:spPr bwMode="auto">
          <a:xfrm>
            <a:off x="6405880" y="1898650"/>
            <a:ext cx="17075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a:solidFill>
                  <a:srgbClr val="FF0066"/>
                </a:solidFill>
                <a:latin typeface="Times New Roman" panose="02020603050405020304" pitchFamily="18" charset="0"/>
                <a:cs typeface="Times New Roman" panose="02020603050405020304" pitchFamily="18" charset="0"/>
              </a:rPr>
              <a:t>-  </a:t>
            </a:r>
            <a:r>
              <a:rPr lang="en-US" altLang="en-US" sz="2200">
                <a:solidFill>
                  <a:srgbClr val="FF0066"/>
                </a:solidFill>
                <a:latin typeface="Times New Roman" panose="02020603050405020304" pitchFamily="18" charset="0"/>
                <a:cs typeface="Times New Roman" panose="02020603050405020304" pitchFamily="18" charset="0"/>
              </a:rPr>
              <a:t>Thanh ray,</a:t>
            </a:r>
            <a:endParaRPr lang="vi-VN" altLang="en-US" sz="2200">
              <a:solidFill>
                <a:srgbClr val="FF0066"/>
              </a:solidFill>
              <a:latin typeface="Times New Roman" panose="02020603050405020304" pitchFamily="18" charset="0"/>
              <a:cs typeface="Times New Roman" panose="02020603050405020304" pitchFamily="18" charset="0"/>
            </a:endParaRPr>
          </a:p>
        </p:txBody>
      </p:sp>
      <p:sp>
        <p:nvSpPr>
          <p:cNvPr id="9225" name="Rectangle 6">
            <a:extLst>
              <a:ext uri="{FF2B5EF4-FFF2-40B4-BE49-F238E27FC236}">
                <a16:creationId xmlns:a16="http://schemas.microsoft.com/office/drawing/2014/main" id="{07CA03E6-7AC5-7AC5-C108-28D58CF87D43}"/>
              </a:ext>
            </a:extLst>
          </p:cNvPr>
          <p:cNvSpPr>
            <a:spLocks noChangeArrowheads="1"/>
          </p:cNvSpPr>
          <p:nvPr/>
        </p:nvSpPr>
        <p:spPr bwMode="auto">
          <a:xfrm>
            <a:off x="8069264" y="1998663"/>
            <a:ext cx="175418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chuyền thẻ</a:t>
            </a:r>
            <a:endParaRPr lang="vi-VN" altLang="en-US" sz="2200">
              <a:solidFill>
                <a:srgbClr val="FF0066"/>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7FC0508B-1040-4487-FBFD-F03C20FB815F}"/>
              </a:ext>
            </a:extLst>
          </p:cNvPr>
          <p:cNvSpPr>
            <a:spLocks noChangeArrowheads="1"/>
          </p:cNvSpPr>
          <p:nvPr/>
        </p:nvSpPr>
        <p:spPr bwMode="auto">
          <a:xfrm>
            <a:off x="6329363" y="2336800"/>
            <a:ext cx="38862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a:solidFill>
                  <a:srgbClr val="FF0066"/>
                </a:solidFill>
                <a:latin typeface="Times New Roman" panose="02020603050405020304" pitchFamily="18" charset="0"/>
                <a:cs typeface="Times New Roman" panose="02020603050405020304" pitchFamily="18" charset="0"/>
              </a:rPr>
              <a:t>Ý 1: Đoạn đường sắt gần nhà Út Vịnh hay gặp những sự cố.</a:t>
            </a:r>
            <a:endParaRPr lang="en-US" altLang="en-US" sz="2200"/>
          </a:p>
        </p:txBody>
      </p:sp>
      <p:sp>
        <p:nvSpPr>
          <p:cNvPr id="13" name="Rectangle 12">
            <a:extLst>
              <a:ext uri="{FF2B5EF4-FFF2-40B4-BE49-F238E27FC236}">
                <a16:creationId xmlns:a16="http://schemas.microsoft.com/office/drawing/2014/main" id="{3AC0E49B-270B-F7F3-358B-57C0598499C3}"/>
              </a:ext>
            </a:extLst>
          </p:cNvPr>
          <p:cNvSpPr>
            <a:spLocks noChangeArrowheads="1"/>
          </p:cNvSpPr>
          <p:nvPr/>
        </p:nvSpPr>
        <p:spPr bwMode="auto">
          <a:xfrm>
            <a:off x="6359525" y="3074989"/>
            <a:ext cx="4038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Ý 2: Út Vịnh và các bạn học sinh có ý thức trách nhiệm, bảo vệ đường sắt</a:t>
            </a:r>
            <a:r>
              <a:rPr lang="en-US" altLang="en-US" sz="2000">
                <a:solidFill>
                  <a:srgbClr val="FF0066"/>
                </a:solidFill>
                <a:latin typeface="Times New Roman" panose="02020603050405020304" pitchFamily="18" charset="0"/>
                <a:cs typeface="Times New Roman" panose="02020603050405020304" pitchFamily="18" charset="0"/>
              </a:rPr>
              <a:t>.</a:t>
            </a:r>
            <a:endParaRPr lang="vi-VN" altLang="en-US" sz="2000">
              <a:solidFill>
                <a:srgbClr val="FF0066"/>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8279126F-6144-2ED7-2F2A-14493E609425}"/>
              </a:ext>
            </a:extLst>
          </p:cNvPr>
          <p:cNvSpPr>
            <a:spLocks noChangeArrowheads="1"/>
          </p:cNvSpPr>
          <p:nvPr/>
        </p:nvSpPr>
        <p:spPr bwMode="auto">
          <a:xfrm>
            <a:off x="6370638" y="4183063"/>
            <a:ext cx="415766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Ý3: Út Vịnh dũng cảm cứu hai em nhỏ</a:t>
            </a:r>
            <a:r>
              <a:rPr lang="en-US" altLang="en-US">
                <a:solidFill>
                  <a:srgbClr val="FF0066"/>
                </a:solidFill>
                <a:latin typeface="Times New Roman" panose="02020603050405020304" pitchFamily="18" charset="0"/>
                <a:cs typeface="Times New Roman" panose="02020603050405020304" pitchFamily="18" charset="0"/>
              </a:rPr>
              <a:t>. </a:t>
            </a:r>
            <a:endParaRPr lang="vi-VN" altLang="en-US">
              <a:solidFill>
                <a:srgbClr val="FF0066"/>
              </a:solidFill>
              <a:latin typeface="Times New Roman" panose="02020603050405020304" pitchFamily="18" charset="0"/>
              <a:cs typeface="Times New Roman" panose="02020603050405020304" pitchFamily="18" charset="0"/>
            </a:endParaRPr>
          </a:p>
        </p:txBody>
      </p:sp>
      <p:sp>
        <p:nvSpPr>
          <p:cNvPr id="9230" name="Rectangle 18">
            <a:extLst>
              <a:ext uri="{FF2B5EF4-FFF2-40B4-BE49-F238E27FC236}">
                <a16:creationId xmlns:a16="http://schemas.microsoft.com/office/drawing/2014/main" id="{734E605C-4243-19A4-FEB7-852AFA33B29D}"/>
              </a:ext>
            </a:extLst>
          </p:cNvPr>
          <p:cNvSpPr>
            <a:spLocks noChangeArrowheads="1"/>
          </p:cNvSpPr>
          <p:nvPr/>
        </p:nvSpPr>
        <p:spPr bwMode="auto">
          <a:xfrm>
            <a:off x="1752600" y="2060576"/>
            <a:ext cx="390048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a:solidFill>
                  <a:srgbClr val="FF0066"/>
                </a:solidFill>
                <a:latin typeface="Times New Roman" panose="02020603050405020304" pitchFamily="18" charset="0"/>
                <a:cs typeface="Times New Roman" panose="02020603050405020304" pitchFamily="18" charset="0"/>
              </a:rPr>
              <a:t>- Chềnh ềnh, giục giã, khóc thét</a:t>
            </a:r>
            <a:endParaRPr lang="vi-VN" altLang="en-US" sz="2200">
              <a:solidFill>
                <a:srgbClr val="FF0066"/>
              </a:solidFill>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2F1BEF93-293B-3590-D04D-54ED22292529}"/>
              </a:ext>
            </a:extLst>
          </p:cNvPr>
          <p:cNvSpPr>
            <a:spLocks noChangeArrowheads="1"/>
          </p:cNvSpPr>
          <p:nvPr/>
        </p:nvSpPr>
        <p:spPr bwMode="auto">
          <a:xfrm>
            <a:off x="6324600" y="4978512"/>
            <a:ext cx="5633720" cy="1815882"/>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400" dirty="0">
                <a:solidFill>
                  <a:srgbClr val="FF0066"/>
                </a:solidFill>
                <a:latin typeface="Times New Roman" panose="02020603050405020304" pitchFamily="18" charset="0"/>
                <a:cs typeface="Times New Roman" panose="02020603050405020304" pitchFamily="18" charset="0"/>
              </a:rPr>
              <a:t>* </a:t>
            </a:r>
            <a:r>
              <a:rPr lang="en-US" altLang="en-US" sz="2400" dirty="0" err="1">
                <a:solidFill>
                  <a:srgbClr val="FF0066"/>
                </a:solidFill>
                <a:latin typeface="Times New Roman" panose="02020603050405020304" pitchFamily="18" charset="0"/>
                <a:cs typeface="Times New Roman" panose="02020603050405020304" pitchFamily="18" charset="0"/>
              </a:rPr>
              <a:t>Nội</a:t>
            </a:r>
            <a:r>
              <a:rPr lang="en-US" altLang="en-US" sz="2400" dirty="0">
                <a:solidFill>
                  <a:srgbClr val="FF0066"/>
                </a:solidFill>
                <a:latin typeface="Times New Roman" panose="02020603050405020304" pitchFamily="18" charset="0"/>
                <a:cs typeface="Times New Roman" panose="02020603050405020304" pitchFamily="18" charset="0"/>
              </a:rPr>
              <a:t> dung: </a:t>
            </a:r>
            <a:r>
              <a:rPr lang="pl-PL" dirty="0">
                <a:latin typeface="Times New Roman" panose="02020603050405020304" pitchFamily="18" charset="0"/>
                <a:cs typeface="Times New Roman" panose="02020603050405020304" pitchFamily="18" charset="0"/>
              </a:rPr>
              <a:t>Ca ngợi tấm gương giữ gìn an toàn giao thông đường sắt và hành động dũng cảm cứu em nhỏ của Út Vịnh </a:t>
            </a:r>
            <a:endParaRPr lang="vi-VN" altLang="en-US" dirty="0">
              <a:solidFill>
                <a:srgbClr val="FF0066"/>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1000"/>
                                        <p:tgtEl>
                                          <p:spTgt spid="16">
                                            <p:txEl>
                                              <p:pRg st="0" end="0"/>
                                            </p:txEl>
                                          </p:spTgt>
                                        </p:tgtEl>
                                      </p:cBhvr>
                                    </p:animEffect>
                                    <p:anim calcmode="lin" valueType="num">
                                      <p:cBhvr>
                                        <p:cTn id="8"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endParaRPr lang="en-US" altLang="en-US"/>
          </a:p>
        </p:txBody>
      </p:sp>
      <p:sp>
        <p:nvSpPr>
          <p:cNvPr id="18435" name="Content Placeholder 2"/>
          <p:cNvSpPr>
            <a:spLocks noGrp="1"/>
          </p:cNvSpPr>
          <p:nvPr>
            <p:ph idx="1"/>
          </p:nvPr>
        </p:nvSpPr>
        <p:spPr/>
        <p:txBody>
          <a:bodyPr/>
          <a:lstStyle/>
          <a:p>
            <a:endParaRPr lang="en-US" altLang="en-US"/>
          </a:p>
        </p:txBody>
      </p:sp>
      <p:pic>
        <p:nvPicPr>
          <p:cNvPr id="18436" name="Picture 4" descr="flowersFrame_png_ydh_0009_2291x15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12420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WordArt 39"/>
          <p:cNvSpPr>
            <a:spLocks noChangeArrowheads="1" noChangeShapeType="1" noTextEdit="1"/>
          </p:cNvSpPr>
          <p:nvPr/>
        </p:nvSpPr>
        <p:spPr bwMode="auto">
          <a:xfrm>
            <a:off x="2438400" y="2286001"/>
            <a:ext cx="7315200" cy="2049463"/>
          </a:xfrm>
          <a:prstGeom prst="rect">
            <a:avLst/>
          </a:prstGeom>
        </p:spPr>
        <p:txBody>
          <a:bodyPr wrap="none" fromWordArt="1">
            <a:prstTxWarp prst="textDeflate">
              <a:avLst>
                <a:gd name="adj" fmla="val 26227"/>
              </a:avLst>
            </a:prstTxWarp>
          </a:bodyPr>
          <a:lstStyle/>
          <a:p>
            <a:r>
              <a:rPr lang="en-US" sz="1400" b="1" kern="10">
                <a:ln w="9525">
                  <a:solidFill>
                    <a:srgbClr val="660066"/>
                  </a:solidFill>
                  <a:round/>
                  <a:headEnd/>
                  <a:tailEnd/>
                </a:ln>
                <a:solidFill>
                  <a:srgbClr val="000000"/>
                </a:solidFill>
                <a:cs typeface="Times New Roman" panose="02020603050405020304" pitchFamily="18" charset="0"/>
              </a:rPr>
              <a:t>LUYỆN ĐỌC DIỄN CẢM</a:t>
            </a:r>
          </a:p>
        </p:txBody>
      </p:sp>
    </p:spTree>
    <p:extLst>
      <p:ext uri="{BB962C8B-B14F-4D97-AF65-F5344CB8AC3E}">
        <p14:creationId xmlns:p14="http://schemas.microsoft.com/office/powerpoint/2010/main" val="17855572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Content Placeholder 1">
            <a:extLst>
              <a:ext uri="{FF2B5EF4-FFF2-40B4-BE49-F238E27FC236}">
                <a16:creationId xmlns:a16="http://schemas.microsoft.com/office/drawing/2014/main" id="{2BB30AA3-2F2F-40D9-9EAC-AE2F274C52C2}"/>
              </a:ext>
            </a:extLst>
          </p:cNvPr>
          <p:cNvSpPr>
            <a:spLocks/>
          </p:cNvSpPr>
          <p:nvPr/>
        </p:nvSpPr>
        <p:spPr bwMode="auto">
          <a:xfrm>
            <a:off x="-114300" y="765720"/>
            <a:ext cx="11963400" cy="5707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a:buClrTx/>
              <a:buSzTx/>
              <a:buFontTx/>
              <a:buNone/>
            </a:pPr>
            <a:r>
              <a:rPr lang="en-US" altLang="en-US" sz="28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Thấy</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lạ</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Vịnh</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nhìn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ra</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đường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tàu</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Thì</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ra</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hai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cô</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bé</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Hoa</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và</a:t>
            </a:r>
            <a:r>
              <a:rPr lang="en-US" altLang="en-US" sz="3600" b="1" dirty="0">
                <a:solidFill>
                  <a:srgbClr val="0000FF"/>
                </a:solidFill>
                <a:latin typeface="Times New Roman" panose="02020603050405020304" pitchFamily="18" charset="0"/>
              </a:rPr>
              <a:t> Lan </a:t>
            </a:r>
            <a:r>
              <a:rPr lang="en-US" altLang="en-US" sz="3600" b="1" dirty="0" err="1">
                <a:solidFill>
                  <a:srgbClr val="0000FF"/>
                </a:solidFill>
                <a:latin typeface="Times New Roman" panose="02020603050405020304" pitchFamily="18" charset="0"/>
              </a:rPr>
              <a:t>đang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ngồi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chơi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chuyền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thẻ</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trên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đó</a:t>
            </a:r>
            <a:r>
              <a:rPr lang="en-US" altLang="en-US" sz="3600" b="1" dirty="0">
                <a:solidFill>
                  <a:srgbClr val="0000FF"/>
                </a:solidFill>
                <a:latin typeface="Times New Roman" panose="02020603050405020304" pitchFamily="18" charset="0"/>
              </a:rPr>
              <a:t>.</a:t>
            </a:r>
          </a:p>
          <a:p>
            <a:pPr algn="just">
              <a:buClrTx/>
              <a:buSzTx/>
              <a:buFontTx/>
              <a:buNone/>
            </a:pP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Vịnh</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lao</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ra</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như</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tên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bắn</a:t>
            </a:r>
            <a:r>
              <a:rPr lang="en-US" altLang="en-US" sz="3600" b="1" dirty="0">
                <a:solidFill>
                  <a:srgbClr val="0000FF"/>
                </a:solidFill>
                <a:latin typeface="Times New Roman" panose="02020603050405020304" pitchFamily="18" charset="0"/>
              </a:rPr>
              <a:t>,   la </a:t>
            </a:r>
            <a:r>
              <a:rPr lang="en-US" altLang="en-US" sz="3600" b="1" dirty="0" err="1">
                <a:solidFill>
                  <a:srgbClr val="0000FF"/>
                </a:solidFill>
                <a:latin typeface="Times New Roman" panose="02020603050405020304" pitchFamily="18" charset="0"/>
              </a:rPr>
              <a:t>lớn</a:t>
            </a:r>
            <a:r>
              <a:rPr lang="en-US" altLang="en-US" sz="3600" b="1" dirty="0">
                <a:solidFill>
                  <a:srgbClr val="0000FF"/>
                </a:solidFill>
                <a:latin typeface="Times New Roman" panose="02020603050405020304" pitchFamily="18" charset="0"/>
              </a:rPr>
              <a:t>:                                                  </a:t>
            </a:r>
          </a:p>
          <a:p>
            <a:pPr algn="just">
              <a:buClrTx/>
              <a:buSzTx/>
              <a:buFontTx/>
              <a:buNone/>
            </a:pPr>
            <a:r>
              <a:rPr lang="en-US" altLang="en-US" sz="3600" b="1" dirty="0">
                <a:solidFill>
                  <a:srgbClr val="0000FF"/>
                </a:solidFill>
                <a:latin typeface="Times New Roman" panose="02020603050405020304" pitchFamily="18" charset="0"/>
              </a:rPr>
              <a:t>	    - </a:t>
            </a:r>
            <a:r>
              <a:rPr lang="en-US" altLang="en-US" sz="3600" b="1" dirty="0" err="1">
                <a:solidFill>
                  <a:srgbClr val="0000FF"/>
                </a:solidFill>
                <a:latin typeface="Times New Roman" panose="02020603050405020304" pitchFamily="18" charset="0"/>
              </a:rPr>
              <a:t>Hoa</a:t>
            </a:r>
            <a:r>
              <a:rPr lang="en-US" altLang="en-US" sz="3600" b="1" dirty="0">
                <a:solidFill>
                  <a:srgbClr val="0000FF"/>
                </a:solidFill>
                <a:latin typeface="Times New Roman" panose="02020603050405020304" pitchFamily="18" charset="0"/>
              </a:rPr>
              <a:t>,  Lan  </a:t>
            </a:r>
            <a:r>
              <a:rPr lang="en-US" altLang="en-US" sz="3600" b="1" dirty="0" err="1">
                <a:solidFill>
                  <a:srgbClr val="0000FF"/>
                </a:solidFill>
                <a:latin typeface="Times New Roman" panose="02020603050405020304" pitchFamily="18" charset="0"/>
              </a:rPr>
              <a:t>tàu</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hỏa</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đến</a:t>
            </a:r>
            <a:r>
              <a:rPr lang="en-US" altLang="en-US" sz="3600" b="1" dirty="0">
                <a:solidFill>
                  <a:srgbClr val="0000FF"/>
                </a:solidFill>
                <a:latin typeface="Times New Roman" panose="02020603050405020304" pitchFamily="18" charset="0"/>
              </a:rPr>
              <a:t>!</a:t>
            </a:r>
          </a:p>
          <a:p>
            <a:pPr algn="just">
              <a:buClrTx/>
              <a:buSzTx/>
              <a:buFontTx/>
              <a:buNone/>
            </a:pP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Nghe</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thấy</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tiếng</a:t>
            </a:r>
            <a:r>
              <a:rPr lang="en-US" altLang="en-US" sz="3600" b="1" dirty="0">
                <a:solidFill>
                  <a:srgbClr val="0000FF"/>
                </a:solidFill>
                <a:latin typeface="Times New Roman" panose="02020603050405020304" pitchFamily="18" charset="0"/>
              </a:rPr>
              <a:t> la, </a:t>
            </a:r>
            <a:r>
              <a:rPr lang="en-US" altLang="en-US" sz="3600" b="1" dirty="0" err="1">
                <a:solidFill>
                  <a:srgbClr val="0000FF"/>
                </a:solidFill>
                <a:latin typeface="Times New Roman" panose="02020603050405020304" pitchFamily="18" charset="0"/>
              </a:rPr>
              <a:t>bé</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Hoa</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giật</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mình</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ngã</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lăn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khỏi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đường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tàu</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còn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bé</a:t>
            </a:r>
            <a:r>
              <a:rPr lang="en-US" altLang="en-US" sz="3600" b="1" dirty="0">
                <a:solidFill>
                  <a:srgbClr val="0000FF"/>
                </a:solidFill>
                <a:latin typeface="Times New Roman" panose="02020603050405020304" pitchFamily="18" charset="0"/>
              </a:rPr>
              <a:t> Lan </a:t>
            </a:r>
            <a:r>
              <a:rPr lang="en-US" altLang="en-US" sz="3600" b="1" dirty="0" err="1">
                <a:solidFill>
                  <a:srgbClr val="0000FF"/>
                </a:solidFill>
                <a:latin typeface="Times New Roman" panose="02020603050405020304" pitchFamily="18" charset="0"/>
              </a:rPr>
              <a:t>đứng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ngây</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người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khóc</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thét</a:t>
            </a:r>
            <a:r>
              <a:rPr lang="en-US" altLang="en-US" sz="3600" b="1" dirty="0">
                <a:solidFill>
                  <a:srgbClr val="0000FF"/>
                </a:solidFill>
                <a:latin typeface="Times New Roman" panose="02020603050405020304" pitchFamily="18" charset="0"/>
              </a:rPr>
              <a:t>.</a:t>
            </a:r>
          </a:p>
          <a:p>
            <a:pPr algn="just">
              <a:buClrTx/>
              <a:buSzTx/>
              <a:buFontTx/>
              <a:buNone/>
            </a:pP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Đoàn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tàu</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vừa</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réo</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còi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vừa</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ầm</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ầm</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lao</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tới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Không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chút</a:t>
            </a:r>
            <a:r>
              <a:rPr lang="en-US" altLang="en-US" sz="3600" b="1" dirty="0">
                <a:solidFill>
                  <a:srgbClr val="0000FF"/>
                </a:solidFill>
                <a:latin typeface="Times New Roman" panose="02020603050405020304" pitchFamily="18" charset="0"/>
              </a:rPr>
              <a:t> do </a:t>
            </a:r>
            <a:r>
              <a:rPr lang="en-US" altLang="en-US" sz="3600" b="1" dirty="0" err="1">
                <a:solidFill>
                  <a:srgbClr val="0000FF"/>
                </a:solidFill>
                <a:latin typeface="Times New Roman" panose="02020603050405020304" pitchFamily="18" charset="0"/>
              </a:rPr>
              <a:t>dự</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Vịnh</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nhào</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tới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ôm</a:t>
            </a:r>
            <a:r>
              <a:rPr lang="en-US" altLang="en-US" sz="3600" b="1" dirty="0">
                <a:solidFill>
                  <a:srgbClr val="0000FF"/>
                </a:solidFill>
                <a:latin typeface="Times New Roman" panose="02020603050405020304" pitchFamily="18" charset="0"/>
              </a:rPr>
              <a:t> Lan </a:t>
            </a:r>
            <a:r>
              <a:rPr lang="en-US" altLang="en-US" sz="3600" b="1" dirty="0" err="1">
                <a:solidFill>
                  <a:srgbClr val="0000FF"/>
                </a:solidFill>
                <a:latin typeface="Times New Roman" panose="02020603050405020304" pitchFamily="18" charset="0"/>
              </a:rPr>
              <a:t>lăn</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xuống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mép</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ruộng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cứu</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sống</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cô</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bé</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trước</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cái</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chết</a:t>
            </a:r>
            <a:r>
              <a:rPr lang="en-US" altLang="en-US" sz="3600" b="1" dirty="0">
                <a:solidFill>
                  <a:srgbClr val="0000FF"/>
                </a:solidFill>
                <a:latin typeface="Times New Roman" panose="02020603050405020304" pitchFamily="18" charset="0"/>
              </a:rPr>
              <a:t> </a:t>
            </a:r>
            <a:r>
              <a:rPr lang="en-US" altLang="en-US" sz="3600" b="1" dirty="0" err="1">
                <a:solidFill>
                  <a:srgbClr val="0000FF"/>
                </a:solidFill>
                <a:latin typeface="Times New Roman" panose="02020603050405020304" pitchFamily="18" charset="0"/>
              </a:rPr>
              <a:t>trong</a:t>
            </a:r>
            <a:r>
              <a:rPr lang="en-US" altLang="en-US" sz="3600" b="1" dirty="0">
                <a:solidFill>
                  <a:srgbClr val="0000FF"/>
                </a:solidFill>
                <a:latin typeface="Times New Roman" panose="02020603050405020304" pitchFamily="18" charset="0"/>
              </a:rPr>
              <a:t> gang </a:t>
            </a:r>
            <a:r>
              <a:rPr lang="en-US" altLang="en-US" sz="3600" b="1" dirty="0" err="1">
                <a:solidFill>
                  <a:srgbClr val="0000FF"/>
                </a:solidFill>
                <a:latin typeface="Times New Roman" panose="02020603050405020304" pitchFamily="18" charset="0"/>
              </a:rPr>
              <a:t>tấc</a:t>
            </a:r>
            <a:r>
              <a:rPr lang="en-US" altLang="en-US" sz="3600" b="1" dirty="0">
                <a:solidFill>
                  <a:srgbClr val="0000FF"/>
                </a:solidFill>
                <a:latin typeface="Times New Roman" panose="02020603050405020304" pitchFamily="18" charset="0"/>
              </a:rPr>
              <a:t>.</a:t>
            </a:r>
          </a:p>
        </p:txBody>
      </p:sp>
      <p:sp>
        <p:nvSpPr>
          <p:cNvPr id="19470" name="Line 14">
            <a:extLst>
              <a:ext uri="{FF2B5EF4-FFF2-40B4-BE49-F238E27FC236}">
                <a16:creationId xmlns:a16="http://schemas.microsoft.com/office/drawing/2014/main" id="{DEE9D6A0-032E-4D90-8471-1AE0D207F2B6}"/>
              </a:ext>
            </a:extLst>
          </p:cNvPr>
          <p:cNvSpPr>
            <a:spLocks noChangeShapeType="1"/>
          </p:cNvSpPr>
          <p:nvPr/>
        </p:nvSpPr>
        <p:spPr bwMode="auto">
          <a:xfrm>
            <a:off x="1600200" y="2514600"/>
            <a:ext cx="9906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1" name="Line 15">
            <a:extLst>
              <a:ext uri="{FF2B5EF4-FFF2-40B4-BE49-F238E27FC236}">
                <a16:creationId xmlns:a16="http://schemas.microsoft.com/office/drawing/2014/main" id="{7AA2E703-1C6A-4AEE-A81C-6B414FF25BB4}"/>
              </a:ext>
            </a:extLst>
          </p:cNvPr>
          <p:cNvSpPr>
            <a:spLocks noChangeShapeType="1"/>
          </p:cNvSpPr>
          <p:nvPr/>
        </p:nvSpPr>
        <p:spPr bwMode="auto">
          <a:xfrm>
            <a:off x="7467600" y="3886200"/>
            <a:ext cx="20574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2" name="Line 16">
            <a:extLst>
              <a:ext uri="{FF2B5EF4-FFF2-40B4-BE49-F238E27FC236}">
                <a16:creationId xmlns:a16="http://schemas.microsoft.com/office/drawing/2014/main" id="{3A749356-332C-48E3-A952-7FC552E261F9}"/>
              </a:ext>
            </a:extLst>
          </p:cNvPr>
          <p:cNvSpPr>
            <a:spLocks noChangeShapeType="1"/>
          </p:cNvSpPr>
          <p:nvPr/>
        </p:nvSpPr>
        <p:spPr bwMode="auto">
          <a:xfrm>
            <a:off x="10134600" y="3878984"/>
            <a:ext cx="1600200" cy="7216"/>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3" name="Line 17">
            <a:extLst>
              <a:ext uri="{FF2B5EF4-FFF2-40B4-BE49-F238E27FC236}">
                <a16:creationId xmlns:a16="http://schemas.microsoft.com/office/drawing/2014/main" id="{86A61A04-2E73-48EF-9B0B-FEDD77910123}"/>
              </a:ext>
            </a:extLst>
          </p:cNvPr>
          <p:cNvSpPr>
            <a:spLocks noChangeShapeType="1"/>
          </p:cNvSpPr>
          <p:nvPr/>
        </p:nvSpPr>
        <p:spPr bwMode="auto">
          <a:xfrm>
            <a:off x="7200900" y="4419600"/>
            <a:ext cx="19431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4" name="Line 18">
            <a:extLst>
              <a:ext uri="{FF2B5EF4-FFF2-40B4-BE49-F238E27FC236}">
                <a16:creationId xmlns:a16="http://schemas.microsoft.com/office/drawing/2014/main" id="{2146E02B-86A6-4F5E-BC12-5ADED1C89520}"/>
              </a:ext>
            </a:extLst>
          </p:cNvPr>
          <p:cNvSpPr>
            <a:spLocks noChangeShapeType="1"/>
          </p:cNvSpPr>
          <p:nvPr/>
        </p:nvSpPr>
        <p:spPr bwMode="auto">
          <a:xfrm>
            <a:off x="3581400" y="5105400"/>
            <a:ext cx="12192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6" name="Line 20">
            <a:extLst>
              <a:ext uri="{FF2B5EF4-FFF2-40B4-BE49-F238E27FC236}">
                <a16:creationId xmlns:a16="http://schemas.microsoft.com/office/drawing/2014/main" id="{F42125BB-7FB5-4F0B-970F-5585EFB37D8B}"/>
              </a:ext>
            </a:extLst>
          </p:cNvPr>
          <p:cNvSpPr>
            <a:spLocks noChangeShapeType="1"/>
          </p:cNvSpPr>
          <p:nvPr/>
        </p:nvSpPr>
        <p:spPr bwMode="auto">
          <a:xfrm>
            <a:off x="7315200" y="5029200"/>
            <a:ext cx="12954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7" name="Line 21">
            <a:extLst>
              <a:ext uri="{FF2B5EF4-FFF2-40B4-BE49-F238E27FC236}">
                <a16:creationId xmlns:a16="http://schemas.microsoft.com/office/drawing/2014/main" id="{91814E5E-2A21-42E4-9D15-E150BFDAF6E8}"/>
              </a:ext>
            </a:extLst>
          </p:cNvPr>
          <p:cNvSpPr>
            <a:spLocks noChangeShapeType="1"/>
          </p:cNvSpPr>
          <p:nvPr/>
        </p:nvSpPr>
        <p:spPr bwMode="auto">
          <a:xfrm>
            <a:off x="2286000" y="5638800"/>
            <a:ext cx="14478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8" name="Line 22">
            <a:extLst>
              <a:ext uri="{FF2B5EF4-FFF2-40B4-BE49-F238E27FC236}">
                <a16:creationId xmlns:a16="http://schemas.microsoft.com/office/drawing/2014/main" id="{1D239949-A063-4CC6-8189-225AD847DE45}"/>
              </a:ext>
            </a:extLst>
          </p:cNvPr>
          <p:cNvSpPr>
            <a:spLocks noChangeShapeType="1"/>
          </p:cNvSpPr>
          <p:nvPr/>
        </p:nvSpPr>
        <p:spPr bwMode="auto">
          <a:xfrm>
            <a:off x="5638800" y="5638800"/>
            <a:ext cx="16764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8" name="Line 43">
            <a:extLst>
              <a:ext uri="{FF2B5EF4-FFF2-40B4-BE49-F238E27FC236}">
                <a16:creationId xmlns:a16="http://schemas.microsoft.com/office/drawing/2014/main" id="{D251F3C5-818C-41D8-B9F2-5613AF6C5083}"/>
              </a:ext>
            </a:extLst>
          </p:cNvPr>
          <p:cNvSpPr>
            <a:spLocks noChangeShapeType="1"/>
          </p:cNvSpPr>
          <p:nvPr/>
        </p:nvSpPr>
        <p:spPr bwMode="auto">
          <a:xfrm flipH="1">
            <a:off x="4953000" y="8610600"/>
            <a:ext cx="152400" cy="38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9" name="Line 44">
            <a:extLst>
              <a:ext uri="{FF2B5EF4-FFF2-40B4-BE49-F238E27FC236}">
                <a16:creationId xmlns:a16="http://schemas.microsoft.com/office/drawing/2014/main" id="{CF736899-20D5-4E82-A69F-65FF832F083A}"/>
              </a:ext>
            </a:extLst>
          </p:cNvPr>
          <p:cNvSpPr>
            <a:spLocks noChangeShapeType="1"/>
          </p:cNvSpPr>
          <p:nvPr/>
        </p:nvSpPr>
        <p:spPr bwMode="auto">
          <a:xfrm flipH="1">
            <a:off x="5105400" y="8763000"/>
            <a:ext cx="152400" cy="38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0" name="Line 45">
            <a:extLst>
              <a:ext uri="{FF2B5EF4-FFF2-40B4-BE49-F238E27FC236}">
                <a16:creationId xmlns:a16="http://schemas.microsoft.com/office/drawing/2014/main" id="{9AD334D5-42E8-4002-BA08-ED6A11AA2095}"/>
              </a:ext>
            </a:extLst>
          </p:cNvPr>
          <p:cNvSpPr>
            <a:spLocks noChangeShapeType="1"/>
          </p:cNvSpPr>
          <p:nvPr/>
        </p:nvSpPr>
        <p:spPr bwMode="auto">
          <a:xfrm flipH="1">
            <a:off x="5257800" y="8686800"/>
            <a:ext cx="152400" cy="38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7" name="Line 51">
            <a:extLst>
              <a:ext uri="{FF2B5EF4-FFF2-40B4-BE49-F238E27FC236}">
                <a16:creationId xmlns:a16="http://schemas.microsoft.com/office/drawing/2014/main" id="{9990D3F7-2898-4683-B37E-2B67E7574FCC}"/>
              </a:ext>
            </a:extLst>
          </p:cNvPr>
          <p:cNvSpPr>
            <a:spLocks noChangeShapeType="1"/>
          </p:cNvSpPr>
          <p:nvPr/>
        </p:nvSpPr>
        <p:spPr bwMode="auto">
          <a:xfrm flipH="1">
            <a:off x="3414713" y="3387725"/>
            <a:ext cx="228600" cy="38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8535173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461"/>
                                        </p:tgtEl>
                                        <p:attrNameLst>
                                          <p:attrName>style.visibility</p:attrName>
                                        </p:attrNameLst>
                                      </p:cBhvr>
                                      <p:to>
                                        <p:strVal val="visible"/>
                                      </p:to>
                                    </p:set>
                                    <p:animEffect transition="in" filter="circle(in)">
                                      <p:cBhvr>
                                        <p:cTn id="7" dur="2000"/>
                                        <p:tgtEl>
                                          <p:spTgt spid="1946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19470"/>
                                        </p:tgtEl>
                                        <p:attrNameLst>
                                          <p:attrName>style.visibility</p:attrName>
                                        </p:attrNameLst>
                                      </p:cBhvr>
                                      <p:to>
                                        <p:strVal val="visible"/>
                                      </p:to>
                                    </p:set>
                                    <p:animEffect transition="in" filter="circle(in)">
                                      <p:cBhvr>
                                        <p:cTn id="12" dur="2000"/>
                                        <p:tgtEl>
                                          <p:spTgt spid="19470"/>
                                        </p:tgtEl>
                                      </p:cBhvr>
                                    </p:animEffect>
                                  </p:childTnLst>
                                </p:cTn>
                              </p:par>
                              <p:par>
                                <p:cTn id="13" presetID="6" presetClass="entr" presetSubtype="16" fill="hold" nodeType="withEffect">
                                  <p:stCondLst>
                                    <p:cond delay="0"/>
                                  </p:stCondLst>
                                  <p:childTnLst>
                                    <p:set>
                                      <p:cBhvr>
                                        <p:cTn id="14" dur="1" fill="hold">
                                          <p:stCondLst>
                                            <p:cond delay="0"/>
                                          </p:stCondLst>
                                        </p:cTn>
                                        <p:tgtEl>
                                          <p:spTgt spid="19471"/>
                                        </p:tgtEl>
                                        <p:attrNameLst>
                                          <p:attrName>style.visibility</p:attrName>
                                        </p:attrNameLst>
                                      </p:cBhvr>
                                      <p:to>
                                        <p:strVal val="visible"/>
                                      </p:to>
                                    </p:set>
                                    <p:animEffect transition="in" filter="circle(in)">
                                      <p:cBhvr>
                                        <p:cTn id="15" dur="2000"/>
                                        <p:tgtEl>
                                          <p:spTgt spid="19471"/>
                                        </p:tgtEl>
                                      </p:cBhvr>
                                    </p:animEffect>
                                  </p:childTnLst>
                                </p:cTn>
                              </p:par>
                              <p:par>
                                <p:cTn id="16" presetID="6" presetClass="entr" presetSubtype="16" fill="hold" nodeType="withEffect">
                                  <p:stCondLst>
                                    <p:cond delay="0"/>
                                  </p:stCondLst>
                                  <p:childTnLst>
                                    <p:set>
                                      <p:cBhvr>
                                        <p:cTn id="17" dur="1" fill="hold">
                                          <p:stCondLst>
                                            <p:cond delay="0"/>
                                          </p:stCondLst>
                                        </p:cTn>
                                        <p:tgtEl>
                                          <p:spTgt spid="19472"/>
                                        </p:tgtEl>
                                        <p:attrNameLst>
                                          <p:attrName>style.visibility</p:attrName>
                                        </p:attrNameLst>
                                      </p:cBhvr>
                                      <p:to>
                                        <p:strVal val="visible"/>
                                      </p:to>
                                    </p:set>
                                    <p:animEffect transition="in" filter="circle(in)">
                                      <p:cBhvr>
                                        <p:cTn id="18" dur="2000"/>
                                        <p:tgtEl>
                                          <p:spTgt spid="19472"/>
                                        </p:tgtEl>
                                      </p:cBhvr>
                                    </p:animEffect>
                                  </p:childTnLst>
                                </p:cTn>
                              </p:par>
                              <p:par>
                                <p:cTn id="19" presetID="6" presetClass="entr" presetSubtype="16" fill="hold" nodeType="withEffect">
                                  <p:stCondLst>
                                    <p:cond delay="0"/>
                                  </p:stCondLst>
                                  <p:childTnLst>
                                    <p:set>
                                      <p:cBhvr>
                                        <p:cTn id="20" dur="1" fill="hold">
                                          <p:stCondLst>
                                            <p:cond delay="0"/>
                                          </p:stCondLst>
                                        </p:cTn>
                                        <p:tgtEl>
                                          <p:spTgt spid="19473"/>
                                        </p:tgtEl>
                                        <p:attrNameLst>
                                          <p:attrName>style.visibility</p:attrName>
                                        </p:attrNameLst>
                                      </p:cBhvr>
                                      <p:to>
                                        <p:strVal val="visible"/>
                                      </p:to>
                                    </p:set>
                                    <p:animEffect transition="in" filter="circle(in)">
                                      <p:cBhvr>
                                        <p:cTn id="21" dur="2000"/>
                                        <p:tgtEl>
                                          <p:spTgt spid="19473"/>
                                        </p:tgtEl>
                                      </p:cBhvr>
                                    </p:animEffect>
                                  </p:childTnLst>
                                </p:cTn>
                              </p:par>
                              <p:par>
                                <p:cTn id="22" presetID="6" presetClass="entr" presetSubtype="16" fill="hold" nodeType="withEffect">
                                  <p:stCondLst>
                                    <p:cond delay="0"/>
                                  </p:stCondLst>
                                  <p:childTnLst>
                                    <p:set>
                                      <p:cBhvr>
                                        <p:cTn id="23" dur="1" fill="hold">
                                          <p:stCondLst>
                                            <p:cond delay="0"/>
                                          </p:stCondLst>
                                        </p:cTn>
                                        <p:tgtEl>
                                          <p:spTgt spid="19474"/>
                                        </p:tgtEl>
                                        <p:attrNameLst>
                                          <p:attrName>style.visibility</p:attrName>
                                        </p:attrNameLst>
                                      </p:cBhvr>
                                      <p:to>
                                        <p:strVal val="visible"/>
                                      </p:to>
                                    </p:set>
                                    <p:animEffect transition="in" filter="circle(in)">
                                      <p:cBhvr>
                                        <p:cTn id="24" dur="2000"/>
                                        <p:tgtEl>
                                          <p:spTgt spid="19474"/>
                                        </p:tgtEl>
                                      </p:cBhvr>
                                    </p:animEffect>
                                  </p:childTnLst>
                                </p:cTn>
                              </p:par>
                              <p:par>
                                <p:cTn id="25" presetID="6" presetClass="entr" presetSubtype="16" fill="hold" nodeType="withEffect">
                                  <p:stCondLst>
                                    <p:cond delay="0"/>
                                  </p:stCondLst>
                                  <p:childTnLst>
                                    <p:set>
                                      <p:cBhvr>
                                        <p:cTn id="26" dur="1" fill="hold">
                                          <p:stCondLst>
                                            <p:cond delay="0"/>
                                          </p:stCondLst>
                                        </p:cTn>
                                        <p:tgtEl>
                                          <p:spTgt spid="19477"/>
                                        </p:tgtEl>
                                        <p:attrNameLst>
                                          <p:attrName>style.visibility</p:attrName>
                                        </p:attrNameLst>
                                      </p:cBhvr>
                                      <p:to>
                                        <p:strVal val="visible"/>
                                      </p:to>
                                    </p:set>
                                    <p:animEffect transition="in" filter="circle(in)">
                                      <p:cBhvr>
                                        <p:cTn id="27" dur="2000"/>
                                        <p:tgtEl>
                                          <p:spTgt spid="19477"/>
                                        </p:tgtEl>
                                      </p:cBhvr>
                                    </p:animEffect>
                                  </p:childTnLst>
                                </p:cTn>
                              </p:par>
                              <p:par>
                                <p:cTn id="28" presetID="6" presetClass="entr" presetSubtype="16" fill="hold" nodeType="withEffect">
                                  <p:stCondLst>
                                    <p:cond delay="0"/>
                                  </p:stCondLst>
                                  <p:childTnLst>
                                    <p:set>
                                      <p:cBhvr>
                                        <p:cTn id="29" dur="1" fill="hold">
                                          <p:stCondLst>
                                            <p:cond delay="0"/>
                                          </p:stCondLst>
                                        </p:cTn>
                                        <p:tgtEl>
                                          <p:spTgt spid="19476"/>
                                        </p:tgtEl>
                                        <p:attrNameLst>
                                          <p:attrName>style.visibility</p:attrName>
                                        </p:attrNameLst>
                                      </p:cBhvr>
                                      <p:to>
                                        <p:strVal val="visible"/>
                                      </p:to>
                                    </p:set>
                                    <p:animEffect transition="in" filter="circle(in)">
                                      <p:cBhvr>
                                        <p:cTn id="30" dur="2000"/>
                                        <p:tgtEl>
                                          <p:spTgt spid="19476"/>
                                        </p:tgtEl>
                                      </p:cBhvr>
                                    </p:animEffect>
                                  </p:childTnLst>
                                </p:cTn>
                              </p:par>
                              <p:par>
                                <p:cTn id="31" presetID="6" presetClass="entr" presetSubtype="16" fill="hold" nodeType="withEffect">
                                  <p:stCondLst>
                                    <p:cond delay="0"/>
                                  </p:stCondLst>
                                  <p:childTnLst>
                                    <p:set>
                                      <p:cBhvr>
                                        <p:cTn id="32" dur="1" fill="hold">
                                          <p:stCondLst>
                                            <p:cond delay="0"/>
                                          </p:stCondLst>
                                        </p:cTn>
                                        <p:tgtEl>
                                          <p:spTgt spid="19478"/>
                                        </p:tgtEl>
                                        <p:attrNameLst>
                                          <p:attrName>style.visibility</p:attrName>
                                        </p:attrNameLst>
                                      </p:cBhvr>
                                      <p:to>
                                        <p:strVal val="visible"/>
                                      </p:to>
                                    </p:set>
                                    <p:animEffect transition="in" filter="circle(in)">
                                      <p:cBhvr>
                                        <p:cTn id="33" dur="2000"/>
                                        <p:tgtEl>
                                          <p:spTgt spid="19478"/>
                                        </p:tgtEl>
                                      </p:cBhvr>
                                    </p:animEffect>
                                  </p:childTnLst>
                                </p:cTn>
                              </p:par>
                              <p:par>
                                <p:cTn id="34" presetID="6" presetClass="entr" presetSubtype="16" fill="hold" nodeType="withEffect">
                                  <p:stCondLst>
                                    <p:cond delay="0"/>
                                  </p:stCondLst>
                                  <p:childTnLst>
                                    <p:set>
                                      <p:cBhvr>
                                        <p:cTn id="35" dur="1" fill="hold">
                                          <p:stCondLst>
                                            <p:cond delay="0"/>
                                          </p:stCondLst>
                                        </p:cTn>
                                        <p:tgtEl>
                                          <p:spTgt spid="19507"/>
                                        </p:tgtEl>
                                        <p:attrNameLst>
                                          <p:attrName>style.visibility</p:attrName>
                                        </p:attrNameLst>
                                      </p:cBhvr>
                                      <p:to>
                                        <p:strVal val="visible"/>
                                      </p:to>
                                    </p:set>
                                    <p:animEffect transition="in" filter="circle(in)">
                                      <p:cBhvr>
                                        <p:cTn id="36" dur="2000"/>
                                        <p:tgtEl>
                                          <p:spTgt spid="19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descr="Frame_11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WordArt 3"/>
          <p:cNvSpPr>
            <a:spLocks noChangeArrowheads="1" noChangeShapeType="1" noTextEdit="1"/>
          </p:cNvSpPr>
          <p:nvPr/>
        </p:nvSpPr>
        <p:spPr bwMode="auto">
          <a:xfrm rot="449939">
            <a:off x="2806303" y="946426"/>
            <a:ext cx="6426200" cy="3723657"/>
          </a:xfrm>
          <a:prstGeom prst="rect">
            <a:avLst/>
          </a:prstGeom>
        </p:spPr>
        <p:txBody>
          <a:bodyPr wrap="none" fromWordArt="1">
            <a:prstTxWarp prst="textSlantUp">
              <a:avLst>
                <a:gd name="adj" fmla="val 32056"/>
              </a:avLst>
            </a:prstTxWarp>
          </a:bodyPr>
          <a:lstStyle/>
          <a:p>
            <a:r>
              <a:rPr lang="en-US" sz="3600" b="1" kern="10" dirty="0" err="1">
                <a:ln w="9525">
                  <a:solidFill>
                    <a:srgbClr val="CC99FF"/>
                  </a:solidFill>
                  <a:round/>
                  <a:headEnd/>
                  <a:tailEnd/>
                </a:ln>
                <a:gradFill rotWithShape="1">
                  <a:gsLst>
                    <a:gs pos="0">
                      <a:srgbClr val="6600CC"/>
                    </a:gs>
                    <a:gs pos="100000">
                      <a:srgbClr val="CC00CC"/>
                    </a:gs>
                  </a:gsLst>
                  <a:lin ang="492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Vận</a:t>
            </a:r>
            <a:r>
              <a:rPr lang="en-US" sz="3600" b="1" kern="10" dirty="0">
                <a:ln w="9525">
                  <a:solidFill>
                    <a:srgbClr val="CC99FF"/>
                  </a:solidFill>
                  <a:round/>
                  <a:headEnd/>
                  <a:tailEnd/>
                </a:ln>
                <a:gradFill rotWithShape="1">
                  <a:gsLst>
                    <a:gs pos="0">
                      <a:srgbClr val="6600CC"/>
                    </a:gs>
                    <a:gs pos="100000">
                      <a:srgbClr val="CC00CC"/>
                    </a:gs>
                  </a:gsLst>
                  <a:lin ang="492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a:t>
            </a:r>
            <a:r>
              <a:rPr lang="en-US" sz="3600" b="1" kern="10" dirty="0" err="1">
                <a:ln w="9525">
                  <a:solidFill>
                    <a:srgbClr val="CC99FF"/>
                  </a:solidFill>
                  <a:round/>
                  <a:headEnd/>
                  <a:tailEnd/>
                </a:ln>
                <a:gradFill rotWithShape="1">
                  <a:gsLst>
                    <a:gs pos="0">
                      <a:srgbClr val="6600CC"/>
                    </a:gs>
                    <a:gs pos="100000">
                      <a:srgbClr val="CC00CC"/>
                    </a:gs>
                  </a:gsLst>
                  <a:lin ang="492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dụng</a:t>
            </a:r>
            <a:r>
              <a:rPr lang="en-US" sz="3600" b="1" kern="10" dirty="0">
                <a:ln w="9525">
                  <a:solidFill>
                    <a:srgbClr val="CC99FF"/>
                  </a:solidFill>
                  <a:round/>
                  <a:headEnd/>
                  <a:tailEnd/>
                </a:ln>
                <a:gradFill rotWithShape="1">
                  <a:gsLst>
                    <a:gs pos="0">
                      <a:srgbClr val="6600CC"/>
                    </a:gs>
                    <a:gs pos="100000">
                      <a:srgbClr val="CC00CC"/>
                    </a:gs>
                  </a:gsLst>
                  <a:lin ang="492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a:t>
            </a:r>
          </a:p>
          <a:p>
            <a:r>
              <a:rPr lang="en-US" sz="3600" b="1" kern="10" dirty="0" err="1">
                <a:ln w="9525">
                  <a:solidFill>
                    <a:srgbClr val="CC99FF"/>
                  </a:solidFill>
                  <a:round/>
                  <a:headEnd/>
                  <a:tailEnd/>
                </a:ln>
                <a:gradFill rotWithShape="1">
                  <a:gsLst>
                    <a:gs pos="0">
                      <a:srgbClr val="6600CC"/>
                    </a:gs>
                    <a:gs pos="100000">
                      <a:srgbClr val="CC00CC"/>
                    </a:gs>
                  </a:gsLst>
                  <a:lin ang="492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trải</a:t>
            </a:r>
            <a:r>
              <a:rPr lang="en-US" sz="3600" b="1" kern="10" dirty="0">
                <a:ln w="9525">
                  <a:solidFill>
                    <a:srgbClr val="CC99FF"/>
                  </a:solidFill>
                  <a:round/>
                  <a:headEnd/>
                  <a:tailEnd/>
                </a:ln>
                <a:gradFill rotWithShape="1">
                  <a:gsLst>
                    <a:gs pos="0">
                      <a:srgbClr val="6600CC"/>
                    </a:gs>
                    <a:gs pos="100000">
                      <a:srgbClr val="CC00CC"/>
                    </a:gs>
                  </a:gsLst>
                  <a:lin ang="492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a:t>
            </a:r>
            <a:r>
              <a:rPr lang="en-US" sz="3600" b="1" kern="10" dirty="0" err="1">
                <a:ln w="9525">
                  <a:solidFill>
                    <a:srgbClr val="CC99FF"/>
                  </a:solidFill>
                  <a:round/>
                  <a:headEnd/>
                  <a:tailEnd/>
                </a:ln>
                <a:gradFill rotWithShape="1">
                  <a:gsLst>
                    <a:gs pos="0">
                      <a:srgbClr val="6600CC"/>
                    </a:gs>
                    <a:gs pos="100000">
                      <a:srgbClr val="CC00CC"/>
                    </a:gs>
                  </a:gsLst>
                  <a:lin ang="492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nghiệm</a:t>
            </a:r>
            <a:endParaRPr lang="en-US" sz="3600" b="1" kern="10" dirty="0">
              <a:ln w="9525">
                <a:solidFill>
                  <a:srgbClr val="CC99FF"/>
                </a:solidFill>
                <a:round/>
                <a:headEnd/>
                <a:tailEnd/>
              </a:ln>
              <a:gradFill rotWithShape="1">
                <a:gsLst>
                  <a:gs pos="0">
                    <a:srgbClr val="6600CC"/>
                  </a:gs>
                  <a:gs pos="100000">
                    <a:srgbClr val="CC00CC"/>
                  </a:gs>
                </a:gsLst>
                <a:lin ang="4920000" scaled="1"/>
              </a:gra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194185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9218" name="Text Box 6">
            <a:extLst>
              <a:ext uri="{FF2B5EF4-FFF2-40B4-BE49-F238E27FC236}">
                <a16:creationId xmlns:a16="http://schemas.microsoft.com/office/drawing/2014/main" id="{7F0912C5-842E-46FE-804C-B49AEE0DEF68}"/>
              </a:ext>
            </a:extLst>
          </p:cNvPr>
          <p:cNvSpPr txBox="1">
            <a:spLocks noChangeArrowheads="1"/>
          </p:cNvSpPr>
          <p:nvPr/>
        </p:nvSpPr>
        <p:spPr bwMode="auto">
          <a:xfrm>
            <a:off x="3733800" y="457201"/>
            <a:ext cx="495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50000"/>
              </a:spcBef>
              <a:buClrTx/>
              <a:buSzTx/>
              <a:buFontTx/>
              <a:buNone/>
            </a:pPr>
            <a:endParaRPr lang="en-US" altLang="en-US" sz="1800">
              <a:latin typeface="Arial" panose="020B0604020202020204" pitchFamily="34" charset="0"/>
            </a:endParaRPr>
          </a:p>
        </p:txBody>
      </p:sp>
      <p:sp>
        <p:nvSpPr>
          <p:cNvPr id="9219" name="Text Box 8">
            <a:extLst>
              <a:ext uri="{FF2B5EF4-FFF2-40B4-BE49-F238E27FC236}">
                <a16:creationId xmlns:a16="http://schemas.microsoft.com/office/drawing/2014/main" id="{F5B45B81-FE46-4187-B874-A069333E6FF1}"/>
              </a:ext>
            </a:extLst>
          </p:cNvPr>
          <p:cNvSpPr txBox="1">
            <a:spLocks noChangeArrowheads="1"/>
          </p:cNvSpPr>
          <p:nvPr/>
        </p:nvSpPr>
        <p:spPr bwMode="auto">
          <a:xfrm>
            <a:off x="152400" y="1143000"/>
            <a:ext cx="115062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ctr" eaLnBrk="1" hangingPunct="1">
              <a:spcBef>
                <a:spcPct val="50000"/>
              </a:spcBef>
              <a:buClrTx/>
              <a:buSzTx/>
              <a:buFontTx/>
              <a:buNone/>
            </a:pPr>
            <a:r>
              <a:rPr lang="en-US" altLang="en-US" sz="8800" b="1" u="sng" dirty="0">
                <a:latin typeface="Times New Roman" panose="02020603050405020304" pitchFamily="18" charset="0"/>
              </a:rPr>
              <a:t>THI ĐỌC THUỘC LÒNG BÀI: BẦM ƠI</a:t>
            </a:r>
            <a:endParaRPr lang="en-US" altLang="en-US" sz="8800" b="1" dirty="0">
              <a:latin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8" name="Text Box 10">
            <a:extLst>
              <a:ext uri="{FF2B5EF4-FFF2-40B4-BE49-F238E27FC236}">
                <a16:creationId xmlns:a16="http://schemas.microsoft.com/office/drawing/2014/main" id="{CC115E82-75BF-4F57-AE48-972022CFF44B}"/>
              </a:ext>
            </a:extLst>
          </p:cNvPr>
          <p:cNvSpPr txBox="1">
            <a:spLocks noChangeArrowheads="1"/>
          </p:cNvSpPr>
          <p:nvPr/>
        </p:nvSpPr>
        <p:spPr bwMode="auto">
          <a:xfrm>
            <a:off x="304800" y="228600"/>
            <a:ext cx="117348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50000"/>
              </a:spcBef>
              <a:buClrTx/>
              <a:buSzTx/>
              <a:buFontTx/>
              <a:buNone/>
            </a:pPr>
            <a:r>
              <a:rPr lang="en-US" altLang="en-US" sz="4400" b="1" dirty="0">
                <a:solidFill>
                  <a:srgbClr val="FF0000"/>
                </a:solidFill>
                <a:latin typeface="Times New Roman" panose="02020603050405020304" pitchFamily="18" charset="0"/>
              </a:rPr>
              <a:t>+ </a:t>
            </a:r>
            <a:r>
              <a:rPr lang="en-US" altLang="en-US" sz="4400" b="1" dirty="0" err="1">
                <a:solidFill>
                  <a:srgbClr val="FF0000"/>
                </a:solidFill>
                <a:latin typeface="Times New Roman" panose="02020603050405020304" pitchFamily="18" charset="0"/>
              </a:rPr>
              <a:t>Em</a:t>
            </a:r>
            <a:r>
              <a:rPr lang="en-US" altLang="en-US" sz="4400" b="1" dirty="0">
                <a:solidFill>
                  <a:srgbClr val="FF0000"/>
                </a:solidFill>
                <a:latin typeface="Times New Roman" panose="02020603050405020304" pitchFamily="18" charset="0"/>
              </a:rPr>
              <a:t> </a:t>
            </a:r>
            <a:r>
              <a:rPr lang="en-US" altLang="en-US" sz="4400" b="1" dirty="0" err="1">
                <a:solidFill>
                  <a:srgbClr val="FF0000"/>
                </a:solidFill>
                <a:latin typeface="Times New Roman" panose="02020603050405020304" pitchFamily="18" charset="0"/>
              </a:rPr>
              <a:t>học</a:t>
            </a:r>
            <a:r>
              <a:rPr lang="en-US" altLang="en-US" sz="4400" b="1" dirty="0">
                <a:solidFill>
                  <a:srgbClr val="FF0000"/>
                </a:solidFill>
                <a:latin typeface="Times New Roman" panose="02020603050405020304" pitchFamily="18" charset="0"/>
              </a:rPr>
              <a:t> </a:t>
            </a:r>
            <a:r>
              <a:rPr lang="en-US" altLang="en-US" sz="4400" b="1" dirty="0" err="1">
                <a:solidFill>
                  <a:srgbClr val="FF0000"/>
                </a:solidFill>
                <a:latin typeface="Times New Roman" panose="02020603050405020304" pitchFamily="18" charset="0"/>
              </a:rPr>
              <a:t>tập</a:t>
            </a:r>
            <a:r>
              <a:rPr lang="en-US" altLang="en-US" sz="4400" b="1" dirty="0">
                <a:solidFill>
                  <a:srgbClr val="FF0000"/>
                </a:solidFill>
                <a:latin typeface="Times New Roman" panose="02020603050405020304" pitchFamily="18" charset="0"/>
              </a:rPr>
              <a:t> </a:t>
            </a:r>
            <a:r>
              <a:rPr lang="en-US" altLang="en-US" sz="4400" b="1" dirty="0" err="1">
                <a:solidFill>
                  <a:srgbClr val="FF0000"/>
                </a:solidFill>
                <a:latin typeface="Times New Roman" panose="02020603050405020304" pitchFamily="18" charset="0"/>
              </a:rPr>
              <a:t>được</a:t>
            </a:r>
            <a:r>
              <a:rPr lang="en-US" altLang="en-US" sz="4400" b="1" dirty="0">
                <a:solidFill>
                  <a:srgbClr val="FF0000"/>
                </a:solidFill>
                <a:latin typeface="Times New Roman" panose="02020603050405020304" pitchFamily="18" charset="0"/>
              </a:rPr>
              <a:t> ở </a:t>
            </a:r>
            <a:r>
              <a:rPr lang="en-US" altLang="en-US" sz="4400" b="1" dirty="0" err="1">
                <a:solidFill>
                  <a:srgbClr val="FF0000"/>
                </a:solidFill>
                <a:latin typeface="Times New Roman" panose="02020603050405020304" pitchFamily="18" charset="0"/>
              </a:rPr>
              <a:t>Út</a:t>
            </a:r>
            <a:r>
              <a:rPr lang="en-US" altLang="en-US" sz="4400" b="1" dirty="0">
                <a:solidFill>
                  <a:srgbClr val="FF0000"/>
                </a:solidFill>
                <a:latin typeface="Times New Roman" panose="02020603050405020304" pitchFamily="18" charset="0"/>
              </a:rPr>
              <a:t> </a:t>
            </a:r>
            <a:r>
              <a:rPr lang="en-US" altLang="en-US" sz="4400" b="1" dirty="0" err="1">
                <a:solidFill>
                  <a:srgbClr val="FF0000"/>
                </a:solidFill>
                <a:latin typeface="Times New Roman" panose="02020603050405020304" pitchFamily="18" charset="0"/>
              </a:rPr>
              <a:t>Vịnh</a:t>
            </a:r>
            <a:r>
              <a:rPr lang="en-US" altLang="en-US" sz="4400" b="1" dirty="0">
                <a:solidFill>
                  <a:srgbClr val="FF0000"/>
                </a:solidFill>
                <a:latin typeface="Times New Roman" panose="02020603050405020304" pitchFamily="18" charset="0"/>
              </a:rPr>
              <a:t> </a:t>
            </a:r>
            <a:r>
              <a:rPr lang="en-US" altLang="en-US" sz="4400" b="1" dirty="0" err="1">
                <a:solidFill>
                  <a:srgbClr val="FF0000"/>
                </a:solidFill>
                <a:latin typeface="Times New Roman" panose="02020603050405020304" pitchFamily="18" charset="0"/>
              </a:rPr>
              <a:t>điều</a:t>
            </a:r>
            <a:r>
              <a:rPr lang="en-US" altLang="en-US" sz="4400" b="1" dirty="0">
                <a:solidFill>
                  <a:srgbClr val="FF0000"/>
                </a:solidFill>
                <a:latin typeface="Times New Roman" panose="02020603050405020304" pitchFamily="18" charset="0"/>
              </a:rPr>
              <a:t> </a:t>
            </a:r>
            <a:r>
              <a:rPr lang="en-US" altLang="en-US" sz="4400" b="1" dirty="0" err="1">
                <a:solidFill>
                  <a:srgbClr val="FF0000"/>
                </a:solidFill>
                <a:latin typeface="Times New Roman" panose="02020603050405020304" pitchFamily="18" charset="0"/>
              </a:rPr>
              <a:t>gì</a:t>
            </a:r>
            <a:r>
              <a:rPr lang="en-US" altLang="en-US" sz="4400" b="1" dirty="0">
                <a:solidFill>
                  <a:srgbClr val="FF0000"/>
                </a:solidFill>
                <a:latin typeface="Times New Roman" panose="02020603050405020304" pitchFamily="18" charset="0"/>
              </a:rPr>
              <a:t>?</a:t>
            </a:r>
          </a:p>
        </p:txBody>
      </p:sp>
      <p:sp>
        <p:nvSpPr>
          <p:cNvPr id="2" name="Text Box 10">
            <a:extLst>
              <a:ext uri="{FF2B5EF4-FFF2-40B4-BE49-F238E27FC236}">
                <a16:creationId xmlns:a16="http://schemas.microsoft.com/office/drawing/2014/main" id="{800AEAC7-589B-41C9-A15A-D8A04948C0BA}"/>
              </a:ext>
            </a:extLst>
          </p:cNvPr>
          <p:cNvSpPr txBox="1">
            <a:spLocks noChangeArrowheads="1"/>
          </p:cNvSpPr>
          <p:nvPr/>
        </p:nvSpPr>
        <p:spPr bwMode="auto">
          <a:xfrm>
            <a:off x="533400" y="1295400"/>
            <a:ext cx="112776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50000"/>
              </a:spcBef>
              <a:buClrTx/>
              <a:buSzTx/>
              <a:buFontTx/>
              <a:buNone/>
            </a:pPr>
            <a:r>
              <a:rPr lang="en-US" altLang="en-US" sz="3600" b="1" i="1" dirty="0">
                <a:solidFill>
                  <a:srgbClr val="0000FF"/>
                </a:solidFill>
                <a:latin typeface="Times New Roman" panose="02020603050405020304" pitchFamily="18" charset="0"/>
              </a:rPr>
              <a:t>&gt; </a:t>
            </a:r>
            <a:r>
              <a:rPr lang="en-US" altLang="en-US" sz="3600" b="1" i="1" dirty="0" err="1">
                <a:solidFill>
                  <a:srgbClr val="0000FF"/>
                </a:solidFill>
                <a:latin typeface="Times New Roman" panose="02020603050405020304" pitchFamily="18" charset="0"/>
              </a:rPr>
              <a:t>Em</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học</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tập</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được</a:t>
            </a:r>
            <a:r>
              <a:rPr lang="en-US" altLang="en-US" sz="3600" b="1" i="1" dirty="0">
                <a:solidFill>
                  <a:srgbClr val="0000FF"/>
                </a:solidFill>
                <a:latin typeface="Times New Roman" panose="02020603050405020304" pitchFamily="18" charset="0"/>
              </a:rPr>
              <a:t> ở </a:t>
            </a:r>
            <a:r>
              <a:rPr lang="en-US" altLang="en-US" sz="3600" b="1" i="1" dirty="0" err="1">
                <a:solidFill>
                  <a:srgbClr val="0000FF"/>
                </a:solidFill>
                <a:latin typeface="Times New Roman" panose="02020603050405020304" pitchFamily="18" charset="0"/>
              </a:rPr>
              <a:t>Út</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Vịnh</a:t>
            </a:r>
            <a:r>
              <a:rPr lang="en-US" altLang="en-US" sz="3600" b="1" i="1" dirty="0">
                <a:solidFill>
                  <a:srgbClr val="0000FF"/>
                </a:solidFill>
                <a:latin typeface="Times New Roman" panose="02020603050405020304" pitchFamily="18" charset="0"/>
              </a:rPr>
              <a:t> ý </a:t>
            </a:r>
            <a:r>
              <a:rPr lang="en-US" altLang="en-US" sz="3600" b="1" i="1" dirty="0" err="1">
                <a:solidFill>
                  <a:srgbClr val="0000FF"/>
                </a:solidFill>
                <a:latin typeface="Times New Roman" panose="02020603050405020304" pitchFamily="18" charset="0"/>
              </a:rPr>
              <a:t>thức</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trách</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nhiệm</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tôn</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trọng</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luật</a:t>
            </a:r>
            <a:r>
              <a:rPr lang="en-US" altLang="en-US" sz="3600" b="1" i="1" dirty="0">
                <a:solidFill>
                  <a:srgbClr val="0000FF"/>
                </a:solidFill>
                <a:latin typeface="Times New Roman" panose="02020603050405020304" pitchFamily="18" charset="0"/>
              </a:rPr>
              <a:t> an </a:t>
            </a:r>
            <a:r>
              <a:rPr lang="en-US" altLang="en-US" sz="3600" b="1" i="1" dirty="0" err="1">
                <a:solidFill>
                  <a:srgbClr val="0000FF"/>
                </a:solidFill>
                <a:latin typeface="Times New Roman" panose="02020603050405020304" pitchFamily="18" charset="0"/>
              </a:rPr>
              <a:t>toàn</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giáo</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thông</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tinh</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thần</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dũng</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cảm</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cứu</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các</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em</a:t>
            </a:r>
            <a:r>
              <a:rPr lang="en-US" altLang="en-US" sz="3600" b="1" i="1" dirty="0">
                <a:solidFill>
                  <a:srgbClr val="0000FF"/>
                </a:solidFill>
                <a:latin typeface="Times New Roman" panose="02020603050405020304" pitchFamily="18" charset="0"/>
              </a:rPr>
              <a:t> </a:t>
            </a:r>
            <a:r>
              <a:rPr lang="en-US" altLang="en-US" sz="3600" b="1" i="1" dirty="0" err="1">
                <a:solidFill>
                  <a:srgbClr val="0000FF"/>
                </a:solidFill>
                <a:latin typeface="Times New Roman" panose="02020603050405020304" pitchFamily="18" charset="0"/>
              </a:rPr>
              <a:t>nhỏ</a:t>
            </a:r>
            <a:r>
              <a:rPr lang="en-US" altLang="en-US" sz="3600" b="1" i="1" dirty="0">
                <a:solidFill>
                  <a:srgbClr val="0000FF"/>
                </a:solidFill>
                <a:latin typeface="Times New Roman" panose="02020603050405020304" pitchFamily="18" charset="0"/>
              </a:rPr>
              <a:t>.</a:t>
            </a:r>
          </a:p>
        </p:txBody>
      </p:sp>
      <p:sp>
        <p:nvSpPr>
          <p:cNvPr id="3" name="Text Box 10">
            <a:extLst>
              <a:ext uri="{FF2B5EF4-FFF2-40B4-BE49-F238E27FC236}">
                <a16:creationId xmlns:a16="http://schemas.microsoft.com/office/drawing/2014/main" id="{7C4A1AE6-D84E-4526-BB1F-248F35595705}"/>
              </a:ext>
            </a:extLst>
          </p:cNvPr>
          <p:cNvSpPr txBox="1">
            <a:spLocks noChangeArrowheads="1"/>
          </p:cNvSpPr>
          <p:nvPr/>
        </p:nvSpPr>
        <p:spPr bwMode="auto">
          <a:xfrm>
            <a:off x="544944" y="3377103"/>
            <a:ext cx="1126605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50000"/>
              </a:spcBef>
              <a:buClrTx/>
              <a:buSzTx/>
              <a:buFontTx/>
              <a:buNone/>
            </a:pPr>
            <a:r>
              <a:rPr lang="en-US" altLang="en-US" sz="4000" b="1" i="1" dirty="0">
                <a:solidFill>
                  <a:srgbClr val="0000FF"/>
                </a:solidFill>
                <a:latin typeface="Times New Roman" panose="02020603050405020304" pitchFamily="18" charset="0"/>
              </a:rPr>
              <a:t>&gt; </a:t>
            </a:r>
            <a:r>
              <a:rPr lang="en-US" altLang="en-US" sz="4000" b="1" i="1" dirty="0" err="1">
                <a:solidFill>
                  <a:srgbClr val="0000FF"/>
                </a:solidFill>
                <a:latin typeface="Times New Roman" panose="02020603050405020304" pitchFamily="18" charset="0"/>
              </a:rPr>
              <a:t>Út</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Vịnh</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còn</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nhỏ</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nhưng</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đã</a:t>
            </a:r>
            <a:r>
              <a:rPr lang="en-US" altLang="en-US" sz="4000" b="1" i="1" dirty="0">
                <a:solidFill>
                  <a:srgbClr val="0000FF"/>
                </a:solidFill>
                <a:latin typeface="Times New Roman" panose="02020603050405020304" pitchFamily="18" charset="0"/>
              </a:rPr>
              <a:t> có ý </a:t>
            </a:r>
            <a:r>
              <a:rPr lang="en-US" altLang="en-US" sz="4000" b="1" i="1" dirty="0" err="1">
                <a:solidFill>
                  <a:srgbClr val="0000FF"/>
                </a:solidFill>
                <a:latin typeface="Times New Roman" panose="02020603050405020304" pitchFamily="18" charset="0"/>
              </a:rPr>
              <a:t>thức</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của</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một</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chủ</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nhân</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tương</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lai</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thực</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hiện</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tốt</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nhiệm</a:t>
            </a:r>
            <a:r>
              <a:rPr lang="en-US" altLang="en-US" sz="4000" b="1" i="1" dirty="0">
                <a:solidFill>
                  <a:srgbClr val="0000FF"/>
                </a:solidFill>
                <a:latin typeface="Times New Roman" panose="02020603050405020304" pitchFamily="18" charset="0"/>
              </a:rPr>
              <a:t> vụ </a:t>
            </a:r>
            <a:r>
              <a:rPr lang="en-US" altLang="en-US" sz="4000" b="1" i="1" dirty="0" err="1">
                <a:solidFill>
                  <a:srgbClr val="0000FF"/>
                </a:solidFill>
                <a:latin typeface="Times New Roman" panose="02020603050405020304" pitchFamily="18" charset="0"/>
              </a:rPr>
              <a:t>giữ</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gìn</a:t>
            </a:r>
            <a:r>
              <a:rPr lang="en-US" altLang="en-US" sz="4000" b="1" i="1" dirty="0">
                <a:solidFill>
                  <a:srgbClr val="0000FF"/>
                </a:solidFill>
                <a:latin typeface="Times New Roman" panose="02020603050405020304" pitchFamily="18" charset="0"/>
              </a:rPr>
              <a:t> an </a:t>
            </a:r>
            <a:r>
              <a:rPr lang="en-US" altLang="en-US" sz="4000" b="1" i="1" dirty="0" err="1">
                <a:solidFill>
                  <a:srgbClr val="0000FF"/>
                </a:solidFill>
                <a:latin typeface="Times New Roman" panose="02020603050405020304" pitchFamily="18" charset="0"/>
              </a:rPr>
              <a:t>toàn</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đường</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sắt</a:t>
            </a:r>
            <a:r>
              <a:rPr lang="en-US" altLang="en-US" sz="4000" b="1" i="1" dirty="0">
                <a:solidFill>
                  <a:srgbClr val="0000FF"/>
                </a:solidFill>
                <a:latin typeface="Times New Roman" panose="02020603050405020304" pitchFamily="18" charset="0"/>
              </a:rPr>
              <a:t> ở </a:t>
            </a:r>
            <a:r>
              <a:rPr lang="en-US" altLang="en-US" sz="4000" b="1" i="1" dirty="0" err="1">
                <a:solidFill>
                  <a:srgbClr val="0000FF"/>
                </a:solidFill>
                <a:latin typeface="Times New Roman" panose="02020603050405020304" pitchFamily="18" charset="0"/>
              </a:rPr>
              <a:t>địa</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phương</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dũng</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cảm</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nhanh</a:t>
            </a:r>
            <a:r>
              <a:rPr lang="en-US" altLang="en-US" sz="4000" b="1" i="1" dirty="0">
                <a:solidFill>
                  <a:srgbClr val="0000FF"/>
                </a:solidFill>
                <a:latin typeface="Times New Roman" panose="02020603050405020304" pitchFamily="18" charset="0"/>
              </a:rPr>
              <a:t> trí </a:t>
            </a:r>
            <a:r>
              <a:rPr lang="en-US" altLang="en-US" sz="4000" b="1" i="1" dirty="0" err="1">
                <a:solidFill>
                  <a:srgbClr val="0000FF"/>
                </a:solidFill>
                <a:latin typeface="Times New Roman" panose="02020603050405020304" pitchFamily="18" charset="0"/>
              </a:rPr>
              <a:t>cứu</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sống</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em</a:t>
            </a:r>
            <a:r>
              <a:rPr lang="en-US" altLang="en-US" sz="4000" b="1" i="1" dirty="0">
                <a:solidFill>
                  <a:srgbClr val="0000FF"/>
                </a:solidFill>
                <a:latin typeface="Times New Roman" panose="02020603050405020304" pitchFamily="18" charset="0"/>
              </a:rPr>
              <a:t> </a:t>
            </a:r>
            <a:r>
              <a:rPr lang="en-US" altLang="en-US" sz="4000" b="1" i="1" dirty="0" err="1">
                <a:solidFill>
                  <a:srgbClr val="0000FF"/>
                </a:solidFill>
                <a:latin typeface="Times New Roman" panose="02020603050405020304" pitchFamily="18" charset="0"/>
              </a:rPr>
              <a:t>nhỏ</a:t>
            </a:r>
            <a:r>
              <a:rPr lang="en-US" altLang="en-US" sz="4000" b="1" i="1" dirty="0">
                <a:solidFill>
                  <a:srgbClr val="0000FF"/>
                </a:solidFill>
                <a:latin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7658"/>
                                        </p:tgtEl>
                                        <p:attrNameLst>
                                          <p:attrName>style.visibility</p:attrName>
                                        </p:attrNameLst>
                                      </p:cBhvr>
                                      <p:to>
                                        <p:strVal val="visible"/>
                                      </p:to>
                                    </p:set>
                                    <p:animEffect transition="in" filter="circle(in)">
                                      <p:cBhvr>
                                        <p:cTn id="7" dur="2000"/>
                                        <p:tgtEl>
                                          <p:spTgt spid="276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8" grpId="0"/>
      <p:bldP spid="2"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8674" name="WordArt 4">
            <a:extLst>
              <a:ext uri="{FF2B5EF4-FFF2-40B4-BE49-F238E27FC236}">
                <a16:creationId xmlns:a16="http://schemas.microsoft.com/office/drawing/2014/main" id="{F3EB991B-4723-460C-9864-D6FCBEFF610B}"/>
              </a:ext>
            </a:extLst>
          </p:cNvPr>
          <p:cNvSpPr>
            <a:spLocks noChangeArrowheads="1" noChangeShapeType="1" noTextEdit="1"/>
          </p:cNvSpPr>
          <p:nvPr/>
        </p:nvSpPr>
        <p:spPr bwMode="auto">
          <a:xfrm>
            <a:off x="2057400" y="152400"/>
            <a:ext cx="8229600" cy="2590800"/>
          </a:xfrm>
          <a:prstGeom prst="rect">
            <a:avLst/>
          </a:prstGeom>
        </p:spPr>
        <p:txBody>
          <a:bodyPr wrap="none" fromWordArt="1">
            <a:prstTxWarp prst="textPlain">
              <a:avLst>
                <a:gd name="adj" fmla="val 50000"/>
              </a:avLst>
            </a:prstTxWarp>
          </a:bodyPr>
          <a:lstStyle/>
          <a:p>
            <a:pPr algn="ctr"/>
            <a:endParaRPr lang="en-US" sz="3200" b="1" kern="10" dirty="0">
              <a:ln w="19050">
                <a:solidFill>
                  <a:srgbClr val="FF9900"/>
                </a:solidFill>
                <a:round/>
                <a:headEnd/>
                <a:tailEnd/>
              </a:ln>
              <a:solidFill>
                <a:srgbClr val="FFFF00"/>
              </a:solidFill>
              <a:effectLst>
                <a:outerShdw dist="35921" dir="2700000" algn="ctr" rotWithShape="0">
                  <a:srgbClr val="990000"/>
                </a:outerShdw>
              </a:effectLst>
              <a:cs typeface="Times New Roman" panose="02020603050405020304" pitchFamily="18" charset="0"/>
            </a:endParaRPr>
          </a:p>
          <a:p>
            <a:pPr algn="ctr"/>
            <a:r>
              <a:rPr lang="en-US" sz="3200" b="1" kern="10" dirty="0">
                <a:ln w="19050">
                  <a:solidFill>
                    <a:srgbClr val="FF9900"/>
                  </a:solidFill>
                  <a:round/>
                  <a:headEnd/>
                  <a:tailEnd/>
                </a:ln>
                <a:solidFill>
                  <a:srgbClr val="FFFF00"/>
                </a:solidFill>
                <a:effectLst>
                  <a:outerShdw dist="35921" dir="2700000" algn="ctr" rotWithShape="0">
                    <a:srgbClr val="990000"/>
                  </a:outerShdw>
                </a:effectLst>
                <a:cs typeface="Times New Roman" panose="02020603050405020304" pitchFamily="18" charset="0"/>
              </a:rPr>
              <a:t>CHÀO TẠM BIỆT CÁC 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7459-93C2-5932-C353-2264D9A99D4E}"/>
              </a:ext>
            </a:extLst>
          </p:cNvPr>
          <p:cNvSpPr>
            <a:spLocks noGrp="1"/>
          </p:cNvSpPr>
          <p:nvPr>
            <p:ph type="title"/>
          </p:nvPr>
        </p:nvSpPr>
        <p:spPr>
          <a:xfrm>
            <a:off x="838200" y="1295400"/>
            <a:ext cx="10515600" cy="3810000"/>
          </a:xfrm>
        </p:spPr>
        <p:txBody>
          <a:bodyPr>
            <a:normAutofit/>
          </a:bodyPr>
          <a:lstStyle/>
          <a:p>
            <a:r>
              <a:rPr lang="nb-NO" sz="4800" i="1" dirty="0">
                <a:effectLst/>
                <a:latin typeface="Times New Roman" panose="02020603050405020304" pitchFamily="18" charset="0"/>
                <a:ea typeface="Times New Roman" panose="02020603050405020304" pitchFamily="18" charset="0"/>
              </a:rPr>
              <a:t>Qua lời tâm tình của anh chiến sĩ, em nghĩ gì về người mẹ của anh</a:t>
            </a:r>
            <a:r>
              <a:rPr lang="nb-NO" sz="4800" dirty="0">
                <a:effectLst/>
                <a:latin typeface="Times New Roman" panose="02020603050405020304" pitchFamily="18" charset="0"/>
                <a:ea typeface="Times New Roman" panose="02020603050405020304" pitchFamily="18" charset="0"/>
              </a:rPr>
              <a:t> ? </a:t>
            </a:r>
            <a:endParaRPr lang="en-US" sz="9600" dirty="0"/>
          </a:p>
        </p:txBody>
      </p:sp>
    </p:spTree>
    <p:extLst>
      <p:ext uri="{BB962C8B-B14F-4D97-AF65-F5344CB8AC3E}">
        <p14:creationId xmlns:p14="http://schemas.microsoft.com/office/powerpoint/2010/main" val="3654400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9218" name="Text Box 6">
            <a:extLst>
              <a:ext uri="{FF2B5EF4-FFF2-40B4-BE49-F238E27FC236}">
                <a16:creationId xmlns:a16="http://schemas.microsoft.com/office/drawing/2014/main" id="{7F0912C5-842E-46FE-804C-B49AEE0DEF68}"/>
              </a:ext>
            </a:extLst>
          </p:cNvPr>
          <p:cNvSpPr txBox="1">
            <a:spLocks noChangeArrowheads="1"/>
          </p:cNvSpPr>
          <p:nvPr/>
        </p:nvSpPr>
        <p:spPr bwMode="auto">
          <a:xfrm>
            <a:off x="3733800" y="457201"/>
            <a:ext cx="495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50000"/>
              </a:spcBef>
              <a:buClrTx/>
              <a:buSzTx/>
              <a:buFontTx/>
              <a:buNone/>
            </a:pPr>
            <a:endParaRPr lang="en-US" altLang="en-US" sz="1800">
              <a:latin typeface="Arial" panose="020B0604020202020204" pitchFamily="34" charset="0"/>
            </a:endParaRPr>
          </a:p>
        </p:txBody>
      </p:sp>
      <p:sp>
        <p:nvSpPr>
          <p:cNvPr id="9219" name="Text Box 8">
            <a:extLst>
              <a:ext uri="{FF2B5EF4-FFF2-40B4-BE49-F238E27FC236}">
                <a16:creationId xmlns:a16="http://schemas.microsoft.com/office/drawing/2014/main" id="{F5B45B81-FE46-4187-B874-A069333E6FF1}"/>
              </a:ext>
            </a:extLst>
          </p:cNvPr>
          <p:cNvSpPr txBox="1">
            <a:spLocks noChangeArrowheads="1"/>
          </p:cNvSpPr>
          <p:nvPr/>
        </p:nvSpPr>
        <p:spPr bwMode="auto">
          <a:xfrm>
            <a:off x="152400" y="1143000"/>
            <a:ext cx="115062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ctr" eaLnBrk="1" hangingPunct="1">
              <a:spcBef>
                <a:spcPct val="50000"/>
              </a:spcBef>
              <a:buClrTx/>
              <a:buSzTx/>
              <a:buFontTx/>
              <a:buNone/>
            </a:pPr>
            <a:r>
              <a:rPr lang="en-US" altLang="en-US" sz="8800" b="1" u="sng" dirty="0">
                <a:latin typeface="Times New Roman" panose="02020603050405020304" pitchFamily="18" charset="0"/>
              </a:rPr>
              <a:t>THI ĐỌC THUỘC LÒNG BÀI: BẦM ƠI</a:t>
            </a:r>
            <a:endParaRPr lang="en-US" altLang="en-US" sz="8800" b="1" dirty="0">
              <a:latin typeface="Times New Roman" panose="02020603050405020304" pitchFamily="18" charset="0"/>
            </a:endParaRPr>
          </a:p>
        </p:txBody>
      </p:sp>
    </p:spTree>
    <p:extLst>
      <p:ext uri="{BB962C8B-B14F-4D97-AF65-F5344CB8AC3E}">
        <p14:creationId xmlns:p14="http://schemas.microsoft.com/office/powerpoint/2010/main" val="411742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7459-93C2-5932-C353-2264D9A99D4E}"/>
              </a:ext>
            </a:extLst>
          </p:cNvPr>
          <p:cNvSpPr>
            <a:spLocks noGrp="1"/>
          </p:cNvSpPr>
          <p:nvPr>
            <p:ph type="title"/>
          </p:nvPr>
        </p:nvSpPr>
        <p:spPr>
          <a:xfrm>
            <a:off x="838200" y="1295400"/>
            <a:ext cx="10515600" cy="3810000"/>
          </a:xfrm>
        </p:spPr>
        <p:txBody>
          <a:bodyPr>
            <a:normAutofit/>
          </a:bodyPr>
          <a:lstStyle/>
          <a:p>
            <a:r>
              <a:rPr lang="nb-NO" sz="4800" i="1" dirty="0">
                <a:effectLst/>
                <a:latin typeface="Times New Roman" panose="02020603050405020304" pitchFamily="18" charset="0"/>
                <a:ea typeface="Times New Roman" panose="02020603050405020304" pitchFamily="18" charset="0"/>
              </a:rPr>
              <a:t>Qua lời tâm tình của anh chiến sĩ, em nghĩ gì về anh</a:t>
            </a:r>
            <a:r>
              <a:rPr lang="nb-NO" sz="4800" dirty="0">
                <a:effectLst/>
                <a:latin typeface="Times New Roman" panose="02020603050405020304" pitchFamily="18" charset="0"/>
                <a:ea typeface="Times New Roman" panose="02020603050405020304" pitchFamily="18" charset="0"/>
              </a:rPr>
              <a:t> ? </a:t>
            </a:r>
            <a:endParaRPr lang="en-US" sz="9600" dirty="0"/>
          </a:p>
        </p:txBody>
      </p:sp>
    </p:spTree>
    <p:extLst>
      <p:ext uri="{BB962C8B-B14F-4D97-AF65-F5344CB8AC3E}">
        <p14:creationId xmlns:p14="http://schemas.microsoft.com/office/powerpoint/2010/main" val="1308915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descr="E:\CO BICH\2010\Hinh anh\DSC04548.JPG">
            <a:extLst>
              <a:ext uri="{FF2B5EF4-FFF2-40B4-BE49-F238E27FC236}">
                <a16:creationId xmlns:a16="http://schemas.microsoft.com/office/drawing/2014/main" id="{77FAB509-8302-419D-BA0D-0BEC847947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0"/>
            <a:ext cx="11049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22529"/>
                                        </p:tgtEl>
                                        <p:attrNameLst>
                                          <p:attrName>style.visibility</p:attrName>
                                        </p:attrNameLst>
                                      </p:cBhvr>
                                      <p:to>
                                        <p:strVal val="visible"/>
                                      </p:to>
                                    </p:set>
                                    <p:anim to="" calcmode="lin" valueType="num">
                                      <p:cBhvr>
                                        <p:cTn id="7" dur="1" fill="hold"/>
                                        <p:tgtEl>
                                          <p:spTgt spid="2252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E:\CO BICH\2010\Hinh anh\DSC04549.JPG">
            <a:extLst>
              <a:ext uri="{FF2B5EF4-FFF2-40B4-BE49-F238E27FC236}">
                <a16:creationId xmlns:a16="http://schemas.microsoft.com/office/drawing/2014/main" id="{CB911646-9050-490D-812B-601B251D38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117348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36866"/>
                                        </p:tgtEl>
                                        <p:attrNameLst>
                                          <p:attrName>style.visibility</p:attrName>
                                        </p:attrNameLst>
                                      </p:cBhvr>
                                      <p:to>
                                        <p:strVal val="visible"/>
                                      </p:to>
                                    </p:set>
                                    <p:anim to="" calcmode="lin" valueType="num">
                                      <p:cBhvr>
                                        <p:cTn id="7" dur="1" fill="hold"/>
                                        <p:tgtEl>
                                          <p:spTgt spid="3686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0"/>
            <a:ext cx="11963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WordArt 5" descr="Paper bag"/>
          <p:cNvSpPr>
            <a:spLocks noChangeArrowheads="1" noChangeShapeType="1" noTextEdit="1"/>
          </p:cNvSpPr>
          <p:nvPr/>
        </p:nvSpPr>
        <p:spPr bwMode="auto">
          <a:xfrm>
            <a:off x="2319338" y="1828800"/>
            <a:ext cx="4995862" cy="1981200"/>
          </a:xfrm>
          <a:prstGeom prst="rect">
            <a:avLst/>
          </a:prstGeom>
        </p:spPr>
        <p:txBody>
          <a:bodyPr wrap="none" fromWordArt="1">
            <a:prstTxWarp prst="textPlain">
              <a:avLst>
                <a:gd name="adj" fmla="val 50000"/>
              </a:avLst>
            </a:prstTxWarp>
          </a:bodyPr>
          <a:lstStyle/>
          <a:p>
            <a:r>
              <a:rPr lang="en-US" sz="3600" b="1" kern="10" dirty="0">
                <a:ln w="9525">
                  <a:solidFill>
                    <a:srgbClr val="008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cs typeface="Times New Roman" panose="02020603050405020304" pitchFamily="18" charset="0"/>
              </a:rPr>
              <a:t>LUYỆN ĐỌC</a:t>
            </a:r>
          </a:p>
        </p:txBody>
      </p:sp>
    </p:spTree>
    <p:extLst>
      <p:ext uri="{BB962C8B-B14F-4D97-AF65-F5344CB8AC3E}">
        <p14:creationId xmlns:p14="http://schemas.microsoft.com/office/powerpoint/2010/main" val="1803398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1267</TotalTime>
  <Words>1335</Words>
  <Application>Microsoft Office PowerPoint</Application>
  <PresentationFormat>Widescreen</PresentationFormat>
  <Paragraphs>109</Paragraphs>
  <Slides>31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Calibri Light</vt:lpstr>
      <vt:lpstr>Times New Roman</vt:lpstr>
      <vt:lpstr>Office Theme</vt:lpstr>
      <vt:lpstr>PowerPoint Presentation</vt:lpstr>
      <vt:lpstr>PowerPoint Presentation</vt:lpstr>
      <vt:lpstr>PowerPoint Presentation</vt:lpstr>
      <vt:lpstr>Qua lời tâm tình của anh chiến sĩ, em nghĩ gì về người mẹ của anh ? </vt:lpstr>
      <vt:lpstr>PowerPoint Presentation</vt:lpstr>
      <vt:lpstr>Qua lời tâm tình của anh chiến sĩ, em nghĩ gì về anh ? </vt:lpstr>
      <vt:lpstr>PowerPoint Presentation</vt:lpstr>
      <vt:lpstr>PowerPoint Presentation</vt:lpstr>
      <vt:lpstr>PowerPoint Presentation</vt:lpstr>
      <vt:lpstr>PowerPoint Presentation</vt:lpstr>
      <vt:lpstr>PowerPoint Presentation</vt:lpstr>
      <vt:lpstr> Tập đọc: Út Vịnh                                                     (Theo Tô Phương)</vt:lpstr>
      <vt:lpstr>Thứ hai ngày 16 tháng 5 năm 2022 Tập đọc: Út Vịnh                                                     (Theo Tô Phương)</vt:lpstr>
      <vt:lpstr>PowerPoint Presentation</vt:lpstr>
      <vt:lpstr>PowerPoint Presentation</vt:lpstr>
      <vt:lpstr>PowerPoint Presentation</vt:lpstr>
      <vt:lpstr> Tập đọc: Út Vịnh                                          (Theo Tô Phương)</vt:lpstr>
      <vt:lpstr>PowerPoint Presentation</vt:lpstr>
      <vt:lpstr> Tập đọc: Út Vịnh                                 (Theo Tô Phương)</vt:lpstr>
      <vt:lpstr>PowerPoint Presentation</vt:lpstr>
      <vt:lpstr> Tập đọc: Út Vịnh                                          (Theo Tô Phương)</vt:lpstr>
      <vt:lpstr>PowerPoint Presentation</vt:lpstr>
      <vt:lpstr>PowerPoint Presentation</vt:lpstr>
      <vt:lpstr> Tập đọc: Út Vịnh                                          (Theo Tô Phương)</vt:lpstr>
      <vt:lpstr>PowerPoint Presentation</vt:lpstr>
      <vt:lpstr> Tập đọc: Út Vịnh                                          (Theo Tô Phương)</vt:lpstr>
      <vt:lpstr>PowerPoint Presentation</vt:lpstr>
      <vt:lpstr>PowerPoint Presentation</vt:lpstr>
      <vt:lpstr>PowerPoint Presentation</vt:lpstr>
      <vt:lpstr>PowerPoint Presentation</vt:lpstr>
      <vt:lpstr>PowerPoint Presentation</vt:lpstr>
    </vt:vector>
  </TitlesOfParts>
  <Company>Becamex IDC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Tan Danh</dc:creator>
  <cp:lastModifiedBy>NGUYỄN YẾN VY</cp:lastModifiedBy>
  <cp:revision>249</cp:revision>
  <dcterms:created xsi:type="dcterms:W3CDTF">2010-04-04T13:02:29Z</dcterms:created>
  <dcterms:modified xsi:type="dcterms:W3CDTF">2022-05-11T00:12:44Z</dcterms:modified>
</cp:coreProperties>
</file>