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4" r:id="rId2"/>
    <p:sldId id="273" r:id="rId3"/>
    <p:sldId id="272" r:id="rId4"/>
    <p:sldId id="258" r:id="rId5"/>
    <p:sldId id="259" r:id="rId6"/>
    <p:sldId id="265" r:id="rId7"/>
    <p:sldId id="266" r:id="rId8"/>
    <p:sldId id="274" r:id="rId9"/>
    <p:sldId id="260" r:id="rId10"/>
    <p:sldId id="270" r:id="rId11"/>
    <p:sldId id="275" r:id="rId12"/>
    <p:sldId id="268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67" d="100"/>
          <a:sy n="67" d="100"/>
        </p:scale>
        <p:origin x="8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86861-16D9-4FDC-A932-C78AE0024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3A881-0F02-40B8-BB3C-4C2F1CEE9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B9EFE-5972-4677-AAB2-4556F76B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27242-79D7-419C-8B0C-B887CDFBE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F01B8-CD7D-4BF6-9ACC-71E70835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9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71DFA-AB23-46A4-89DC-7A5CC0466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717122-58CE-4CEC-B972-4EAE82920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DBF73-73FE-443C-8B43-BEF6346B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5F003-43C0-42C2-833F-B39A4A1AF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F7314-4FC5-4EA1-9BDB-C05FE7BB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03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029713-C629-4A72-8728-DC173C77C2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6AFFE1-4831-45A8-BE3D-83A62590E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1FE5E-960F-4FA7-BBC3-F87876B3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F0AB8-A181-4DF2-B325-C65F7FF60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685A8-2A05-4CFA-8472-C1CA7D9E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3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8DA2A-6A9D-42FA-9376-0A2260806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14962-F737-4DFF-A7C5-5251A7146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355C3-D0CB-4361-971A-D5CE4A71A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4671-A74D-4A41-86D1-A59A734A9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D7342-698C-40A3-A244-B81B66F03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9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74288-279F-4238-8E5D-4BA037289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45992-66D7-4032-8D3B-B7BD3BE1F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9F816-39B6-4B5B-AB63-306F11CCF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EBBB3-2018-4E4B-AF30-3F79BAC2F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02966-6E66-4D00-9D88-916DDDCC0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3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32C7A-6A04-4E40-B9A7-AA2FB01E2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D9CDC-4C7F-43E0-9C75-81F58F68F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67E21-A78A-44E0-94CF-A59968041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7F486-800F-463D-8B3D-DBE025110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BDAA0-C049-4266-A732-475CE837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7037B-82C1-4B5C-B937-278B3441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2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0450D-423E-4B62-B48D-E6D52C60E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748E3-8340-4E21-84FF-947EFEF0B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19C484-224B-4395-9551-F0E280461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7D08BD-740B-44DE-971D-A421192121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5A1D3-0255-45AE-A210-FB8271BBFC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1BCA1C-EAA0-4F50-A7C7-BF5B3C578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21C18B-0045-4BE9-AF95-F046E20DB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D2C40-CA02-416A-B5F6-19C0F4940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425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C066F-6775-40EA-9DCB-84CFE544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5A7E9D-0EB9-4AB2-9A8D-A8A6CE07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65D4BA-D1F5-47DE-8AF8-D6CB4158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E97872-A92C-4233-A710-FAFCD5DC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9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16504A-B854-4762-B348-402B9405C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9A8F94-EE6A-4457-AB64-BE200FAB9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45B27-30D8-4F07-B7AB-32EB1243D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98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49158-7AB8-4B0D-B660-4963F737A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1EC08-55D1-4EEB-AA04-7AAC3B60E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F88924-AB31-4AE9-BF1A-269E83230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B040E-B844-4EA5-877A-58929E996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62C67-46F7-43FA-9343-ED4F334F2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EECFB-A5DF-4C72-B87B-576FDE5E9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5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678A3-D53E-4998-A44F-B6B134ADF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6B49EB-8315-4576-8C9A-8CFDC34099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CF9F8-FA20-48F6-A02B-95B2480F0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74CA6F-663D-4C50-AC49-14933BE75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62EB2-7066-423B-832B-0D03150D9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2DD432-2D27-48F4-B572-C69F96A40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14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6A0AEB-3F63-49D9-8670-CF1D2B6D8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D2D59-B6B5-48E8-9A6D-5519BB033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15CD5-AA9C-4BEF-A262-50C604754A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88D94-7925-4153-ABBE-5EB2E6118114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4B75E-08F2-4666-ACEF-211B1E5981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97EFB-C9F1-4BB7-B8D8-58A201EB6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76CB-3D48-4826-A4D9-7A01470F0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6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8376BDC5-BFBE-4EA6-BBB6-D29F98687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6887" y="3543300"/>
            <a:ext cx="9144000" cy="119409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sz="8900" dirty="0"/>
            </a:br>
            <a:r>
              <a:rPr lang="en-US" sz="7300" dirty="0"/>
              <a:t>(</a:t>
            </a:r>
            <a:r>
              <a:rPr lang="en-US" sz="7300" dirty="0" err="1"/>
              <a:t>Tiết</a:t>
            </a:r>
            <a:r>
              <a:rPr lang="en-US" sz="7300" dirty="0"/>
              <a:t> 2)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B9A4BD-B0B8-454D-B2DC-6D1A03FE2D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59B566F-FDA8-46BC-818D-94EE3802B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7070982-23E1-44AF-B0E3-D836DE61E5E0}"/>
              </a:ext>
            </a:extLst>
          </p:cNvPr>
          <p:cNvSpPr/>
          <p:nvPr/>
        </p:nvSpPr>
        <p:spPr>
          <a:xfrm>
            <a:off x="4611587" y="1304093"/>
            <a:ext cx="345460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HỌC VẦN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D4AFF2-8832-48C2-B929-DC38D0AE985C}"/>
              </a:ext>
            </a:extLst>
          </p:cNvPr>
          <p:cNvSpPr/>
          <p:nvPr/>
        </p:nvSpPr>
        <p:spPr>
          <a:xfrm>
            <a:off x="2546021" y="2299622"/>
            <a:ext cx="758573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Bài</a:t>
            </a:r>
            <a:r>
              <a: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36: am – ap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B2E1AE-FB1C-4020-A393-FEDD86753BD6}"/>
              </a:ext>
            </a:extLst>
          </p:cNvPr>
          <p:cNvSpPr txBox="1"/>
          <p:nvPr/>
        </p:nvSpPr>
        <p:spPr>
          <a:xfrm>
            <a:off x="5432131" y="3660478"/>
            <a:ext cx="1959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(</a:t>
            </a:r>
            <a:r>
              <a:rPr lang="en-US" sz="4800" dirty="0" err="1"/>
              <a:t>Tiết</a:t>
            </a:r>
            <a:r>
              <a:rPr lang="en-US" sz="4800" dirty="0"/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891637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D4888B-3F01-4D98-9A86-F68B1207D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228600"/>
            <a:ext cx="10915650" cy="6629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F87FB05-7C80-4162-839B-9A85F425A736}"/>
              </a:ext>
            </a:extLst>
          </p:cNvPr>
          <p:cNvSpPr/>
          <p:nvPr/>
        </p:nvSpPr>
        <p:spPr>
          <a:xfrm>
            <a:off x="3608043" y="2110084"/>
            <a:ext cx="497591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Thi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đọc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cả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bài</a:t>
            </a:r>
            <a:endParaRPr lang="en-US" sz="6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6832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99629-6D53-42AC-922A-FEDA35C30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064" y="1728788"/>
            <a:ext cx="8129586" cy="1325563"/>
          </a:xfrm>
        </p:spPr>
        <p:txBody>
          <a:bodyPr>
            <a:normAutofit/>
          </a:bodyPr>
          <a:lstStyle/>
          <a:p>
            <a:r>
              <a:rPr lang="en-US" sz="5400" b="1" dirty="0"/>
              <a:t>  </a:t>
            </a:r>
            <a:r>
              <a:rPr lang="en-US" sz="5400" b="1" dirty="0" err="1"/>
              <a:t>quả</a:t>
            </a:r>
            <a:r>
              <a:rPr lang="en-US" sz="5400" b="1" dirty="0"/>
              <a:t> c</a:t>
            </a:r>
            <a:r>
              <a:rPr lang="en-US" sz="5400" b="1" dirty="0">
                <a:solidFill>
                  <a:srgbClr val="FF0000"/>
                </a:solidFill>
              </a:rPr>
              <a:t>am</a:t>
            </a:r>
            <a:r>
              <a:rPr lang="en-US" sz="5400" b="1" dirty="0"/>
              <a:t>                 </a:t>
            </a:r>
            <a:r>
              <a:rPr lang="en-US" sz="5400" b="1" dirty="0" err="1"/>
              <a:t>xe</a:t>
            </a:r>
            <a:r>
              <a:rPr lang="en-US" sz="5400" b="1" dirty="0"/>
              <a:t> </a:t>
            </a:r>
            <a:r>
              <a:rPr lang="en-US" sz="5400" b="1" dirty="0" err="1"/>
              <a:t>đ</a:t>
            </a:r>
            <a:r>
              <a:rPr lang="en-US" sz="5400" b="1" dirty="0" err="1">
                <a:solidFill>
                  <a:srgbClr val="FF0000"/>
                </a:solidFill>
              </a:rPr>
              <a:t>ạp</a:t>
            </a:r>
            <a:r>
              <a:rPr lang="en-US" sz="5400" b="1" dirty="0"/>
              <a:t> 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E6A075-053F-426A-9E9A-997115036E6E}"/>
              </a:ext>
            </a:extLst>
          </p:cNvPr>
          <p:cNvSpPr txBox="1">
            <a:spLocks/>
          </p:cNvSpPr>
          <p:nvPr/>
        </p:nvSpPr>
        <p:spPr>
          <a:xfrm>
            <a:off x="7362825" y="688974"/>
            <a:ext cx="21764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rgbClr val="FF0000"/>
                </a:solidFill>
              </a:rPr>
              <a:t>    ap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7E13EF8-29DD-4CAD-BD50-75CC40FCAA34}"/>
              </a:ext>
            </a:extLst>
          </p:cNvPr>
          <p:cNvSpPr txBox="1">
            <a:spLocks/>
          </p:cNvSpPr>
          <p:nvPr/>
        </p:nvSpPr>
        <p:spPr>
          <a:xfrm>
            <a:off x="3009900" y="688975"/>
            <a:ext cx="21764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rgbClr val="FF0000"/>
                </a:solidFill>
              </a:rPr>
              <a:t>  am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B25EC6-E341-446A-B08A-C64A1E142860}"/>
              </a:ext>
            </a:extLst>
          </p:cNvPr>
          <p:cNvSpPr txBox="1">
            <a:spLocks/>
          </p:cNvSpPr>
          <p:nvPr/>
        </p:nvSpPr>
        <p:spPr>
          <a:xfrm>
            <a:off x="1185864" y="3660775"/>
            <a:ext cx="10415588" cy="2333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/>
              <a:t>khám</a:t>
            </a:r>
            <a:r>
              <a:rPr lang="en-US" sz="5400" b="1" dirty="0"/>
              <a:t>           </a:t>
            </a:r>
            <a:r>
              <a:rPr lang="en-US" sz="5400" b="1" dirty="0" err="1"/>
              <a:t>Tháp</a:t>
            </a:r>
            <a:r>
              <a:rPr lang="en-US" sz="5400" b="1" dirty="0"/>
              <a:t> </a:t>
            </a:r>
            <a:r>
              <a:rPr lang="en-US" sz="5400" b="1" dirty="0" err="1"/>
              <a:t>Rùa</a:t>
            </a:r>
            <a:r>
              <a:rPr lang="en-US" sz="5400" b="1" dirty="0"/>
              <a:t>            </a:t>
            </a:r>
            <a:r>
              <a:rPr lang="en-US" sz="5400" b="1" dirty="0" err="1"/>
              <a:t>quả</a:t>
            </a:r>
            <a:r>
              <a:rPr lang="en-US" sz="5400" b="1" dirty="0"/>
              <a:t> </a:t>
            </a:r>
            <a:r>
              <a:rPr lang="en-US" sz="5400" b="1" dirty="0" err="1"/>
              <a:t>trám</a:t>
            </a:r>
            <a:endParaRPr lang="en-US" sz="5400" b="1" dirty="0"/>
          </a:p>
          <a:p>
            <a:endParaRPr lang="en-US" sz="5400" b="1" dirty="0"/>
          </a:p>
          <a:p>
            <a:r>
              <a:rPr lang="en-US" sz="5400" b="1" dirty="0" err="1"/>
              <a:t>vạm</a:t>
            </a:r>
            <a:r>
              <a:rPr lang="en-US" sz="5400" b="1" dirty="0"/>
              <a:t> </a:t>
            </a:r>
            <a:r>
              <a:rPr lang="en-US" sz="5400" b="1" dirty="0" err="1"/>
              <a:t>vỡ</a:t>
            </a:r>
            <a:r>
              <a:rPr lang="en-US" sz="5400" b="1" dirty="0"/>
              <a:t>         </a:t>
            </a:r>
            <a:r>
              <a:rPr lang="en-US" sz="5400" b="1" dirty="0" err="1"/>
              <a:t>múa</a:t>
            </a:r>
            <a:r>
              <a:rPr lang="en-US" sz="5400" b="1" dirty="0"/>
              <a:t> </a:t>
            </a:r>
            <a:r>
              <a:rPr lang="en-US" sz="5400" b="1" dirty="0" err="1"/>
              <a:t>sạp</a:t>
            </a:r>
            <a:r>
              <a:rPr lang="en-US" sz="5400" b="1" dirty="0"/>
              <a:t>             </a:t>
            </a:r>
            <a:r>
              <a:rPr lang="en-US" sz="5400" b="1" dirty="0" err="1"/>
              <a:t>sáp</a:t>
            </a:r>
            <a:r>
              <a:rPr lang="en-US" sz="5400" b="1" dirty="0"/>
              <a:t> </a:t>
            </a:r>
            <a:r>
              <a:rPr lang="en-US" sz="5400" b="1" dirty="0" err="1"/>
              <a:t>nẻ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978898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11A0A8BF-9A57-4BA8-8F5A-016F3D972985}"/>
              </a:ext>
            </a:extLst>
          </p:cNvPr>
          <p:cNvSpPr/>
          <p:nvPr/>
        </p:nvSpPr>
        <p:spPr>
          <a:xfrm>
            <a:off x="400050" y="457200"/>
            <a:ext cx="11329988" cy="6000749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dk1">
                  <a:alpha val="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033A10-69A3-4D7A-AC9F-F2BE10B36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731" y="2244920"/>
            <a:ext cx="10396537" cy="204311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nhè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FF11E-3D7A-4102-8EEB-F581B5563899}"/>
              </a:ext>
            </a:extLst>
          </p:cNvPr>
          <p:cNvSpPr txBox="1"/>
          <p:nvPr/>
        </p:nvSpPr>
        <p:spPr>
          <a:xfrm>
            <a:off x="5030612" y="1114423"/>
            <a:ext cx="1976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</a:rPr>
              <a:t>Bờ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Hồ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118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888E91-5206-411E-B82C-81BCE00F5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"/>
            <a:ext cx="12192000" cy="68214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B66F6A-11FB-459B-B817-EEDF5AA2D3E1}"/>
              </a:ext>
            </a:extLst>
          </p:cNvPr>
          <p:cNvSpPr/>
          <p:nvPr/>
        </p:nvSpPr>
        <p:spPr>
          <a:xfrm>
            <a:off x="522702" y="1859339"/>
            <a:ext cx="11669298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Chúc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các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thầy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cô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giáo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mạnh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khoẻ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</a:t>
            </a:r>
          </a:p>
          <a:p>
            <a:pPr algn="ctr"/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chúc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các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con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chăm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ngoan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  <a:p>
            <a:pPr algn="ctr"/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học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giỏi</a:t>
            </a:r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3450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4C287-A9FE-45D4-825B-7CBCD0751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DFD1A-B068-44EB-96EA-3FC2C9B24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21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ạc thiếu nhi vui nhộn cho bé- 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CCF7F805-186C-413D-B142-8170C7188E4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468"/>
          </a:xfrm>
        </p:spPr>
      </p:pic>
    </p:spTree>
    <p:extLst>
      <p:ext uri="{BB962C8B-B14F-4D97-AF65-F5344CB8AC3E}">
        <p14:creationId xmlns:p14="http://schemas.microsoft.com/office/powerpoint/2010/main" val="268362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5EE7A-F779-4417-B073-26B41EBE8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5672F-F751-4A93-9743-4D3769ABC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23DBDC-3183-4A73-B04A-51DC1D002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7" y="247240"/>
            <a:ext cx="11515725" cy="636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04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3EA46-683D-4C39-9879-241C31D8B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A17A647-FDD4-4BEC-82C4-55B708668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664" y="1825624"/>
            <a:ext cx="10772774" cy="5032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F2AB80-5F68-445B-A287-EA153E1D9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4" y="0"/>
            <a:ext cx="10772774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46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33A10-69A3-4D7A-AC9F-F2BE10B36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731" y="1883864"/>
            <a:ext cx="10396537" cy="250239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nhè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FF11E-3D7A-4102-8EEB-F581B5563899}"/>
              </a:ext>
            </a:extLst>
          </p:cNvPr>
          <p:cNvSpPr txBox="1"/>
          <p:nvPr/>
        </p:nvSpPr>
        <p:spPr>
          <a:xfrm>
            <a:off x="5030612" y="1114423"/>
            <a:ext cx="1976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</a:rPr>
              <a:t>Bờ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Hồ</a:t>
            </a:r>
            <a:endParaRPr lang="en-US" sz="54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C76D67E-394F-4C7C-AA3C-45F22ECF51B1}"/>
              </a:ext>
            </a:extLst>
          </p:cNvPr>
          <p:cNvCxnSpPr/>
          <p:nvPr/>
        </p:nvCxnSpPr>
        <p:spPr>
          <a:xfrm>
            <a:off x="4387674" y="2800350"/>
            <a:ext cx="10287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B423D8F-26BD-4D0E-84BB-AFFD9B029525}"/>
              </a:ext>
            </a:extLst>
          </p:cNvPr>
          <p:cNvCxnSpPr>
            <a:cxnSpLocks/>
          </p:cNvCxnSpPr>
          <p:nvPr/>
        </p:nvCxnSpPr>
        <p:spPr>
          <a:xfrm>
            <a:off x="8882063" y="2800350"/>
            <a:ext cx="17907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965900A-0F12-41E4-89C4-1FDDF33F93A1}"/>
              </a:ext>
            </a:extLst>
          </p:cNvPr>
          <p:cNvCxnSpPr>
            <a:cxnSpLocks/>
          </p:cNvCxnSpPr>
          <p:nvPr/>
        </p:nvCxnSpPr>
        <p:spPr>
          <a:xfrm>
            <a:off x="5581650" y="5024437"/>
            <a:ext cx="22336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2C9922-3C5B-49D4-BB5C-A7A542E3D4FB}"/>
              </a:ext>
            </a:extLst>
          </p:cNvPr>
          <p:cNvCxnSpPr>
            <a:cxnSpLocks/>
          </p:cNvCxnSpPr>
          <p:nvPr/>
        </p:nvCxnSpPr>
        <p:spPr>
          <a:xfrm>
            <a:off x="8482013" y="5005386"/>
            <a:ext cx="18192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79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452739-6D5A-4924-B7AE-CE49C83069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95812" y="1102869"/>
            <a:ext cx="2233613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</a:rPr>
              <a:t>Bờ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Hồ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B9C5ED-F34A-4402-A7E3-D43855F1F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099"/>
            <a:ext cx="10515600" cy="3876675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nhè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tar: 7 Points 5">
            <a:extLst>
              <a:ext uri="{FF2B5EF4-FFF2-40B4-BE49-F238E27FC236}">
                <a16:creationId xmlns:a16="http://schemas.microsoft.com/office/drawing/2014/main" id="{01A04641-577F-498B-8183-854B78551410}"/>
              </a:ext>
            </a:extLst>
          </p:cNvPr>
          <p:cNvSpPr/>
          <p:nvPr/>
        </p:nvSpPr>
        <p:spPr>
          <a:xfrm>
            <a:off x="714376" y="1943099"/>
            <a:ext cx="585787" cy="5715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Star: 7 Points 6">
            <a:extLst>
              <a:ext uri="{FF2B5EF4-FFF2-40B4-BE49-F238E27FC236}">
                <a16:creationId xmlns:a16="http://schemas.microsoft.com/office/drawing/2014/main" id="{64446F00-1627-407A-93D3-E1D60D4FFC6D}"/>
              </a:ext>
            </a:extLst>
          </p:cNvPr>
          <p:cNvSpPr/>
          <p:nvPr/>
        </p:nvSpPr>
        <p:spPr>
          <a:xfrm>
            <a:off x="397669" y="4195762"/>
            <a:ext cx="585787" cy="5715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" name="Star: 7 Points 7">
            <a:extLst>
              <a:ext uri="{FF2B5EF4-FFF2-40B4-BE49-F238E27FC236}">
                <a16:creationId xmlns:a16="http://schemas.microsoft.com/office/drawing/2014/main" id="{8BD8E3AF-9423-42E3-AAA2-2C210B74FDE9}"/>
              </a:ext>
            </a:extLst>
          </p:cNvPr>
          <p:cNvSpPr/>
          <p:nvPr/>
        </p:nvSpPr>
        <p:spPr>
          <a:xfrm>
            <a:off x="6419851" y="3024186"/>
            <a:ext cx="585787" cy="5715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Star: 7 Points 8">
            <a:extLst>
              <a:ext uri="{FF2B5EF4-FFF2-40B4-BE49-F238E27FC236}">
                <a16:creationId xmlns:a16="http://schemas.microsoft.com/office/drawing/2014/main" id="{FCC2FC46-9D70-4EDF-B843-BC1CB505F51F}"/>
              </a:ext>
            </a:extLst>
          </p:cNvPr>
          <p:cNvSpPr/>
          <p:nvPr/>
        </p:nvSpPr>
        <p:spPr>
          <a:xfrm>
            <a:off x="397670" y="3143250"/>
            <a:ext cx="585787" cy="5715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3856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1AA6DA6-E329-4E39-8F22-D7CBF261B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963" y="2536825"/>
            <a:ext cx="10515600" cy="143032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nhè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B1E0017-44D9-4D6F-916B-6D012DE6CCF2}"/>
              </a:ext>
            </a:extLst>
          </p:cNvPr>
          <p:cNvSpPr txBox="1">
            <a:spLocks/>
          </p:cNvSpPr>
          <p:nvPr/>
        </p:nvSpPr>
        <p:spPr>
          <a:xfrm>
            <a:off x="4979193" y="1145732"/>
            <a:ext cx="2233613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>
                <a:solidFill>
                  <a:srgbClr val="FF0000"/>
                </a:solidFill>
              </a:rPr>
              <a:t>Bờ Hồ</a:t>
            </a:r>
            <a:endParaRPr lang="en-US" sz="54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F21D52-87F8-42BE-A4B5-A1AE1ED6562C}"/>
              </a:ext>
            </a:extLst>
          </p:cNvPr>
          <p:cNvCxnSpPr>
            <a:cxnSpLocks/>
          </p:cNvCxnSpPr>
          <p:nvPr/>
        </p:nvCxnSpPr>
        <p:spPr>
          <a:xfrm>
            <a:off x="1700212" y="2943225"/>
            <a:ext cx="922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8D15783-29E3-41C3-A680-E0DE54717EF5}"/>
              </a:ext>
            </a:extLst>
          </p:cNvPr>
          <p:cNvCxnSpPr>
            <a:cxnSpLocks/>
          </p:cNvCxnSpPr>
          <p:nvPr/>
        </p:nvCxnSpPr>
        <p:spPr>
          <a:xfrm>
            <a:off x="1223963" y="3967163"/>
            <a:ext cx="55340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9B6EABA-762E-436B-A1D9-A988F60283AA}"/>
              </a:ext>
            </a:extLst>
          </p:cNvPr>
          <p:cNvCxnSpPr>
            <a:cxnSpLocks/>
          </p:cNvCxnSpPr>
          <p:nvPr/>
        </p:nvCxnSpPr>
        <p:spPr>
          <a:xfrm>
            <a:off x="7212806" y="3967163"/>
            <a:ext cx="37171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FB57D38-7111-4557-85C6-BE65B655B9D2}"/>
              </a:ext>
            </a:extLst>
          </p:cNvPr>
          <p:cNvCxnSpPr>
            <a:cxnSpLocks/>
          </p:cNvCxnSpPr>
          <p:nvPr/>
        </p:nvCxnSpPr>
        <p:spPr>
          <a:xfrm>
            <a:off x="1481137" y="5053012"/>
            <a:ext cx="9229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4B5BDEC-59FA-404A-BCD5-C0DE73BE0FF7}"/>
              </a:ext>
            </a:extLst>
          </p:cNvPr>
          <p:cNvCxnSpPr>
            <a:cxnSpLocks/>
          </p:cNvCxnSpPr>
          <p:nvPr/>
        </p:nvCxnSpPr>
        <p:spPr>
          <a:xfrm flipH="1">
            <a:off x="11132341" y="2196293"/>
            <a:ext cx="116681" cy="6715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6B54C7-4612-4955-B8C9-A7C1D09072E8}"/>
              </a:ext>
            </a:extLst>
          </p:cNvPr>
          <p:cNvCxnSpPr>
            <a:cxnSpLocks/>
          </p:cNvCxnSpPr>
          <p:nvPr/>
        </p:nvCxnSpPr>
        <p:spPr>
          <a:xfrm flipH="1">
            <a:off x="6967537" y="3255150"/>
            <a:ext cx="116681" cy="6715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A18055-F526-4E86-9640-FEEFC40E8A13}"/>
              </a:ext>
            </a:extLst>
          </p:cNvPr>
          <p:cNvCxnSpPr>
            <a:cxnSpLocks/>
          </p:cNvCxnSpPr>
          <p:nvPr/>
        </p:nvCxnSpPr>
        <p:spPr>
          <a:xfrm flipH="1">
            <a:off x="11031140" y="3251989"/>
            <a:ext cx="116681" cy="6715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95BA01-6BE7-4CF6-8560-ED6EDFF36641}"/>
              </a:ext>
            </a:extLst>
          </p:cNvPr>
          <p:cNvCxnSpPr>
            <a:cxnSpLocks/>
          </p:cNvCxnSpPr>
          <p:nvPr/>
        </p:nvCxnSpPr>
        <p:spPr>
          <a:xfrm flipH="1">
            <a:off x="10871597" y="4381499"/>
            <a:ext cx="116681" cy="6715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15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050EE2E-DC13-4FA6-BDD1-41AE86E88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565400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nhè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165A46-70FF-45C8-BBFE-B7E0C6B08DBA}"/>
              </a:ext>
            </a:extLst>
          </p:cNvPr>
          <p:cNvSpPr txBox="1"/>
          <p:nvPr/>
        </p:nvSpPr>
        <p:spPr>
          <a:xfrm>
            <a:off x="5030612" y="1114423"/>
            <a:ext cx="1976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</a:rPr>
              <a:t>Bờ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Hồ</a:t>
            </a:r>
            <a:endParaRPr lang="en-US" sz="54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CD4292-F8CA-4085-9DF0-39DB905728E9}"/>
              </a:ext>
            </a:extLst>
          </p:cNvPr>
          <p:cNvCxnSpPr>
            <a:cxnSpLocks/>
          </p:cNvCxnSpPr>
          <p:nvPr/>
        </p:nvCxnSpPr>
        <p:spPr>
          <a:xfrm flipH="1">
            <a:off x="6967537" y="3255150"/>
            <a:ext cx="116681" cy="6715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4C277F-A87D-4859-BA45-BD46849D6BEC}"/>
              </a:ext>
            </a:extLst>
          </p:cNvPr>
          <p:cNvCxnSpPr>
            <a:cxnSpLocks/>
          </p:cNvCxnSpPr>
          <p:nvPr/>
        </p:nvCxnSpPr>
        <p:spPr>
          <a:xfrm flipH="1">
            <a:off x="7084218" y="3255149"/>
            <a:ext cx="116681" cy="6715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18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BBABBAD0-E4B4-4502-8B8A-3BE490E4A0BF}"/>
              </a:ext>
            </a:extLst>
          </p:cNvPr>
          <p:cNvSpPr/>
          <p:nvPr/>
        </p:nvSpPr>
        <p:spPr>
          <a:xfrm>
            <a:off x="1843107" y="2648328"/>
            <a:ext cx="9198313" cy="1009271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/>
              <a:t>a) </a:t>
            </a:r>
            <a:r>
              <a:rPr lang="en-US" sz="4400" dirty="0" err="1"/>
              <a:t>Cả</a:t>
            </a:r>
            <a:r>
              <a:rPr lang="en-US" sz="4400" dirty="0"/>
              <a:t> </a:t>
            </a:r>
            <a:r>
              <a:rPr lang="en-US" sz="4400" dirty="0" err="1"/>
              <a:t>nhà</a:t>
            </a:r>
            <a:r>
              <a:rPr lang="en-US" sz="4400" dirty="0"/>
              <a:t> </a:t>
            </a:r>
            <a:r>
              <a:rPr lang="en-US" sz="4400" dirty="0" err="1"/>
              <a:t>đi</a:t>
            </a:r>
            <a:r>
              <a:rPr lang="en-US" sz="4400" dirty="0"/>
              <a:t> </a:t>
            </a:r>
            <a:r>
              <a:rPr lang="en-US" sz="4400" dirty="0" err="1"/>
              <a:t>bộ</a:t>
            </a:r>
            <a:r>
              <a:rPr lang="en-US" sz="4400" dirty="0"/>
              <a:t> …</a:t>
            </a:r>
            <a:endParaRPr lang="en-US" sz="4000" dirty="0"/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CB045BD1-0D31-4831-8040-C36695E9BEFD}"/>
              </a:ext>
            </a:extLst>
          </p:cNvPr>
          <p:cNvSpPr/>
          <p:nvPr/>
        </p:nvSpPr>
        <p:spPr>
          <a:xfrm>
            <a:off x="1843106" y="4197456"/>
            <a:ext cx="9198313" cy="100927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dirty="0"/>
              <a:t>b) </a:t>
            </a:r>
            <a:r>
              <a:rPr lang="en-US" sz="4400" dirty="0" err="1"/>
              <a:t>Bố</a:t>
            </a:r>
            <a:r>
              <a:rPr lang="en-US" sz="4400" dirty="0"/>
              <a:t> </a:t>
            </a:r>
            <a:r>
              <a:rPr lang="en-US" sz="4400" dirty="0" err="1"/>
              <a:t>chỉ</a:t>
            </a:r>
            <a:r>
              <a:rPr lang="en-US" sz="4400" dirty="0"/>
              <a:t> </a:t>
            </a:r>
            <a:r>
              <a:rPr lang="en-US" sz="4400" dirty="0" err="1"/>
              <a:t>cho</a:t>
            </a:r>
            <a:r>
              <a:rPr lang="en-US" sz="4400" dirty="0"/>
              <a:t> </a:t>
            </a:r>
            <a:r>
              <a:rPr lang="en-US" sz="4400" dirty="0" err="1"/>
              <a:t>cả</a:t>
            </a:r>
            <a:r>
              <a:rPr lang="en-US" sz="4400" dirty="0"/>
              <a:t> </a:t>
            </a:r>
            <a:r>
              <a:rPr lang="en-US" sz="4400" dirty="0" err="1"/>
              <a:t>nhà</a:t>
            </a:r>
            <a:r>
              <a:rPr lang="en-US" sz="4400" dirty="0"/>
              <a:t> 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AA322A-EF1A-43EE-96BD-1FDCC07875DE}"/>
              </a:ext>
            </a:extLst>
          </p:cNvPr>
          <p:cNvSpPr txBox="1"/>
          <p:nvPr/>
        </p:nvSpPr>
        <p:spPr>
          <a:xfrm>
            <a:off x="5350066" y="2731072"/>
            <a:ext cx="22586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ra </a:t>
            </a:r>
            <a:r>
              <a:rPr lang="en-US" sz="4400" dirty="0" err="1">
                <a:solidFill>
                  <a:srgbClr val="FF0000"/>
                </a:solidFill>
              </a:rPr>
              <a:t>bờ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hồ</a:t>
            </a:r>
            <a:r>
              <a:rPr lang="en-US" sz="4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D0FE55-7438-492D-A518-68AEB35A964C}"/>
              </a:ext>
            </a:extLst>
          </p:cNvPr>
          <p:cNvSpPr txBox="1"/>
          <p:nvPr/>
        </p:nvSpPr>
        <p:spPr>
          <a:xfrm>
            <a:off x="6428103" y="4317370"/>
            <a:ext cx="47820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</a:rPr>
              <a:t>Tháp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Rùa</a:t>
            </a:r>
            <a:r>
              <a:rPr lang="en-US" sz="4400" dirty="0">
                <a:solidFill>
                  <a:srgbClr val="FF0000"/>
                </a:solidFill>
              </a:rPr>
              <a:t> ở </a:t>
            </a:r>
            <a:r>
              <a:rPr lang="en-US" sz="4400" dirty="0" err="1">
                <a:solidFill>
                  <a:srgbClr val="FF0000"/>
                </a:solidFill>
              </a:rPr>
              <a:t>giữa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hồ</a:t>
            </a:r>
            <a:r>
              <a:rPr lang="en-US" sz="4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Flowchart: Punched Tape 8">
            <a:extLst>
              <a:ext uri="{FF2B5EF4-FFF2-40B4-BE49-F238E27FC236}">
                <a16:creationId xmlns:a16="http://schemas.microsoft.com/office/drawing/2014/main" id="{613B09D1-0192-41B1-9F10-30047A32EA2C}"/>
              </a:ext>
            </a:extLst>
          </p:cNvPr>
          <p:cNvSpPr/>
          <p:nvPr/>
        </p:nvSpPr>
        <p:spPr>
          <a:xfrm>
            <a:off x="2643189" y="527496"/>
            <a:ext cx="7672387" cy="1274182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4000" dirty="0" err="1"/>
              <a:t>Nói</a:t>
            </a:r>
            <a:r>
              <a:rPr lang="en-US" sz="4000" dirty="0"/>
              <a:t> </a:t>
            </a:r>
            <a:r>
              <a:rPr lang="en-US" sz="4000" dirty="0" err="1"/>
              <a:t>tiếp</a:t>
            </a:r>
            <a:r>
              <a:rPr lang="en-US" sz="4000" dirty="0"/>
              <a:t> </a:t>
            </a:r>
            <a:r>
              <a:rPr lang="en-US" sz="4000" dirty="0" err="1"/>
              <a:t>để</a:t>
            </a:r>
            <a:r>
              <a:rPr lang="en-US" sz="4000" dirty="0"/>
              <a:t> </a:t>
            </a:r>
            <a:r>
              <a:rPr lang="en-US" sz="4000" dirty="0" err="1"/>
              <a:t>hoàn</a:t>
            </a:r>
            <a:r>
              <a:rPr lang="en-US" sz="4000" dirty="0"/>
              <a:t> </a:t>
            </a:r>
            <a:r>
              <a:rPr lang="en-US" sz="4000" dirty="0" err="1"/>
              <a:t>thành</a:t>
            </a:r>
            <a:r>
              <a:rPr lang="en-US" sz="4000" dirty="0"/>
              <a:t> </a:t>
            </a:r>
            <a:r>
              <a:rPr lang="en-US" sz="4000" dirty="0" err="1"/>
              <a:t>câu</a:t>
            </a:r>
            <a:r>
              <a:rPr lang="en-US" dirty="0"/>
              <a:t>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FB2270C-558E-444E-94FD-4E2FA1DB98C5}"/>
              </a:ext>
            </a:extLst>
          </p:cNvPr>
          <p:cNvSpPr/>
          <p:nvPr/>
        </p:nvSpPr>
        <p:spPr>
          <a:xfrm>
            <a:off x="3000377" y="839842"/>
            <a:ext cx="557212" cy="64948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1551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342</TotalTime>
  <Words>291</Words>
  <Application>Microsoft Office PowerPoint</Application>
  <PresentationFormat>Widescreen</PresentationFormat>
  <Paragraphs>34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  (Tiết 2)</vt:lpstr>
      <vt:lpstr>PowerPoint Presentation</vt:lpstr>
      <vt:lpstr>PowerPoint Presentation</vt:lpstr>
      <vt:lpstr>PowerPoint Presentation</vt:lpstr>
      <vt:lpstr>       Bố mẹ cho Giáp và bé Lam đi phố cổ. Cả nhà đi bộ ra Bờ Hồ. Gió hồ nhè nhẹ. Bố chỉ cho cả nhà Tháp Rùa ở giữa hồ.</vt:lpstr>
      <vt:lpstr>Bờ Hồ</vt:lpstr>
      <vt:lpstr>      Bố mẹ cho Giáp và bé Lam đi phố cổ. Cả nhà đi bộ ra Bờ Hồ. Gió hồ nhè nhẹ. Bố chỉ cho cả nhà Tháp Rùa ở giữa hồ.</vt:lpstr>
      <vt:lpstr>       Bố mẹ cho Giáp và bé Lam đi phố cổ. Cả nhà đi bộ ra Bờ Hồ. Gió hồ nhè nhẹ. Bố chỉ cho cả nhà Tháp Rùa ở giữa hồ.</vt:lpstr>
      <vt:lpstr>PowerPoint Presentation</vt:lpstr>
      <vt:lpstr>PowerPoint Presentation</vt:lpstr>
      <vt:lpstr>  quả cam                 xe đạp  </vt:lpstr>
      <vt:lpstr>       Bố mẹ cho Giáp và bé Lam đi phố cổ. Cả nhà đi bộ ra Bờ Hồ. Gió hồ nhè nhẹ. Bố chỉ cho cả nhà Tháp Rùa ở giữa hồ.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46</cp:revision>
  <dcterms:created xsi:type="dcterms:W3CDTF">2022-10-20T09:08:23Z</dcterms:created>
  <dcterms:modified xsi:type="dcterms:W3CDTF">2022-10-22T01:28:37Z</dcterms:modified>
</cp:coreProperties>
</file>