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sldIdLst>
    <p:sldId id="264" r:id="rId3"/>
    <p:sldId id="256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.VnTime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.VnTime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.VnTime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.VnTime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.VnTime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.VnTime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.VnTime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.VnTime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.VnTime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FFFFCC"/>
    <a:srgbClr val="0000FF"/>
    <a:srgbClr val="FF0000"/>
    <a:srgbClr val="CCECFF"/>
    <a:srgbClr val="99CCFF"/>
    <a:srgbClr val="FFCDFF"/>
    <a:srgbClr val="99FFCC"/>
    <a:srgbClr val="66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213" autoAdjust="0"/>
    <p:restoredTop sz="87470" autoAdjust="0"/>
  </p:normalViewPr>
  <p:slideViewPr>
    <p:cSldViewPr>
      <p:cViewPr>
        <p:scale>
          <a:sx n="50" d="100"/>
          <a:sy n="50" d="100"/>
        </p:scale>
        <p:origin x="-117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F893D-12C0-4531-8B88-1361E94FBE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C5DE6-EBAA-4D44-A5C4-798441DFFD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07EF3-6DCD-4D39-9837-822B69E71B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839B3-9828-4A35-B53A-3B5CEF10FF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6F63E-0E93-488C-ABC1-6DCD7F5056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45415-751C-4C70-A3AD-D105053CE1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31C70-39CE-4900-A259-5D5E52427F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4B07C-089F-4AE8-B6BA-6D74E6006E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2F985-12CD-4E8A-A74B-2AAD26C9E9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7FB996-1B3E-4AEF-85A8-B516BAD7E9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5D61D-F588-4BC2-A63A-42943CBF7B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73FD5-0B67-4D7B-A9DE-59E431F66A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3E3F2-7C35-441D-9138-E0B7ACFBFD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CB8644-0E92-4142-86DC-78586663C1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330EE-E5DD-46CD-9FDA-37E852AF02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39713-C1D9-4372-A3C2-775B57B927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1A1F5-C4BD-43EC-AC2A-E70D420AF7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DE2BE-526B-4841-96D2-27BBDF955E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73823-9502-45ED-91AF-C719CE7EC0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895E4-760E-4237-AA94-D1B6966B75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84B6E-F97C-4C62-83E8-408ED04780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54172-12E9-407F-B9CE-57B1E57E6E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ABCB5-2948-4433-B730-3DB8F6DA5B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7B677CE-D62D-49C9-88D6-D9271BC73A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EAC37F8-EB28-4FFD-8E62-E219AF808B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.VnTim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05950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838200" y="1143000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5500">
                <a:solidFill>
                  <a:srgbClr val="3333FF"/>
                </a:solidFill>
                <a:latin typeface="Arial" charset="0"/>
              </a:rPr>
              <a:t>Chúng con rất vui mừng </a:t>
            </a:r>
            <a:r>
              <a:rPr lang="en-US" sz="4900">
                <a:solidFill>
                  <a:srgbClr val="3333FF"/>
                </a:solidFill>
                <a:latin typeface="Arial" charset="0"/>
              </a:rPr>
              <a:t>chào </a:t>
            </a:r>
            <a:r>
              <a:rPr lang="vi-VN" sz="4900">
                <a:solidFill>
                  <a:srgbClr val="3333FF"/>
                </a:solidFill>
                <a:latin typeface="Arial" charset="0"/>
              </a:rPr>
              <a:t>đ</a:t>
            </a:r>
            <a:r>
              <a:rPr lang="en-US" sz="4900">
                <a:solidFill>
                  <a:srgbClr val="3333FF"/>
                </a:solidFill>
                <a:latin typeface="Arial" charset="0"/>
              </a:rPr>
              <a:t>ón</a:t>
            </a:r>
          </a:p>
          <a:p>
            <a:pPr algn="ctr" eaLnBrk="1" hangingPunct="1"/>
            <a:r>
              <a:rPr lang="en-US" sz="5500">
                <a:solidFill>
                  <a:srgbClr val="3333FF"/>
                </a:solidFill>
                <a:latin typeface="Arial" charset="0"/>
              </a:rPr>
              <a:t> các thầy cô giáo</a:t>
            </a:r>
            <a:endParaRPr lang="en-US" sz="280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0" name="Rectangle 632"/>
          <p:cNvSpPr>
            <a:spLocks noChangeArrowheads="1"/>
          </p:cNvSpPr>
          <p:nvPr/>
        </p:nvSpPr>
        <p:spPr bwMode="auto">
          <a:xfrm>
            <a:off x="6324600" y="1981200"/>
            <a:ext cx="2209800" cy="41910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2105" name="Rectangle 57"/>
          <p:cNvSpPr>
            <a:spLocks noChangeArrowheads="1"/>
          </p:cNvSpPr>
          <p:nvPr/>
        </p:nvSpPr>
        <p:spPr bwMode="auto">
          <a:xfrm>
            <a:off x="628650" y="2209800"/>
            <a:ext cx="4168775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grpSp>
        <p:nvGrpSpPr>
          <p:cNvPr id="2" name="Group 611"/>
          <p:cNvGrpSpPr>
            <a:grpSpLocks/>
          </p:cNvGrpSpPr>
          <p:nvPr/>
        </p:nvGrpSpPr>
        <p:grpSpPr bwMode="auto">
          <a:xfrm>
            <a:off x="1473200" y="2286000"/>
            <a:ext cx="3041650" cy="1295400"/>
            <a:chOff x="928" y="1440"/>
            <a:chExt cx="1916" cy="816"/>
          </a:xfrm>
        </p:grpSpPr>
        <p:sp>
          <p:nvSpPr>
            <p:cNvPr id="4196" name="Rectangle 168"/>
            <p:cNvSpPr>
              <a:spLocks noChangeArrowheads="1"/>
            </p:cNvSpPr>
            <p:nvPr/>
          </p:nvSpPr>
          <p:spPr bwMode="auto">
            <a:xfrm rot="855461">
              <a:off x="1008" y="1440"/>
              <a:ext cx="37" cy="72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4197" name="Oval 169"/>
            <p:cNvSpPr>
              <a:spLocks noChangeArrowheads="1"/>
            </p:cNvSpPr>
            <p:nvPr/>
          </p:nvSpPr>
          <p:spPr bwMode="auto">
            <a:xfrm>
              <a:off x="1096" y="1441"/>
              <a:ext cx="36" cy="4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4198" name="Rectangle 170"/>
            <p:cNvSpPr>
              <a:spLocks noChangeArrowheads="1"/>
            </p:cNvSpPr>
            <p:nvPr/>
          </p:nvSpPr>
          <p:spPr bwMode="auto">
            <a:xfrm rot="855461">
              <a:off x="972" y="1441"/>
              <a:ext cx="36" cy="72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4199" name="Oval 171"/>
            <p:cNvSpPr>
              <a:spLocks noChangeArrowheads="1"/>
            </p:cNvSpPr>
            <p:nvPr/>
          </p:nvSpPr>
          <p:spPr bwMode="auto">
            <a:xfrm>
              <a:off x="1058" y="1441"/>
              <a:ext cx="38" cy="4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4200" name="Rectangle 172"/>
            <p:cNvSpPr>
              <a:spLocks noChangeArrowheads="1"/>
            </p:cNvSpPr>
            <p:nvPr/>
          </p:nvSpPr>
          <p:spPr bwMode="auto">
            <a:xfrm rot="855461">
              <a:off x="1045" y="1441"/>
              <a:ext cx="38" cy="72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4201" name="Oval 173"/>
            <p:cNvSpPr>
              <a:spLocks noChangeArrowheads="1"/>
            </p:cNvSpPr>
            <p:nvPr/>
          </p:nvSpPr>
          <p:spPr bwMode="auto">
            <a:xfrm>
              <a:off x="1132" y="1441"/>
              <a:ext cx="37" cy="4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4202" name="Rectangle 174"/>
            <p:cNvSpPr>
              <a:spLocks noChangeArrowheads="1"/>
            </p:cNvSpPr>
            <p:nvPr/>
          </p:nvSpPr>
          <p:spPr bwMode="auto">
            <a:xfrm rot="855461">
              <a:off x="1045" y="1484"/>
              <a:ext cx="38" cy="72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4203" name="Oval 175"/>
            <p:cNvSpPr>
              <a:spLocks noChangeArrowheads="1"/>
            </p:cNvSpPr>
            <p:nvPr/>
          </p:nvSpPr>
          <p:spPr bwMode="auto">
            <a:xfrm>
              <a:off x="1132" y="1484"/>
              <a:ext cx="37" cy="4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4204" name="Rectangle 176"/>
            <p:cNvSpPr>
              <a:spLocks noChangeArrowheads="1"/>
            </p:cNvSpPr>
            <p:nvPr/>
          </p:nvSpPr>
          <p:spPr bwMode="auto">
            <a:xfrm rot="855461">
              <a:off x="1008" y="1484"/>
              <a:ext cx="37" cy="72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4205" name="Oval 177"/>
            <p:cNvSpPr>
              <a:spLocks noChangeArrowheads="1"/>
            </p:cNvSpPr>
            <p:nvPr/>
          </p:nvSpPr>
          <p:spPr bwMode="auto">
            <a:xfrm>
              <a:off x="1096" y="1484"/>
              <a:ext cx="36" cy="4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4206" name="Rectangle 178"/>
            <p:cNvSpPr>
              <a:spLocks noChangeArrowheads="1"/>
            </p:cNvSpPr>
            <p:nvPr/>
          </p:nvSpPr>
          <p:spPr bwMode="auto">
            <a:xfrm rot="855461">
              <a:off x="934" y="1484"/>
              <a:ext cx="38" cy="72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4207" name="Oval 179"/>
            <p:cNvSpPr>
              <a:spLocks noChangeArrowheads="1"/>
            </p:cNvSpPr>
            <p:nvPr/>
          </p:nvSpPr>
          <p:spPr bwMode="auto">
            <a:xfrm>
              <a:off x="1021" y="1484"/>
              <a:ext cx="37" cy="4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4208" name="Rectangle 180"/>
            <p:cNvSpPr>
              <a:spLocks noChangeArrowheads="1"/>
            </p:cNvSpPr>
            <p:nvPr/>
          </p:nvSpPr>
          <p:spPr bwMode="auto">
            <a:xfrm rot="855461">
              <a:off x="972" y="1484"/>
              <a:ext cx="36" cy="72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4209" name="Oval 181"/>
            <p:cNvSpPr>
              <a:spLocks noChangeArrowheads="1"/>
            </p:cNvSpPr>
            <p:nvPr/>
          </p:nvSpPr>
          <p:spPr bwMode="auto">
            <a:xfrm>
              <a:off x="1058" y="1484"/>
              <a:ext cx="38" cy="4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4210" name="Rectangle 182"/>
            <p:cNvSpPr>
              <a:spLocks noChangeArrowheads="1"/>
            </p:cNvSpPr>
            <p:nvPr/>
          </p:nvSpPr>
          <p:spPr bwMode="auto">
            <a:xfrm rot="855461">
              <a:off x="1008" y="1527"/>
              <a:ext cx="37" cy="72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4211" name="Oval 183"/>
            <p:cNvSpPr>
              <a:spLocks noChangeArrowheads="1"/>
            </p:cNvSpPr>
            <p:nvPr/>
          </p:nvSpPr>
          <p:spPr bwMode="auto">
            <a:xfrm>
              <a:off x="1096" y="1527"/>
              <a:ext cx="36" cy="4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4212" name="Rectangle 184"/>
            <p:cNvSpPr>
              <a:spLocks noChangeArrowheads="1"/>
            </p:cNvSpPr>
            <p:nvPr/>
          </p:nvSpPr>
          <p:spPr bwMode="auto">
            <a:xfrm rot="855461">
              <a:off x="972" y="1527"/>
              <a:ext cx="36" cy="72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4213" name="Oval 185"/>
            <p:cNvSpPr>
              <a:spLocks noChangeArrowheads="1"/>
            </p:cNvSpPr>
            <p:nvPr/>
          </p:nvSpPr>
          <p:spPr bwMode="auto">
            <a:xfrm>
              <a:off x="1058" y="1527"/>
              <a:ext cx="38" cy="4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4214" name="Rectangle 186"/>
            <p:cNvSpPr>
              <a:spLocks noChangeArrowheads="1"/>
            </p:cNvSpPr>
            <p:nvPr/>
          </p:nvSpPr>
          <p:spPr bwMode="auto">
            <a:xfrm rot="855461">
              <a:off x="934" y="1527"/>
              <a:ext cx="38" cy="72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4215" name="Oval 187"/>
            <p:cNvSpPr>
              <a:spLocks noChangeArrowheads="1"/>
            </p:cNvSpPr>
            <p:nvPr/>
          </p:nvSpPr>
          <p:spPr bwMode="auto">
            <a:xfrm>
              <a:off x="1021" y="1527"/>
              <a:ext cx="37" cy="43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4216" name="Freeform 188"/>
            <p:cNvSpPr>
              <a:spLocks/>
            </p:cNvSpPr>
            <p:nvPr/>
          </p:nvSpPr>
          <p:spPr bwMode="auto">
            <a:xfrm>
              <a:off x="928" y="1866"/>
              <a:ext cx="155" cy="67"/>
            </a:xfrm>
            <a:custGeom>
              <a:avLst/>
              <a:gdLst>
                <a:gd name="T0" fmla="*/ 0 w 200"/>
                <a:gd name="T1" fmla="*/ 0 h 75"/>
                <a:gd name="T2" fmla="*/ 63 w 200"/>
                <a:gd name="T3" fmla="*/ 54 h 75"/>
                <a:gd name="T4" fmla="*/ 109 w 200"/>
                <a:gd name="T5" fmla="*/ 35 h 75"/>
                <a:gd name="T6" fmla="*/ 120 w 200"/>
                <a:gd name="T7" fmla="*/ 4 h 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"/>
                <a:gd name="T13" fmla="*/ 0 h 75"/>
                <a:gd name="T14" fmla="*/ 200 w 200"/>
                <a:gd name="T15" fmla="*/ 75 h 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" h="75">
                  <a:moveTo>
                    <a:pt x="0" y="0"/>
                  </a:moveTo>
                  <a:cubicBezTo>
                    <a:pt x="17" y="11"/>
                    <a:pt x="74" y="61"/>
                    <a:pt x="104" y="68"/>
                  </a:cubicBezTo>
                  <a:cubicBezTo>
                    <a:pt x="134" y="75"/>
                    <a:pt x="164" y="55"/>
                    <a:pt x="180" y="44"/>
                  </a:cubicBezTo>
                  <a:cubicBezTo>
                    <a:pt x="196" y="33"/>
                    <a:pt x="196" y="12"/>
                    <a:pt x="200" y="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217" name="Group 610"/>
            <p:cNvGrpSpPr>
              <a:grpSpLocks/>
            </p:cNvGrpSpPr>
            <p:nvPr/>
          </p:nvGrpSpPr>
          <p:grpSpPr bwMode="auto">
            <a:xfrm>
              <a:off x="2183" y="1526"/>
              <a:ext cx="661" cy="729"/>
              <a:chOff x="2183" y="1526"/>
              <a:chExt cx="661" cy="729"/>
            </a:xfrm>
          </p:grpSpPr>
          <p:grpSp>
            <p:nvGrpSpPr>
              <p:cNvPr id="4218" name="Group 606"/>
              <p:cNvGrpSpPr>
                <a:grpSpLocks/>
              </p:cNvGrpSpPr>
              <p:nvPr/>
            </p:nvGrpSpPr>
            <p:grpSpPr bwMode="auto">
              <a:xfrm>
                <a:off x="2720" y="1526"/>
                <a:ext cx="124" cy="729"/>
                <a:chOff x="2404" y="1526"/>
                <a:chExt cx="124" cy="729"/>
              </a:xfrm>
            </p:grpSpPr>
            <p:sp>
              <p:nvSpPr>
                <p:cNvPr id="4227" name="Rectangle 215"/>
                <p:cNvSpPr>
                  <a:spLocks noChangeArrowheads="1"/>
                </p:cNvSpPr>
                <p:nvPr/>
              </p:nvSpPr>
              <p:spPr bwMode="auto">
                <a:xfrm rot="855461">
                  <a:off x="2404" y="1526"/>
                  <a:ext cx="37" cy="729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228" name="Oval 216"/>
                <p:cNvSpPr>
                  <a:spLocks noChangeArrowheads="1"/>
                </p:cNvSpPr>
                <p:nvPr/>
              </p:nvSpPr>
              <p:spPr bwMode="auto">
                <a:xfrm>
                  <a:off x="2491" y="1526"/>
                  <a:ext cx="37" cy="43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</p:grpSp>
          <p:grpSp>
            <p:nvGrpSpPr>
              <p:cNvPr id="4219" name="Group 607"/>
              <p:cNvGrpSpPr>
                <a:grpSpLocks/>
              </p:cNvGrpSpPr>
              <p:nvPr/>
            </p:nvGrpSpPr>
            <p:grpSpPr bwMode="auto">
              <a:xfrm>
                <a:off x="2564" y="1526"/>
                <a:ext cx="124" cy="729"/>
                <a:chOff x="2338" y="1526"/>
                <a:chExt cx="124" cy="729"/>
              </a:xfrm>
            </p:grpSpPr>
            <p:sp>
              <p:nvSpPr>
                <p:cNvPr id="4225" name="Rectangle 218"/>
                <p:cNvSpPr>
                  <a:spLocks noChangeArrowheads="1"/>
                </p:cNvSpPr>
                <p:nvPr/>
              </p:nvSpPr>
              <p:spPr bwMode="auto">
                <a:xfrm rot="855461">
                  <a:off x="2338" y="1526"/>
                  <a:ext cx="38" cy="729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226" name="Oval 219"/>
                <p:cNvSpPr>
                  <a:spLocks noChangeArrowheads="1"/>
                </p:cNvSpPr>
                <p:nvPr/>
              </p:nvSpPr>
              <p:spPr bwMode="auto">
                <a:xfrm>
                  <a:off x="2425" y="1526"/>
                  <a:ext cx="37" cy="43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</p:grpSp>
          <p:grpSp>
            <p:nvGrpSpPr>
              <p:cNvPr id="4220" name="Group 609"/>
              <p:cNvGrpSpPr>
                <a:grpSpLocks/>
              </p:cNvGrpSpPr>
              <p:nvPr/>
            </p:nvGrpSpPr>
            <p:grpSpPr bwMode="auto">
              <a:xfrm>
                <a:off x="2371" y="1526"/>
                <a:ext cx="125" cy="729"/>
                <a:chOff x="2308" y="1526"/>
                <a:chExt cx="125" cy="729"/>
              </a:xfrm>
            </p:grpSpPr>
            <p:sp>
              <p:nvSpPr>
                <p:cNvPr id="4223" name="Rectangle 221"/>
                <p:cNvSpPr>
                  <a:spLocks noChangeArrowheads="1"/>
                </p:cNvSpPr>
                <p:nvPr/>
              </p:nvSpPr>
              <p:spPr bwMode="auto">
                <a:xfrm rot="855461">
                  <a:off x="2308" y="1526"/>
                  <a:ext cx="38" cy="729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224" name="Oval 222"/>
                <p:cNvSpPr>
                  <a:spLocks noChangeArrowheads="1"/>
                </p:cNvSpPr>
                <p:nvPr/>
              </p:nvSpPr>
              <p:spPr bwMode="auto">
                <a:xfrm>
                  <a:off x="2395" y="1526"/>
                  <a:ext cx="38" cy="43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</p:grpSp>
          <p:sp>
            <p:nvSpPr>
              <p:cNvPr id="4221" name="Rectangle 224"/>
              <p:cNvSpPr>
                <a:spLocks noChangeArrowheads="1"/>
              </p:cNvSpPr>
              <p:nvPr/>
            </p:nvSpPr>
            <p:spPr bwMode="auto">
              <a:xfrm rot="855461">
                <a:off x="2183" y="1526"/>
                <a:ext cx="37" cy="729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  <p:sp>
            <p:nvSpPr>
              <p:cNvPr id="4222" name="Oval 225"/>
              <p:cNvSpPr>
                <a:spLocks noChangeArrowheads="1"/>
              </p:cNvSpPr>
              <p:nvPr/>
            </p:nvSpPr>
            <p:spPr bwMode="auto">
              <a:xfrm>
                <a:off x="2269" y="1526"/>
                <a:ext cx="38" cy="43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</p:grpSp>
      </p:grpSp>
      <p:sp>
        <p:nvSpPr>
          <p:cNvPr id="2315" name="Rectangle 267"/>
          <p:cNvSpPr>
            <a:spLocks noChangeArrowheads="1"/>
          </p:cNvSpPr>
          <p:nvPr/>
        </p:nvSpPr>
        <p:spPr bwMode="auto">
          <a:xfrm>
            <a:off x="2667000" y="914400"/>
            <a:ext cx="4343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CC0066"/>
                </a:solidFill>
                <a:latin typeface="Arial" charset="0"/>
              </a:rPr>
              <a:t>14 TRỪ ĐI MỘT SỐ </a:t>
            </a:r>
            <a:endParaRPr lang="en-US">
              <a:latin typeface="Arial" charset="0"/>
            </a:endParaRPr>
          </a:p>
        </p:txBody>
      </p:sp>
      <p:sp>
        <p:nvSpPr>
          <p:cNvPr id="2316" name="Rectangle 268"/>
          <p:cNvSpPr>
            <a:spLocks noChangeArrowheads="1"/>
          </p:cNvSpPr>
          <p:nvPr/>
        </p:nvSpPr>
        <p:spPr bwMode="auto">
          <a:xfrm>
            <a:off x="3962400" y="1295400"/>
            <a:ext cx="1600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CC0066"/>
                </a:solidFill>
                <a:latin typeface="Arial" charset="0"/>
              </a:rPr>
              <a:t>14 - 8</a:t>
            </a:r>
            <a:endParaRPr lang="en-US">
              <a:solidFill>
                <a:srgbClr val="CC0066"/>
              </a:solidFill>
              <a:latin typeface="Arial" charset="0"/>
            </a:endParaRPr>
          </a:p>
        </p:txBody>
      </p:sp>
      <p:grpSp>
        <p:nvGrpSpPr>
          <p:cNvPr id="7" name="Group 637"/>
          <p:cNvGrpSpPr>
            <a:grpSpLocks/>
          </p:cNvGrpSpPr>
          <p:nvPr/>
        </p:nvGrpSpPr>
        <p:grpSpPr bwMode="auto">
          <a:xfrm>
            <a:off x="666750" y="4267200"/>
            <a:ext cx="4114800" cy="1524000"/>
            <a:chOff x="420" y="2688"/>
            <a:chExt cx="2592" cy="960"/>
          </a:xfrm>
        </p:grpSpPr>
        <p:grpSp>
          <p:nvGrpSpPr>
            <p:cNvPr id="4162" name="Group 443"/>
            <p:cNvGrpSpPr>
              <a:grpSpLocks/>
            </p:cNvGrpSpPr>
            <p:nvPr/>
          </p:nvGrpSpPr>
          <p:grpSpPr bwMode="auto">
            <a:xfrm>
              <a:off x="420" y="2688"/>
              <a:ext cx="2592" cy="960"/>
              <a:chOff x="384" y="2688"/>
              <a:chExt cx="2592" cy="960"/>
            </a:xfrm>
          </p:grpSpPr>
          <p:sp>
            <p:nvSpPr>
              <p:cNvPr id="4164" name="Rectangle 313"/>
              <p:cNvSpPr>
                <a:spLocks noChangeArrowheads="1"/>
              </p:cNvSpPr>
              <p:nvPr/>
            </p:nvSpPr>
            <p:spPr bwMode="auto">
              <a:xfrm>
                <a:off x="384" y="2688"/>
                <a:ext cx="2592" cy="96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  <p:grpSp>
            <p:nvGrpSpPr>
              <p:cNvPr id="4165" name="Group 381"/>
              <p:cNvGrpSpPr>
                <a:grpSpLocks/>
              </p:cNvGrpSpPr>
              <p:nvPr/>
            </p:nvGrpSpPr>
            <p:grpSpPr bwMode="auto">
              <a:xfrm>
                <a:off x="820" y="2736"/>
                <a:ext cx="213" cy="816"/>
                <a:chOff x="820" y="2736"/>
                <a:chExt cx="213" cy="816"/>
              </a:xfrm>
            </p:grpSpPr>
            <p:sp>
              <p:nvSpPr>
                <p:cNvPr id="4175" name="Rectangle 315"/>
                <p:cNvSpPr>
                  <a:spLocks noChangeArrowheads="1"/>
                </p:cNvSpPr>
                <p:nvPr/>
              </p:nvSpPr>
              <p:spPr bwMode="auto">
                <a:xfrm rot="855461">
                  <a:off x="886" y="2736"/>
                  <a:ext cx="31" cy="729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76" name="Oval 316"/>
                <p:cNvSpPr>
                  <a:spLocks noChangeArrowheads="1"/>
                </p:cNvSpPr>
                <p:nvPr/>
              </p:nvSpPr>
              <p:spPr bwMode="auto">
                <a:xfrm>
                  <a:off x="972" y="2737"/>
                  <a:ext cx="30" cy="43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77" name="Rectangle 317"/>
                <p:cNvSpPr>
                  <a:spLocks noChangeArrowheads="1"/>
                </p:cNvSpPr>
                <p:nvPr/>
              </p:nvSpPr>
              <p:spPr bwMode="auto">
                <a:xfrm rot="855461">
                  <a:off x="856" y="2737"/>
                  <a:ext cx="30" cy="729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78" name="Oval 318"/>
                <p:cNvSpPr>
                  <a:spLocks noChangeArrowheads="1"/>
                </p:cNvSpPr>
                <p:nvPr/>
              </p:nvSpPr>
              <p:spPr bwMode="auto">
                <a:xfrm>
                  <a:off x="941" y="2737"/>
                  <a:ext cx="31" cy="43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79" name="Rectangle 319"/>
                <p:cNvSpPr>
                  <a:spLocks noChangeArrowheads="1"/>
                </p:cNvSpPr>
                <p:nvPr/>
              </p:nvSpPr>
              <p:spPr bwMode="auto">
                <a:xfrm rot="855461">
                  <a:off x="917" y="2737"/>
                  <a:ext cx="31" cy="729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80" name="Oval 320"/>
                <p:cNvSpPr>
                  <a:spLocks noChangeArrowheads="1"/>
                </p:cNvSpPr>
                <p:nvPr/>
              </p:nvSpPr>
              <p:spPr bwMode="auto">
                <a:xfrm>
                  <a:off x="1002" y="2737"/>
                  <a:ext cx="31" cy="43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81" name="Rectangle 321"/>
                <p:cNvSpPr>
                  <a:spLocks noChangeArrowheads="1"/>
                </p:cNvSpPr>
                <p:nvPr/>
              </p:nvSpPr>
              <p:spPr bwMode="auto">
                <a:xfrm rot="855461">
                  <a:off x="917" y="2780"/>
                  <a:ext cx="31" cy="729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82" name="Oval 322"/>
                <p:cNvSpPr>
                  <a:spLocks noChangeArrowheads="1"/>
                </p:cNvSpPr>
                <p:nvPr/>
              </p:nvSpPr>
              <p:spPr bwMode="auto">
                <a:xfrm>
                  <a:off x="1002" y="2780"/>
                  <a:ext cx="31" cy="43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83" name="Rectangle 323"/>
                <p:cNvSpPr>
                  <a:spLocks noChangeArrowheads="1"/>
                </p:cNvSpPr>
                <p:nvPr/>
              </p:nvSpPr>
              <p:spPr bwMode="auto">
                <a:xfrm rot="855461">
                  <a:off x="886" y="2780"/>
                  <a:ext cx="31" cy="729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84" name="Oval 324"/>
                <p:cNvSpPr>
                  <a:spLocks noChangeArrowheads="1"/>
                </p:cNvSpPr>
                <p:nvPr/>
              </p:nvSpPr>
              <p:spPr bwMode="auto">
                <a:xfrm>
                  <a:off x="972" y="2780"/>
                  <a:ext cx="30" cy="43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85" name="Rectangle 325"/>
                <p:cNvSpPr>
                  <a:spLocks noChangeArrowheads="1"/>
                </p:cNvSpPr>
                <p:nvPr/>
              </p:nvSpPr>
              <p:spPr bwMode="auto">
                <a:xfrm rot="855461">
                  <a:off x="825" y="2780"/>
                  <a:ext cx="31" cy="729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86" name="Oval 326"/>
                <p:cNvSpPr>
                  <a:spLocks noChangeArrowheads="1"/>
                </p:cNvSpPr>
                <p:nvPr/>
              </p:nvSpPr>
              <p:spPr bwMode="auto">
                <a:xfrm>
                  <a:off x="910" y="2780"/>
                  <a:ext cx="31" cy="43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87" name="Rectangle 327"/>
                <p:cNvSpPr>
                  <a:spLocks noChangeArrowheads="1"/>
                </p:cNvSpPr>
                <p:nvPr/>
              </p:nvSpPr>
              <p:spPr bwMode="auto">
                <a:xfrm rot="855461">
                  <a:off x="856" y="2780"/>
                  <a:ext cx="30" cy="729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88" name="Oval 328"/>
                <p:cNvSpPr>
                  <a:spLocks noChangeArrowheads="1"/>
                </p:cNvSpPr>
                <p:nvPr/>
              </p:nvSpPr>
              <p:spPr bwMode="auto">
                <a:xfrm>
                  <a:off x="941" y="2780"/>
                  <a:ext cx="31" cy="43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89" name="Rectangle 329"/>
                <p:cNvSpPr>
                  <a:spLocks noChangeArrowheads="1"/>
                </p:cNvSpPr>
                <p:nvPr/>
              </p:nvSpPr>
              <p:spPr bwMode="auto">
                <a:xfrm rot="855461">
                  <a:off x="886" y="2823"/>
                  <a:ext cx="31" cy="729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90" name="Oval 330"/>
                <p:cNvSpPr>
                  <a:spLocks noChangeArrowheads="1"/>
                </p:cNvSpPr>
                <p:nvPr/>
              </p:nvSpPr>
              <p:spPr bwMode="auto">
                <a:xfrm>
                  <a:off x="972" y="2823"/>
                  <a:ext cx="30" cy="43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91" name="Rectangle 331"/>
                <p:cNvSpPr>
                  <a:spLocks noChangeArrowheads="1"/>
                </p:cNvSpPr>
                <p:nvPr/>
              </p:nvSpPr>
              <p:spPr bwMode="auto">
                <a:xfrm rot="855461">
                  <a:off x="856" y="2823"/>
                  <a:ext cx="30" cy="729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92" name="Oval 332"/>
                <p:cNvSpPr>
                  <a:spLocks noChangeArrowheads="1"/>
                </p:cNvSpPr>
                <p:nvPr/>
              </p:nvSpPr>
              <p:spPr bwMode="auto">
                <a:xfrm>
                  <a:off x="941" y="2823"/>
                  <a:ext cx="31" cy="43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93" name="Rectangle 333"/>
                <p:cNvSpPr>
                  <a:spLocks noChangeArrowheads="1"/>
                </p:cNvSpPr>
                <p:nvPr/>
              </p:nvSpPr>
              <p:spPr bwMode="auto">
                <a:xfrm rot="855461">
                  <a:off x="825" y="2823"/>
                  <a:ext cx="31" cy="729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94" name="Oval 334"/>
                <p:cNvSpPr>
                  <a:spLocks noChangeArrowheads="1"/>
                </p:cNvSpPr>
                <p:nvPr/>
              </p:nvSpPr>
              <p:spPr bwMode="auto">
                <a:xfrm>
                  <a:off x="910" y="2823"/>
                  <a:ext cx="31" cy="43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95" name="Freeform 335"/>
                <p:cNvSpPr>
                  <a:spLocks/>
                </p:cNvSpPr>
                <p:nvPr/>
              </p:nvSpPr>
              <p:spPr bwMode="auto">
                <a:xfrm>
                  <a:off x="820" y="3162"/>
                  <a:ext cx="128" cy="67"/>
                </a:xfrm>
                <a:custGeom>
                  <a:avLst/>
                  <a:gdLst>
                    <a:gd name="T0" fmla="*/ 0 w 200"/>
                    <a:gd name="T1" fmla="*/ 0 h 75"/>
                    <a:gd name="T2" fmla="*/ 43 w 200"/>
                    <a:gd name="T3" fmla="*/ 54 h 75"/>
                    <a:gd name="T4" fmla="*/ 74 w 200"/>
                    <a:gd name="T5" fmla="*/ 35 h 75"/>
                    <a:gd name="T6" fmla="*/ 82 w 200"/>
                    <a:gd name="T7" fmla="*/ 4 h 7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00"/>
                    <a:gd name="T13" fmla="*/ 0 h 75"/>
                    <a:gd name="T14" fmla="*/ 200 w 200"/>
                    <a:gd name="T15" fmla="*/ 75 h 7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00" h="75">
                      <a:moveTo>
                        <a:pt x="0" y="0"/>
                      </a:moveTo>
                      <a:cubicBezTo>
                        <a:pt x="17" y="11"/>
                        <a:pt x="74" y="61"/>
                        <a:pt x="104" y="68"/>
                      </a:cubicBezTo>
                      <a:cubicBezTo>
                        <a:pt x="134" y="75"/>
                        <a:pt x="164" y="55"/>
                        <a:pt x="180" y="44"/>
                      </a:cubicBezTo>
                      <a:cubicBezTo>
                        <a:pt x="196" y="33"/>
                        <a:pt x="196" y="12"/>
                        <a:pt x="200" y="4"/>
                      </a:cubicBez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166" name="Group 345"/>
              <p:cNvGrpSpPr>
                <a:grpSpLocks/>
              </p:cNvGrpSpPr>
              <p:nvPr/>
            </p:nvGrpSpPr>
            <p:grpSpPr bwMode="auto">
              <a:xfrm>
                <a:off x="2304" y="2784"/>
                <a:ext cx="299" cy="729"/>
                <a:chOff x="1858" y="2822"/>
                <a:chExt cx="299" cy="729"/>
              </a:xfrm>
            </p:grpSpPr>
            <p:sp>
              <p:nvSpPr>
                <p:cNvPr id="4167" name="Rectangle 336"/>
                <p:cNvSpPr>
                  <a:spLocks noChangeArrowheads="1"/>
                </p:cNvSpPr>
                <p:nvPr/>
              </p:nvSpPr>
              <p:spPr bwMode="auto">
                <a:xfrm rot="855461">
                  <a:off x="2041" y="2822"/>
                  <a:ext cx="31" cy="729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68" name="Oval 337"/>
                <p:cNvSpPr>
                  <a:spLocks noChangeArrowheads="1"/>
                </p:cNvSpPr>
                <p:nvPr/>
              </p:nvSpPr>
              <p:spPr bwMode="auto">
                <a:xfrm>
                  <a:off x="2126" y="2822"/>
                  <a:ext cx="31" cy="43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69" name="Rectangle 338"/>
                <p:cNvSpPr>
                  <a:spLocks noChangeArrowheads="1"/>
                </p:cNvSpPr>
                <p:nvPr/>
              </p:nvSpPr>
              <p:spPr bwMode="auto">
                <a:xfrm rot="855461">
                  <a:off x="1980" y="2822"/>
                  <a:ext cx="31" cy="729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70" name="Oval 339"/>
                <p:cNvSpPr>
                  <a:spLocks noChangeArrowheads="1"/>
                </p:cNvSpPr>
                <p:nvPr/>
              </p:nvSpPr>
              <p:spPr bwMode="auto">
                <a:xfrm>
                  <a:off x="2065" y="2822"/>
                  <a:ext cx="31" cy="43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71" name="Rectangle 340"/>
                <p:cNvSpPr>
                  <a:spLocks noChangeArrowheads="1"/>
                </p:cNvSpPr>
                <p:nvPr/>
              </p:nvSpPr>
              <p:spPr bwMode="auto">
                <a:xfrm rot="855461">
                  <a:off x="1919" y="2822"/>
                  <a:ext cx="31" cy="729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72" name="Oval 341"/>
                <p:cNvSpPr>
                  <a:spLocks noChangeArrowheads="1"/>
                </p:cNvSpPr>
                <p:nvPr/>
              </p:nvSpPr>
              <p:spPr bwMode="auto">
                <a:xfrm>
                  <a:off x="2004" y="2822"/>
                  <a:ext cx="31" cy="43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73" name="Rectangle 342"/>
                <p:cNvSpPr>
                  <a:spLocks noChangeArrowheads="1"/>
                </p:cNvSpPr>
                <p:nvPr/>
              </p:nvSpPr>
              <p:spPr bwMode="auto">
                <a:xfrm rot="855461">
                  <a:off x="1858" y="2822"/>
                  <a:ext cx="31" cy="729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74" name="Oval 343"/>
                <p:cNvSpPr>
                  <a:spLocks noChangeArrowheads="1"/>
                </p:cNvSpPr>
                <p:nvPr/>
              </p:nvSpPr>
              <p:spPr bwMode="auto">
                <a:xfrm>
                  <a:off x="1943" y="2822"/>
                  <a:ext cx="31" cy="43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</p:grpSp>
        </p:grpSp>
        <p:sp>
          <p:nvSpPr>
            <p:cNvPr id="4163" name="Line 445"/>
            <p:cNvSpPr>
              <a:spLocks noChangeShapeType="1"/>
            </p:cNvSpPr>
            <p:nvPr/>
          </p:nvSpPr>
          <p:spPr bwMode="auto">
            <a:xfrm flipV="1">
              <a:off x="2208" y="2916"/>
              <a:ext cx="480" cy="5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652" name="Line 604"/>
          <p:cNvSpPr>
            <a:spLocks noChangeShapeType="1"/>
          </p:cNvSpPr>
          <p:nvPr/>
        </p:nvSpPr>
        <p:spPr bwMode="auto">
          <a:xfrm>
            <a:off x="2730500" y="3733800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5" name="Rectangle 612"/>
          <p:cNvSpPr>
            <a:spLocks noChangeArrowheads="1"/>
          </p:cNvSpPr>
          <p:nvPr/>
        </p:nvSpPr>
        <p:spPr bwMode="auto">
          <a:xfrm>
            <a:off x="2667000" y="558800"/>
            <a:ext cx="4343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latin typeface="Arial" charset="0"/>
              </a:rPr>
              <a:t>Toán</a:t>
            </a:r>
            <a:endParaRPr lang="en-US">
              <a:latin typeface="Arial" charset="0"/>
            </a:endParaRPr>
          </a:p>
        </p:txBody>
      </p:sp>
      <p:sp>
        <p:nvSpPr>
          <p:cNvPr id="2662" name="Text Box 614"/>
          <p:cNvSpPr txBox="1">
            <a:spLocks noChangeArrowheads="1"/>
          </p:cNvSpPr>
          <p:nvPr/>
        </p:nvSpPr>
        <p:spPr bwMode="auto">
          <a:xfrm>
            <a:off x="1905000" y="5943600"/>
            <a:ext cx="259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  <a:latin typeface="Arial" charset="0"/>
              </a:rPr>
              <a:t>14   -   8   =    6</a:t>
            </a:r>
          </a:p>
        </p:txBody>
      </p:sp>
      <p:sp>
        <p:nvSpPr>
          <p:cNvPr id="2663" name="Text Box 615"/>
          <p:cNvSpPr txBox="1">
            <a:spLocks noChangeArrowheads="1"/>
          </p:cNvSpPr>
          <p:nvPr/>
        </p:nvSpPr>
        <p:spPr bwMode="auto">
          <a:xfrm>
            <a:off x="5410200" y="3581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Arial" charset="0"/>
              </a:rPr>
              <a:t>14</a:t>
            </a:r>
          </a:p>
        </p:txBody>
      </p:sp>
      <p:sp>
        <p:nvSpPr>
          <p:cNvPr id="2665" name="Text Box 617"/>
          <p:cNvSpPr txBox="1">
            <a:spLocks noChangeArrowheads="1"/>
          </p:cNvSpPr>
          <p:nvPr/>
        </p:nvSpPr>
        <p:spPr bwMode="auto">
          <a:xfrm>
            <a:off x="5562600" y="40386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Arial" charset="0"/>
              </a:rPr>
              <a:t>8</a:t>
            </a:r>
          </a:p>
        </p:txBody>
      </p:sp>
      <p:sp>
        <p:nvSpPr>
          <p:cNvPr id="2666" name="Text Box 618"/>
          <p:cNvSpPr txBox="1">
            <a:spLocks noChangeArrowheads="1"/>
          </p:cNvSpPr>
          <p:nvPr/>
        </p:nvSpPr>
        <p:spPr bwMode="auto">
          <a:xfrm>
            <a:off x="5181600" y="3810000"/>
            <a:ext cx="22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Arial" charset="0"/>
              </a:rPr>
              <a:t>-</a:t>
            </a:r>
          </a:p>
        </p:txBody>
      </p:sp>
      <p:sp>
        <p:nvSpPr>
          <p:cNvPr id="2667" name="Line 619"/>
          <p:cNvSpPr>
            <a:spLocks noChangeShapeType="1"/>
          </p:cNvSpPr>
          <p:nvPr/>
        </p:nvSpPr>
        <p:spPr bwMode="auto">
          <a:xfrm>
            <a:off x="5422900" y="4445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9" name="Text Box 621"/>
          <p:cNvSpPr txBox="1">
            <a:spLocks noChangeArrowheads="1"/>
          </p:cNvSpPr>
          <p:nvPr/>
        </p:nvSpPr>
        <p:spPr bwMode="auto">
          <a:xfrm>
            <a:off x="5562600" y="44958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Arial" charset="0"/>
              </a:rPr>
              <a:t>6</a:t>
            </a:r>
          </a:p>
        </p:txBody>
      </p:sp>
      <p:sp>
        <p:nvSpPr>
          <p:cNvPr id="2673" name="Text Box 625"/>
          <p:cNvSpPr txBox="1">
            <a:spLocks noChangeArrowheads="1"/>
          </p:cNvSpPr>
          <p:nvPr/>
        </p:nvSpPr>
        <p:spPr bwMode="auto">
          <a:xfrm>
            <a:off x="6629400" y="2286000"/>
            <a:ext cx="198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14 – 5 = 9</a:t>
            </a:r>
          </a:p>
        </p:txBody>
      </p:sp>
      <p:sp>
        <p:nvSpPr>
          <p:cNvPr id="2674" name="Text Box 626"/>
          <p:cNvSpPr txBox="1">
            <a:spLocks noChangeArrowheads="1"/>
          </p:cNvSpPr>
          <p:nvPr/>
        </p:nvSpPr>
        <p:spPr bwMode="auto">
          <a:xfrm>
            <a:off x="6629400" y="2971800"/>
            <a:ext cx="198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14 – 6 = 8</a:t>
            </a:r>
          </a:p>
        </p:txBody>
      </p:sp>
      <p:sp>
        <p:nvSpPr>
          <p:cNvPr id="2675" name="Text Box 627"/>
          <p:cNvSpPr txBox="1">
            <a:spLocks noChangeArrowheads="1"/>
          </p:cNvSpPr>
          <p:nvPr/>
        </p:nvSpPr>
        <p:spPr bwMode="auto">
          <a:xfrm>
            <a:off x="6667500" y="3733800"/>
            <a:ext cx="198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14 – 7 = 7</a:t>
            </a:r>
          </a:p>
        </p:txBody>
      </p:sp>
      <p:sp>
        <p:nvSpPr>
          <p:cNvPr id="2676" name="Text Box 628"/>
          <p:cNvSpPr txBox="1">
            <a:spLocks noChangeArrowheads="1"/>
          </p:cNvSpPr>
          <p:nvPr/>
        </p:nvSpPr>
        <p:spPr bwMode="auto">
          <a:xfrm>
            <a:off x="6667500" y="4495800"/>
            <a:ext cx="198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14 – 8 = 6</a:t>
            </a:r>
          </a:p>
        </p:txBody>
      </p:sp>
      <p:sp>
        <p:nvSpPr>
          <p:cNvPr id="2678" name="Text Box 630"/>
          <p:cNvSpPr txBox="1">
            <a:spLocks noChangeArrowheads="1"/>
          </p:cNvSpPr>
          <p:nvPr/>
        </p:nvSpPr>
        <p:spPr bwMode="auto">
          <a:xfrm>
            <a:off x="6667500" y="5257800"/>
            <a:ext cx="1981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14 – 9 = 5</a:t>
            </a:r>
          </a:p>
        </p:txBody>
      </p:sp>
      <p:sp>
        <p:nvSpPr>
          <p:cNvPr id="2686" name="Rectangle 638"/>
          <p:cNvSpPr>
            <a:spLocks noChangeArrowheads="1"/>
          </p:cNvSpPr>
          <p:nvPr/>
        </p:nvSpPr>
        <p:spPr bwMode="auto">
          <a:xfrm>
            <a:off x="914400" y="4305300"/>
            <a:ext cx="1371600" cy="13906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grpSp>
        <p:nvGrpSpPr>
          <p:cNvPr id="11" name="Group 663"/>
          <p:cNvGrpSpPr>
            <a:grpSpLocks/>
          </p:cNvGrpSpPr>
          <p:nvPr/>
        </p:nvGrpSpPr>
        <p:grpSpPr bwMode="auto">
          <a:xfrm>
            <a:off x="1066800" y="4438650"/>
            <a:ext cx="1046163" cy="1157288"/>
            <a:chOff x="528" y="2784"/>
            <a:chExt cx="659" cy="729"/>
          </a:xfrm>
        </p:grpSpPr>
        <p:grpSp>
          <p:nvGrpSpPr>
            <p:cNvPr id="4139" name="Group 664"/>
            <p:cNvGrpSpPr>
              <a:grpSpLocks/>
            </p:cNvGrpSpPr>
            <p:nvPr/>
          </p:nvGrpSpPr>
          <p:grpSpPr bwMode="auto">
            <a:xfrm>
              <a:off x="528" y="2784"/>
              <a:ext cx="417" cy="729"/>
              <a:chOff x="678" y="2784"/>
              <a:chExt cx="417" cy="729"/>
            </a:xfrm>
          </p:grpSpPr>
          <p:sp>
            <p:nvSpPr>
              <p:cNvPr id="4149" name="Rectangle 665"/>
              <p:cNvSpPr>
                <a:spLocks noChangeArrowheads="1"/>
              </p:cNvSpPr>
              <p:nvPr/>
            </p:nvSpPr>
            <p:spPr bwMode="auto">
              <a:xfrm rot="855461">
                <a:off x="739" y="2784"/>
                <a:ext cx="31" cy="729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  <p:sp>
            <p:nvSpPr>
              <p:cNvPr id="4150" name="Oval 666"/>
              <p:cNvSpPr>
                <a:spLocks noChangeArrowheads="1"/>
              </p:cNvSpPr>
              <p:nvPr/>
            </p:nvSpPr>
            <p:spPr bwMode="auto">
              <a:xfrm>
                <a:off x="824" y="2784"/>
                <a:ext cx="31" cy="43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  <p:sp>
            <p:nvSpPr>
              <p:cNvPr id="4151" name="Rectangle 667"/>
              <p:cNvSpPr>
                <a:spLocks noChangeArrowheads="1"/>
              </p:cNvSpPr>
              <p:nvPr/>
            </p:nvSpPr>
            <p:spPr bwMode="auto">
              <a:xfrm rot="855461">
                <a:off x="678" y="2784"/>
                <a:ext cx="31" cy="729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  <p:grpSp>
            <p:nvGrpSpPr>
              <p:cNvPr id="4152" name="Group 668"/>
              <p:cNvGrpSpPr>
                <a:grpSpLocks/>
              </p:cNvGrpSpPr>
              <p:nvPr/>
            </p:nvGrpSpPr>
            <p:grpSpPr bwMode="auto">
              <a:xfrm>
                <a:off x="796" y="2784"/>
                <a:ext cx="299" cy="729"/>
                <a:chOff x="1858" y="2822"/>
                <a:chExt cx="299" cy="729"/>
              </a:xfrm>
            </p:grpSpPr>
            <p:sp>
              <p:nvSpPr>
                <p:cNvPr id="4154" name="Rectangle 669"/>
                <p:cNvSpPr>
                  <a:spLocks noChangeArrowheads="1"/>
                </p:cNvSpPr>
                <p:nvPr/>
              </p:nvSpPr>
              <p:spPr bwMode="auto">
                <a:xfrm rot="855461">
                  <a:off x="2041" y="2822"/>
                  <a:ext cx="31" cy="729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55" name="Oval 670"/>
                <p:cNvSpPr>
                  <a:spLocks noChangeArrowheads="1"/>
                </p:cNvSpPr>
                <p:nvPr/>
              </p:nvSpPr>
              <p:spPr bwMode="auto">
                <a:xfrm>
                  <a:off x="2126" y="2822"/>
                  <a:ext cx="31" cy="43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56" name="Rectangle 671"/>
                <p:cNvSpPr>
                  <a:spLocks noChangeArrowheads="1"/>
                </p:cNvSpPr>
                <p:nvPr/>
              </p:nvSpPr>
              <p:spPr bwMode="auto">
                <a:xfrm rot="855461">
                  <a:off x="1980" y="2822"/>
                  <a:ext cx="31" cy="729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57" name="Oval 672"/>
                <p:cNvSpPr>
                  <a:spLocks noChangeArrowheads="1"/>
                </p:cNvSpPr>
                <p:nvPr/>
              </p:nvSpPr>
              <p:spPr bwMode="auto">
                <a:xfrm>
                  <a:off x="2065" y="2822"/>
                  <a:ext cx="31" cy="43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58" name="Rectangle 673"/>
                <p:cNvSpPr>
                  <a:spLocks noChangeArrowheads="1"/>
                </p:cNvSpPr>
                <p:nvPr/>
              </p:nvSpPr>
              <p:spPr bwMode="auto">
                <a:xfrm rot="855461">
                  <a:off x="1919" y="2822"/>
                  <a:ext cx="31" cy="729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59" name="Oval 674"/>
                <p:cNvSpPr>
                  <a:spLocks noChangeArrowheads="1"/>
                </p:cNvSpPr>
                <p:nvPr/>
              </p:nvSpPr>
              <p:spPr bwMode="auto">
                <a:xfrm>
                  <a:off x="2004" y="2822"/>
                  <a:ext cx="31" cy="43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60" name="Rectangle 675"/>
                <p:cNvSpPr>
                  <a:spLocks noChangeArrowheads="1"/>
                </p:cNvSpPr>
                <p:nvPr/>
              </p:nvSpPr>
              <p:spPr bwMode="auto">
                <a:xfrm rot="855461">
                  <a:off x="1858" y="2822"/>
                  <a:ext cx="31" cy="729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4161" name="Oval 676"/>
                <p:cNvSpPr>
                  <a:spLocks noChangeArrowheads="1"/>
                </p:cNvSpPr>
                <p:nvPr/>
              </p:nvSpPr>
              <p:spPr bwMode="auto">
                <a:xfrm>
                  <a:off x="1943" y="2822"/>
                  <a:ext cx="31" cy="43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Arial" charset="0"/>
                  </a:endParaRPr>
                </a:p>
              </p:txBody>
            </p:sp>
          </p:grpSp>
          <p:sp>
            <p:nvSpPr>
              <p:cNvPr id="4153" name="Oval 677"/>
              <p:cNvSpPr>
                <a:spLocks noChangeArrowheads="1"/>
              </p:cNvSpPr>
              <p:nvPr/>
            </p:nvSpPr>
            <p:spPr bwMode="auto">
              <a:xfrm>
                <a:off x="763" y="2784"/>
                <a:ext cx="31" cy="43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</p:grpSp>
        <p:grpSp>
          <p:nvGrpSpPr>
            <p:cNvPr id="4140" name="Group 678"/>
            <p:cNvGrpSpPr>
              <a:grpSpLocks/>
            </p:cNvGrpSpPr>
            <p:nvPr/>
          </p:nvGrpSpPr>
          <p:grpSpPr bwMode="auto">
            <a:xfrm>
              <a:off x="888" y="2784"/>
              <a:ext cx="299" cy="729"/>
              <a:chOff x="1858" y="2822"/>
              <a:chExt cx="299" cy="729"/>
            </a:xfrm>
          </p:grpSpPr>
          <p:sp>
            <p:nvSpPr>
              <p:cNvPr id="4141" name="Rectangle 679"/>
              <p:cNvSpPr>
                <a:spLocks noChangeArrowheads="1"/>
              </p:cNvSpPr>
              <p:nvPr/>
            </p:nvSpPr>
            <p:spPr bwMode="auto">
              <a:xfrm rot="855461">
                <a:off x="2041" y="2822"/>
                <a:ext cx="31" cy="729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  <p:sp>
            <p:nvSpPr>
              <p:cNvPr id="4142" name="Oval 680"/>
              <p:cNvSpPr>
                <a:spLocks noChangeArrowheads="1"/>
              </p:cNvSpPr>
              <p:nvPr/>
            </p:nvSpPr>
            <p:spPr bwMode="auto">
              <a:xfrm>
                <a:off x="2126" y="2822"/>
                <a:ext cx="31" cy="43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  <p:sp>
            <p:nvSpPr>
              <p:cNvPr id="4143" name="Rectangle 681"/>
              <p:cNvSpPr>
                <a:spLocks noChangeArrowheads="1"/>
              </p:cNvSpPr>
              <p:nvPr/>
            </p:nvSpPr>
            <p:spPr bwMode="auto">
              <a:xfrm rot="855461">
                <a:off x="1980" y="2822"/>
                <a:ext cx="31" cy="729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  <p:sp>
            <p:nvSpPr>
              <p:cNvPr id="4144" name="Oval 682"/>
              <p:cNvSpPr>
                <a:spLocks noChangeArrowheads="1"/>
              </p:cNvSpPr>
              <p:nvPr/>
            </p:nvSpPr>
            <p:spPr bwMode="auto">
              <a:xfrm>
                <a:off x="2065" y="2822"/>
                <a:ext cx="31" cy="43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  <p:sp>
            <p:nvSpPr>
              <p:cNvPr id="4145" name="Rectangle 683"/>
              <p:cNvSpPr>
                <a:spLocks noChangeArrowheads="1"/>
              </p:cNvSpPr>
              <p:nvPr/>
            </p:nvSpPr>
            <p:spPr bwMode="auto">
              <a:xfrm rot="855461">
                <a:off x="1919" y="2822"/>
                <a:ext cx="31" cy="729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  <p:sp>
            <p:nvSpPr>
              <p:cNvPr id="4146" name="Oval 684"/>
              <p:cNvSpPr>
                <a:spLocks noChangeArrowheads="1"/>
              </p:cNvSpPr>
              <p:nvPr/>
            </p:nvSpPr>
            <p:spPr bwMode="auto">
              <a:xfrm>
                <a:off x="2004" y="2822"/>
                <a:ext cx="31" cy="43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  <p:sp>
            <p:nvSpPr>
              <p:cNvPr id="4147" name="Rectangle 685"/>
              <p:cNvSpPr>
                <a:spLocks noChangeArrowheads="1"/>
              </p:cNvSpPr>
              <p:nvPr/>
            </p:nvSpPr>
            <p:spPr bwMode="auto">
              <a:xfrm rot="855461">
                <a:off x="1858" y="2822"/>
                <a:ext cx="31" cy="729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  <p:sp>
            <p:nvSpPr>
              <p:cNvPr id="4148" name="Oval 686"/>
              <p:cNvSpPr>
                <a:spLocks noChangeArrowheads="1"/>
              </p:cNvSpPr>
              <p:nvPr/>
            </p:nvSpPr>
            <p:spPr bwMode="auto">
              <a:xfrm>
                <a:off x="1943" y="2822"/>
                <a:ext cx="31" cy="43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</p:grpSp>
      </p:grpSp>
      <p:sp>
        <p:nvSpPr>
          <p:cNvPr id="2736" name="AutoShape 688"/>
          <p:cNvSpPr>
            <a:spLocks noChangeArrowheads="1"/>
          </p:cNvSpPr>
          <p:nvPr/>
        </p:nvSpPr>
        <p:spPr bwMode="auto">
          <a:xfrm>
            <a:off x="1466850" y="4381500"/>
            <a:ext cx="762000" cy="1295400"/>
          </a:xfrm>
          <a:prstGeom prst="parallelogram">
            <a:avLst>
              <a:gd name="adj" fmla="val 42500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grpSp>
        <p:nvGrpSpPr>
          <p:cNvPr id="15" name="Group 689"/>
          <p:cNvGrpSpPr>
            <a:grpSpLocks/>
          </p:cNvGrpSpPr>
          <p:nvPr/>
        </p:nvGrpSpPr>
        <p:grpSpPr bwMode="auto">
          <a:xfrm>
            <a:off x="3238500" y="4419600"/>
            <a:ext cx="482600" cy="1162050"/>
            <a:chOff x="1968" y="2784"/>
            <a:chExt cx="304" cy="732"/>
          </a:xfrm>
        </p:grpSpPr>
        <p:grpSp>
          <p:nvGrpSpPr>
            <p:cNvPr id="4127" name="Group 690"/>
            <p:cNvGrpSpPr>
              <a:grpSpLocks/>
            </p:cNvGrpSpPr>
            <p:nvPr/>
          </p:nvGrpSpPr>
          <p:grpSpPr bwMode="auto">
            <a:xfrm>
              <a:off x="1968" y="2796"/>
              <a:ext cx="112" cy="720"/>
              <a:chOff x="1968" y="2784"/>
              <a:chExt cx="112" cy="720"/>
            </a:xfrm>
          </p:grpSpPr>
          <p:sp>
            <p:nvSpPr>
              <p:cNvPr id="4137" name="Rectangle 691"/>
              <p:cNvSpPr>
                <a:spLocks noChangeArrowheads="1"/>
              </p:cNvSpPr>
              <p:nvPr/>
            </p:nvSpPr>
            <p:spPr bwMode="auto">
              <a:xfrm rot="855461">
                <a:off x="1968" y="2784"/>
                <a:ext cx="29" cy="72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  <p:sp>
            <p:nvSpPr>
              <p:cNvPr id="4138" name="Oval 692"/>
              <p:cNvSpPr>
                <a:spLocks noChangeArrowheads="1"/>
              </p:cNvSpPr>
              <p:nvPr/>
            </p:nvSpPr>
            <p:spPr bwMode="auto">
              <a:xfrm>
                <a:off x="2051" y="2784"/>
                <a:ext cx="29" cy="4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</p:grpSp>
        <p:grpSp>
          <p:nvGrpSpPr>
            <p:cNvPr id="4128" name="Group 693"/>
            <p:cNvGrpSpPr>
              <a:grpSpLocks/>
            </p:cNvGrpSpPr>
            <p:nvPr/>
          </p:nvGrpSpPr>
          <p:grpSpPr bwMode="auto">
            <a:xfrm>
              <a:off x="2032" y="2796"/>
              <a:ext cx="112" cy="720"/>
              <a:chOff x="1968" y="2784"/>
              <a:chExt cx="112" cy="720"/>
            </a:xfrm>
          </p:grpSpPr>
          <p:sp>
            <p:nvSpPr>
              <p:cNvPr id="4135" name="Rectangle 694"/>
              <p:cNvSpPr>
                <a:spLocks noChangeArrowheads="1"/>
              </p:cNvSpPr>
              <p:nvPr/>
            </p:nvSpPr>
            <p:spPr bwMode="auto">
              <a:xfrm rot="855461">
                <a:off x="1968" y="2784"/>
                <a:ext cx="29" cy="72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  <p:sp>
            <p:nvSpPr>
              <p:cNvPr id="4136" name="Oval 695"/>
              <p:cNvSpPr>
                <a:spLocks noChangeArrowheads="1"/>
              </p:cNvSpPr>
              <p:nvPr/>
            </p:nvSpPr>
            <p:spPr bwMode="auto">
              <a:xfrm>
                <a:off x="2051" y="2784"/>
                <a:ext cx="29" cy="4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</p:grpSp>
        <p:grpSp>
          <p:nvGrpSpPr>
            <p:cNvPr id="4129" name="Group 696"/>
            <p:cNvGrpSpPr>
              <a:grpSpLocks/>
            </p:cNvGrpSpPr>
            <p:nvPr/>
          </p:nvGrpSpPr>
          <p:grpSpPr bwMode="auto">
            <a:xfrm>
              <a:off x="2096" y="2784"/>
              <a:ext cx="112" cy="720"/>
              <a:chOff x="1968" y="2784"/>
              <a:chExt cx="112" cy="720"/>
            </a:xfrm>
          </p:grpSpPr>
          <p:sp>
            <p:nvSpPr>
              <p:cNvPr id="4133" name="Rectangle 697"/>
              <p:cNvSpPr>
                <a:spLocks noChangeArrowheads="1"/>
              </p:cNvSpPr>
              <p:nvPr/>
            </p:nvSpPr>
            <p:spPr bwMode="auto">
              <a:xfrm rot="855461">
                <a:off x="1968" y="2784"/>
                <a:ext cx="29" cy="72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  <p:sp>
            <p:nvSpPr>
              <p:cNvPr id="4134" name="Oval 698"/>
              <p:cNvSpPr>
                <a:spLocks noChangeArrowheads="1"/>
              </p:cNvSpPr>
              <p:nvPr/>
            </p:nvSpPr>
            <p:spPr bwMode="auto">
              <a:xfrm>
                <a:off x="2051" y="2784"/>
                <a:ext cx="29" cy="4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</p:grpSp>
        <p:grpSp>
          <p:nvGrpSpPr>
            <p:cNvPr id="4130" name="Group 699"/>
            <p:cNvGrpSpPr>
              <a:grpSpLocks/>
            </p:cNvGrpSpPr>
            <p:nvPr/>
          </p:nvGrpSpPr>
          <p:grpSpPr bwMode="auto">
            <a:xfrm>
              <a:off x="2160" y="2784"/>
              <a:ext cx="112" cy="720"/>
              <a:chOff x="1968" y="2784"/>
              <a:chExt cx="112" cy="720"/>
            </a:xfrm>
          </p:grpSpPr>
          <p:sp>
            <p:nvSpPr>
              <p:cNvPr id="4131" name="Rectangle 700"/>
              <p:cNvSpPr>
                <a:spLocks noChangeArrowheads="1"/>
              </p:cNvSpPr>
              <p:nvPr/>
            </p:nvSpPr>
            <p:spPr bwMode="auto">
              <a:xfrm rot="855461">
                <a:off x="1968" y="2784"/>
                <a:ext cx="29" cy="72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  <p:sp>
            <p:nvSpPr>
              <p:cNvPr id="4132" name="Oval 701"/>
              <p:cNvSpPr>
                <a:spLocks noChangeArrowheads="1"/>
              </p:cNvSpPr>
              <p:nvPr/>
            </p:nvSpPr>
            <p:spPr bwMode="auto">
              <a:xfrm>
                <a:off x="2051" y="2784"/>
                <a:ext cx="29" cy="4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Arial" charset="0"/>
                </a:endParaRPr>
              </a:p>
            </p:txBody>
          </p:sp>
        </p:grpSp>
      </p:grpSp>
      <p:sp>
        <p:nvSpPr>
          <p:cNvPr id="2750" name="Line 702"/>
          <p:cNvSpPr>
            <a:spLocks noChangeShapeType="1"/>
          </p:cNvSpPr>
          <p:nvPr/>
        </p:nvSpPr>
        <p:spPr bwMode="auto">
          <a:xfrm rot="21475302" flipV="1">
            <a:off x="2997200" y="4572000"/>
            <a:ext cx="762000" cy="914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52" name="Text Box 704"/>
          <p:cNvSpPr txBox="1">
            <a:spLocks noChangeArrowheads="1"/>
          </p:cNvSpPr>
          <p:nvPr/>
        </p:nvSpPr>
        <p:spPr bwMode="auto">
          <a:xfrm>
            <a:off x="7981950" y="2305050"/>
            <a:ext cx="404813" cy="523875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Arial" charset="0"/>
              </a:rPr>
              <a:t>?</a:t>
            </a:r>
          </a:p>
        </p:txBody>
      </p:sp>
      <p:sp>
        <p:nvSpPr>
          <p:cNvPr id="2753" name="Text Box 705"/>
          <p:cNvSpPr txBox="1">
            <a:spLocks noChangeArrowheads="1"/>
          </p:cNvSpPr>
          <p:nvPr/>
        </p:nvSpPr>
        <p:spPr bwMode="auto">
          <a:xfrm>
            <a:off x="7334250" y="2971800"/>
            <a:ext cx="404813" cy="523875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Arial" charset="0"/>
              </a:rPr>
              <a:t>?</a:t>
            </a:r>
          </a:p>
        </p:txBody>
      </p:sp>
      <p:sp>
        <p:nvSpPr>
          <p:cNvPr id="2754" name="Text Box 706"/>
          <p:cNvSpPr txBox="1">
            <a:spLocks noChangeArrowheads="1"/>
          </p:cNvSpPr>
          <p:nvPr/>
        </p:nvSpPr>
        <p:spPr bwMode="auto">
          <a:xfrm>
            <a:off x="6743700" y="3752850"/>
            <a:ext cx="404813" cy="523875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Arial" charset="0"/>
              </a:rPr>
              <a:t>?</a:t>
            </a:r>
          </a:p>
        </p:txBody>
      </p:sp>
      <p:sp>
        <p:nvSpPr>
          <p:cNvPr id="2755" name="Text Box 707"/>
          <p:cNvSpPr txBox="1">
            <a:spLocks noChangeArrowheads="1"/>
          </p:cNvSpPr>
          <p:nvPr/>
        </p:nvSpPr>
        <p:spPr bwMode="auto">
          <a:xfrm>
            <a:off x="7410450" y="4514850"/>
            <a:ext cx="404813" cy="523875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Arial" charset="0"/>
              </a:rPr>
              <a:t>?</a:t>
            </a:r>
          </a:p>
        </p:txBody>
      </p:sp>
      <p:sp>
        <p:nvSpPr>
          <p:cNvPr id="2756" name="Text Box 708"/>
          <p:cNvSpPr txBox="1">
            <a:spLocks noChangeArrowheads="1"/>
          </p:cNvSpPr>
          <p:nvPr/>
        </p:nvSpPr>
        <p:spPr bwMode="auto">
          <a:xfrm>
            <a:off x="8020050" y="5257800"/>
            <a:ext cx="404813" cy="523875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Arial" charset="0"/>
              </a:rPr>
              <a:t>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2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2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2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2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2" dur="500"/>
                                        <p:tgtEl>
                                          <p:spTgt spid="2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2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500"/>
                                        <p:tgtEl>
                                          <p:spTgt spid="2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3" dur="500"/>
                                        <p:tgtEl>
                                          <p:spTgt spid="2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500"/>
                                        <p:tgtEl>
                                          <p:spTgt spid="2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9" dur="500"/>
                                        <p:tgtEl>
                                          <p:spTgt spid="2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0" grpId="0" animBg="1"/>
      <p:bldP spid="2105" grpId="0" animBg="1"/>
      <p:bldP spid="2315" grpId="0" autoUpdateAnimBg="0"/>
      <p:bldP spid="2316" grpId="0" autoUpdateAnimBg="0"/>
      <p:bldP spid="2652" grpId="0" animBg="1"/>
      <p:bldP spid="2662" grpId="0"/>
      <p:bldP spid="2663" grpId="0"/>
      <p:bldP spid="2665" grpId="0"/>
      <p:bldP spid="2666" grpId="0"/>
      <p:bldP spid="2667" grpId="0" animBg="1"/>
      <p:bldP spid="2669" grpId="0"/>
      <p:bldP spid="2673" grpId="0"/>
      <p:bldP spid="2674" grpId="0"/>
      <p:bldP spid="2675" grpId="0"/>
      <p:bldP spid="2676" grpId="0"/>
      <p:bldP spid="2678" grpId="0"/>
      <p:bldP spid="2686" grpId="0" animBg="1"/>
      <p:bldP spid="2736" grpId="0" animBg="1"/>
      <p:bldP spid="2750" grpId="0" animBg="1"/>
      <p:bldP spid="2752" grpId="0" animBg="1"/>
      <p:bldP spid="2753" grpId="0" animBg="1"/>
      <p:bldP spid="2754" grpId="0" animBg="1"/>
      <p:bldP spid="2755" grpId="0" animBg="1"/>
      <p:bldP spid="275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8" name="Oval 238"/>
          <p:cNvSpPr>
            <a:spLocks noChangeArrowheads="1"/>
          </p:cNvSpPr>
          <p:nvPr/>
        </p:nvSpPr>
        <p:spPr bwMode="auto">
          <a:xfrm>
            <a:off x="6172200" y="1752600"/>
            <a:ext cx="1371600" cy="2590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5356" name="Oval 236"/>
          <p:cNvSpPr>
            <a:spLocks noChangeArrowheads="1"/>
          </p:cNvSpPr>
          <p:nvPr/>
        </p:nvSpPr>
        <p:spPr bwMode="auto">
          <a:xfrm>
            <a:off x="3505200" y="1803400"/>
            <a:ext cx="1371600" cy="2590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5355" name="Oval 235"/>
          <p:cNvSpPr>
            <a:spLocks noChangeArrowheads="1"/>
          </p:cNvSpPr>
          <p:nvPr/>
        </p:nvSpPr>
        <p:spPr bwMode="auto">
          <a:xfrm>
            <a:off x="1981200" y="1752600"/>
            <a:ext cx="1371600" cy="2590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5354" name="Oval 234"/>
          <p:cNvSpPr>
            <a:spLocks noChangeArrowheads="1"/>
          </p:cNvSpPr>
          <p:nvPr/>
        </p:nvSpPr>
        <p:spPr bwMode="auto">
          <a:xfrm>
            <a:off x="457200" y="1752600"/>
            <a:ext cx="1371600" cy="2590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340600" cy="1020763"/>
          </a:xfrm>
        </p:spPr>
        <p:txBody>
          <a:bodyPr/>
          <a:lstStyle/>
          <a:p>
            <a:r>
              <a:rPr lang="en-US" smtClean="0">
                <a:solidFill>
                  <a:srgbClr val="00CC00"/>
                </a:solidFill>
                <a:latin typeface="Arial" charset="0"/>
              </a:rPr>
              <a:t>Ai nhanh – Ai </a:t>
            </a:r>
            <a:r>
              <a:rPr lang="vi-VN" smtClean="0">
                <a:solidFill>
                  <a:srgbClr val="00CC00"/>
                </a:solidFill>
                <a:latin typeface="Arial" charset="0"/>
              </a:rPr>
              <a:t>đ</a:t>
            </a:r>
            <a:r>
              <a:rPr lang="en-US" smtClean="0">
                <a:solidFill>
                  <a:srgbClr val="00CC00"/>
                </a:solidFill>
                <a:latin typeface="Arial" charset="0"/>
              </a:rPr>
              <a:t>úng ?</a:t>
            </a:r>
          </a:p>
        </p:txBody>
      </p:sp>
      <p:sp>
        <p:nvSpPr>
          <p:cNvPr id="5127" name="Line 105"/>
          <p:cNvSpPr>
            <a:spLocks noChangeShapeType="1"/>
          </p:cNvSpPr>
          <p:nvPr/>
        </p:nvSpPr>
        <p:spPr bwMode="auto">
          <a:xfrm>
            <a:off x="3771900" y="3352800"/>
            <a:ext cx="6096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8" name="Line 108"/>
          <p:cNvSpPr>
            <a:spLocks noChangeShapeType="1"/>
          </p:cNvSpPr>
          <p:nvPr/>
        </p:nvSpPr>
        <p:spPr bwMode="auto">
          <a:xfrm>
            <a:off x="6477000" y="3352800"/>
            <a:ext cx="6096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9" name="Line 111"/>
          <p:cNvSpPr>
            <a:spLocks noChangeShapeType="1"/>
          </p:cNvSpPr>
          <p:nvPr/>
        </p:nvSpPr>
        <p:spPr bwMode="auto">
          <a:xfrm>
            <a:off x="7924800" y="3352800"/>
            <a:ext cx="6096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0" name="Line 114"/>
          <p:cNvSpPr>
            <a:spLocks noChangeShapeType="1"/>
          </p:cNvSpPr>
          <p:nvPr/>
        </p:nvSpPr>
        <p:spPr bwMode="auto">
          <a:xfrm>
            <a:off x="5067300" y="3352800"/>
            <a:ext cx="6096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1" name="Line 117"/>
          <p:cNvSpPr>
            <a:spLocks noChangeShapeType="1"/>
          </p:cNvSpPr>
          <p:nvPr/>
        </p:nvSpPr>
        <p:spPr bwMode="auto">
          <a:xfrm>
            <a:off x="876300" y="3352800"/>
            <a:ext cx="6096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2" name="Line 118"/>
          <p:cNvSpPr>
            <a:spLocks noChangeShapeType="1"/>
          </p:cNvSpPr>
          <p:nvPr/>
        </p:nvSpPr>
        <p:spPr bwMode="auto">
          <a:xfrm>
            <a:off x="914400" y="3352800"/>
            <a:ext cx="6096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3" name="Line 120"/>
          <p:cNvSpPr>
            <a:spLocks noChangeShapeType="1"/>
          </p:cNvSpPr>
          <p:nvPr/>
        </p:nvSpPr>
        <p:spPr bwMode="auto">
          <a:xfrm>
            <a:off x="2286000" y="3352800"/>
            <a:ext cx="6096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139"/>
          <p:cNvGrpSpPr>
            <a:grpSpLocks/>
          </p:cNvGrpSpPr>
          <p:nvPr/>
        </p:nvGrpSpPr>
        <p:grpSpPr bwMode="auto">
          <a:xfrm>
            <a:off x="533400" y="2133600"/>
            <a:ext cx="8248650" cy="1981200"/>
            <a:chOff x="336" y="1344"/>
            <a:chExt cx="5196" cy="1248"/>
          </a:xfrm>
        </p:grpSpPr>
        <p:sp>
          <p:nvSpPr>
            <p:cNvPr id="5153" name="Rectangle 85"/>
            <p:cNvSpPr>
              <a:spLocks noChangeArrowheads="1"/>
            </p:cNvSpPr>
            <p:nvPr/>
          </p:nvSpPr>
          <p:spPr bwMode="auto">
            <a:xfrm>
              <a:off x="2352" y="2160"/>
              <a:ext cx="432" cy="43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5154" name="Rectangle 88"/>
            <p:cNvSpPr>
              <a:spLocks noChangeArrowheads="1"/>
            </p:cNvSpPr>
            <p:nvPr/>
          </p:nvSpPr>
          <p:spPr bwMode="auto">
            <a:xfrm>
              <a:off x="3168" y="2160"/>
              <a:ext cx="432" cy="43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5155" name="Text Box 101"/>
            <p:cNvSpPr txBox="1">
              <a:spLocks noChangeArrowheads="1"/>
            </p:cNvSpPr>
            <p:nvPr/>
          </p:nvSpPr>
          <p:spPr bwMode="auto">
            <a:xfrm>
              <a:off x="1572" y="1380"/>
              <a:ext cx="48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>
                  <a:latin typeface="Arial" charset="0"/>
                </a:rPr>
                <a:t>…</a:t>
              </a:r>
            </a:p>
          </p:txBody>
        </p:sp>
        <p:sp>
          <p:nvSpPr>
            <p:cNvPr id="5156" name="Text Box 107"/>
            <p:cNvSpPr txBox="1">
              <a:spLocks noChangeArrowheads="1"/>
            </p:cNvSpPr>
            <p:nvPr/>
          </p:nvSpPr>
          <p:spPr bwMode="auto">
            <a:xfrm>
              <a:off x="2388" y="2100"/>
              <a:ext cx="48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3200">
                  <a:latin typeface="Arial" charset="0"/>
                </a:rPr>
                <a:t>…</a:t>
              </a:r>
            </a:p>
          </p:txBody>
        </p:sp>
        <p:sp>
          <p:nvSpPr>
            <p:cNvPr id="5157" name="Text Box 126"/>
            <p:cNvSpPr txBox="1">
              <a:spLocks noChangeArrowheads="1"/>
            </p:cNvSpPr>
            <p:nvPr/>
          </p:nvSpPr>
          <p:spPr bwMode="auto">
            <a:xfrm>
              <a:off x="576" y="2112"/>
              <a:ext cx="38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…</a:t>
              </a:r>
            </a:p>
          </p:txBody>
        </p:sp>
        <p:sp>
          <p:nvSpPr>
            <p:cNvPr id="5158" name="Text Box 128"/>
            <p:cNvSpPr txBox="1">
              <a:spLocks noChangeArrowheads="1"/>
            </p:cNvSpPr>
            <p:nvPr/>
          </p:nvSpPr>
          <p:spPr bwMode="auto">
            <a:xfrm>
              <a:off x="4140" y="1764"/>
              <a:ext cx="38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…</a:t>
              </a:r>
            </a:p>
          </p:txBody>
        </p:sp>
        <p:sp>
          <p:nvSpPr>
            <p:cNvPr id="5159" name="Text Box 129"/>
            <p:cNvSpPr txBox="1">
              <a:spLocks noChangeArrowheads="1"/>
            </p:cNvSpPr>
            <p:nvPr/>
          </p:nvSpPr>
          <p:spPr bwMode="auto">
            <a:xfrm>
              <a:off x="4992" y="2112"/>
              <a:ext cx="38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…</a:t>
              </a:r>
            </a:p>
          </p:txBody>
        </p:sp>
        <p:sp>
          <p:nvSpPr>
            <p:cNvPr id="5160" name="Text Box 130"/>
            <p:cNvSpPr txBox="1">
              <a:spLocks noChangeArrowheads="1"/>
            </p:cNvSpPr>
            <p:nvPr/>
          </p:nvSpPr>
          <p:spPr bwMode="auto">
            <a:xfrm>
              <a:off x="1668" y="2112"/>
              <a:ext cx="38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8</a:t>
              </a:r>
            </a:p>
          </p:txBody>
        </p:sp>
        <p:sp>
          <p:nvSpPr>
            <p:cNvPr id="5161" name="Text Box 131"/>
            <p:cNvSpPr txBox="1">
              <a:spLocks noChangeArrowheads="1"/>
            </p:cNvSpPr>
            <p:nvPr/>
          </p:nvSpPr>
          <p:spPr bwMode="auto">
            <a:xfrm>
              <a:off x="4236" y="2064"/>
              <a:ext cx="38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7</a:t>
              </a:r>
            </a:p>
          </p:txBody>
        </p:sp>
        <p:sp>
          <p:nvSpPr>
            <p:cNvPr id="5162" name="Text Box 133"/>
            <p:cNvSpPr txBox="1">
              <a:spLocks noChangeArrowheads="1"/>
            </p:cNvSpPr>
            <p:nvPr/>
          </p:nvSpPr>
          <p:spPr bwMode="auto">
            <a:xfrm>
              <a:off x="3192" y="2112"/>
              <a:ext cx="38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…</a:t>
              </a:r>
            </a:p>
          </p:txBody>
        </p:sp>
        <p:sp>
          <p:nvSpPr>
            <p:cNvPr id="5163" name="Text Box 110"/>
            <p:cNvSpPr txBox="1">
              <a:spLocks noChangeArrowheads="1"/>
            </p:cNvSpPr>
            <p:nvPr/>
          </p:nvSpPr>
          <p:spPr bwMode="auto">
            <a:xfrm>
              <a:off x="5100" y="1764"/>
              <a:ext cx="43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1</a:t>
              </a:r>
            </a:p>
          </p:txBody>
        </p:sp>
        <p:sp>
          <p:nvSpPr>
            <p:cNvPr id="5164" name="Line 93"/>
            <p:cNvSpPr>
              <a:spLocks noChangeShapeType="1"/>
            </p:cNvSpPr>
            <p:nvPr/>
          </p:nvSpPr>
          <p:spPr bwMode="auto">
            <a:xfrm>
              <a:off x="576" y="211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65" name="Line 94"/>
            <p:cNvSpPr>
              <a:spLocks noChangeShapeType="1"/>
            </p:cNvSpPr>
            <p:nvPr/>
          </p:nvSpPr>
          <p:spPr bwMode="auto">
            <a:xfrm>
              <a:off x="1584" y="211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66" name="Line 95"/>
            <p:cNvSpPr>
              <a:spLocks noChangeShapeType="1"/>
            </p:cNvSpPr>
            <p:nvPr/>
          </p:nvSpPr>
          <p:spPr bwMode="auto">
            <a:xfrm>
              <a:off x="1584" y="211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67" name="Line 96"/>
            <p:cNvSpPr>
              <a:spLocks noChangeShapeType="1"/>
            </p:cNvSpPr>
            <p:nvPr/>
          </p:nvSpPr>
          <p:spPr bwMode="auto">
            <a:xfrm>
              <a:off x="2400" y="211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68" name="Line 98"/>
            <p:cNvSpPr>
              <a:spLocks noChangeShapeType="1"/>
            </p:cNvSpPr>
            <p:nvPr/>
          </p:nvSpPr>
          <p:spPr bwMode="auto">
            <a:xfrm>
              <a:off x="3168" y="211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69" name="Text Box 102"/>
            <p:cNvSpPr txBox="1">
              <a:spLocks noChangeArrowheads="1"/>
            </p:cNvSpPr>
            <p:nvPr/>
          </p:nvSpPr>
          <p:spPr bwMode="auto">
            <a:xfrm>
              <a:off x="1680" y="1728"/>
              <a:ext cx="43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6</a:t>
              </a:r>
            </a:p>
          </p:txBody>
        </p:sp>
        <p:sp>
          <p:nvSpPr>
            <p:cNvPr id="5170" name="Text Box 103"/>
            <p:cNvSpPr txBox="1">
              <a:spLocks noChangeArrowheads="1"/>
            </p:cNvSpPr>
            <p:nvPr/>
          </p:nvSpPr>
          <p:spPr bwMode="auto">
            <a:xfrm>
              <a:off x="2376" y="1344"/>
              <a:ext cx="43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14</a:t>
              </a:r>
            </a:p>
          </p:txBody>
        </p:sp>
        <p:sp>
          <p:nvSpPr>
            <p:cNvPr id="5171" name="Text Box 104"/>
            <p:cNvSpPr txBox="1">
              <a:spLocks noChangeArrowheads="1"/>
            </p:cNvSpPr>
            <p:nvPr/>
          </p:nvSpPr>
          <p:spPr bwMode="auto">
            <a:xfrm>
              <a:off x="2484" y="1776"/>
              <a:ext cx="43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9</a:t>
              </a:r>
            </a:p>
          </p:txBody>
        </p:sp>
        <p:sp>
          <p:nvSpPr>
            <p:cNvPr id="5172" name="Text Box 106"/>
            <p:cNvSpPr txBox="1">
              <a:spLocks noChangeArrowheads="1"/>
            </p:cNvSpPr>
            <p:nvPr/>
          </p:nvSpPr>
          <p:spPr bwMode="auto">
            <a:xfrm>
              <a:off x="4128" y="1344"/>
              <a:ext cx="43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14</a:t>
              </a:r>
            </a:p>
          </p:txBody>
        </p:sp>
        <p:sp>
          <p:nvSpPr>
            <p:cNvPr id="5173" name="Text Box 109"/>
            <p:cNvSpPr txBox="1">
              <a:spLocks noChangeArrowheads="1"/>
            </p:cNvSpPr>
            <p:nvPr/>
          </p:nvSpPr>
          <p:spPr bwMode="auto">
            <a:xfrm>
              <a:off x="4992" y="1344"/>
              <a:ext cx="43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13</a:t>
              </a:r>
            </a:p>
          </p:txBody>
        </p:sp>
        <p:sp>
          <p:nvSpPr>
            <p:cNvPr id="5174" name="Text Box 112"/>
            <p:cNvSpPr txBox="1">
              <a:spLocks noChangeArrowheads="1"/>
            </p:cNvSpPr>
            <p:nvPr/>
          </p:nvSpPr>
          <p:spPr bwMode="auto">
            <a:xfrm>
              <a:off x="3216" y="1344"/>
              <a:ext cx="43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14</a:t>
              </a:r>
            </a:p>
          </p:txBody>
        </p:sp>
        <p:sp>
          <p:nvSpPr>
            <p:cNvPr id="5175" name="Text Box 113"/>
            <p:cNvSpPr txBox="1">
              <a:spLocks noChangeArrowheads="1"/>
            </p:cNvSpPr>
            <p:nvPr/>
          </p:nvSpPr>
          <p:spPr bwMode="auto">
            <a:xfrm>
              <a:off x="3312" y="1776"/>
              <a:ext cx="43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4</a:t>
              </a:r>
            </a:p>
          </p:txBody>
        </p:sp>
        <p:sp>
          <p:nvSpPr>
            <p:cNvPr id="5176" name="Text Box 115"/>
            <p:cNvSpPr txBox="1">
              <a:spLocks noChangeArrowheads="1"/>
            </p:cNvSpPr>
            <p:nvPr/>
          </p:nvSpPr>
          <p:spPr bwMode="auto">
            <a:xfrm>
              <a:off x="576" y="1344"/>
              <a:ext cx="43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14</a:t>
              </a:r>
            </a:p>
          </p:txBody>
        </p:sp>
        <p:sp>
          <p:nvSpPr>
            <p:cNvPr id="5177" name="Text Box 116"/>
            <p:cNvSpPr txBox="1">
              <a:spLocks noChangeArrowheads="1"/>
            </p:cNvSpPr>
            <p:nvPr/>
          </p:nvSpPr>
          <p:spPr bwMode="auto">
            <a:xfrm>
              <a:off x="684" y="1764"/>
              <a:ext cx="43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5</a:t>
              </a:r>
            </a:p>
          </p:txBody>
        </p:sp>
        <p:sp>
          <p:nvSpPr>
            <p:cNvPr id="5178" name="Text Box 119"/>
            <p:cNvSpPr txBox="1">
              <a:spLocks noChangeArrowheads="1"/>
            </p:cNvSpPr>
            <p:nvPr/>
          </p:nvSpPr>
          <p:spPr bwMode="auto">
            <a:xfrm>
              <a:off x="336" y="1488"/>
              <a:ext cx="28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latin typeface="Arial" charset="0"/>
                </a:rPr>
                <a:t>-</a:t>
              </a:r>
            </a:p>
          </p:txBody>
        </p:sp>
        <p:sp>
          <p:nvSpPr>
            <p:cNvPr id="5179" name="Text Box 121"/>
            <p:cNvSpPr txBox="1">
              <a:spLocks noChangeArrowheads="1"/>
            </p:cNvSpPr>
            <p:nvPr/>
          </p:nvSpPr>
          <p:spPr bwMode="auto">
            <a:xfrm>
              <a:off x="1248" y="1488"/>
              <a:ext cx="28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latin typeface="Arial" charset="0"/>
                </a:rPr>
                <a:t>-</a:t>
              </a:r>
            </a:p>
          </p:txBody>
        </p:sp>
        <p:sp>
          <p:nvSpPr>
            <p:cNvPr id="5180" name="Text Box 122"/>
            <p:cNvSpPr txBox="1">
              <a:spLocks noChangeArrowheads="1"/>
            </p:cNvSpPr>
            <p:nvPr/>
          </p:nvSpPr>
          <p:spPr bwMode="auto">
            <a:xfrm>
              <a:off x="2256" y="1488"/>
              <a:ext cx="28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latin typeface="Arial" charset="0"/>
                </a:rPr>
                <a:t>-</a:t>
              </a:r>
            </a:p>
          </p:txBody>
        </p:sp>
        <p:sp>
          <p:nvSpPr>
            <p:cNvPr id="5181" name="Text Box 123"/>
            <p:cNvSpPr txBox="1">
              <a:spLocks noChangeArrowheads="1"/>
            </p:cNvSpPr>
            <p:nvPr/>
          </p:nvSpPr>
          <p:spPr bwMode="auto">
            <a:xfrm>
              <a:off x="3072" y="1488"/>
              <a:ext cx="28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latin typeface="Arial" charset="0"/>
                </a:rPr>
                <a:t>-</a:t>
              </a:r>
            </a:p>
          </p:txBody>
        </p:sp>
        <p:sp>
          <p:nvSpPr>
            <p:cNvPr id="5182" name="Text Box 124"/>
            <p:cNvSpPr txBox="1">
              <a:spLocks noChangeArrowheads="1"/>
            </p:cNvSpPr>
            <p:nvPr/>
          </p:nvSpPr>
          <p:spPr bwMode="auto">
            <a:xfrm>
              <a:off x="3936" y="1488"/>
              <a:ext cx="28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latin typeface="Arial" charset="0"/>
                </a:rPr>
                <a:t>-</a:t>
              </a:r>
            </a:p>
          </p:txBody>
        </p:sp>
        <p:sp>
          <p:nvSpPr>
            <p:cNvPr id="5183" name="Text Box 125"/>
            <p:cNvSpPr txBox="1">
              <a:spLocks noChangeArrowheads="1"/>
            </p:cNvSpPr>
            <p:nvPr/>
          </p:nvSpPr>
          <p:spPr bwMode="auto">
            <a:xfrm>
              <a:off x="4812" y="1488"/>
              <a:ext cx="28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>
                  <a:latin typeface="Arial" charset="0"/>
                </a:rPr>
                <a:t>+</a:t>
              </a:r>
            </a:p>
          </p:txBody>
        </p:sp>
        <p:sp>
          <p:nvSpPr>
            <p:cNvPr id="5184" name="Line 134"/>
            <p:cNvSpPr>
              <a:spLocks noChangeShapeType="1"/>
            </p:cNvSpPr>
            <p:nvPr/>
          </p:nvSpPr>
          <p:spPr bwMode="auto">
            <a:xfrm>
              <a:off x="4092" y="2112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85" name="Line 135"/>
            <p:cNvSpPr>
              <a:spLocks noChangeShapeType="1"/>
            </p:cNvSpPr>
            <p:nvPr/>
          </p:nvSpPr>
          <p:spPr bwMode="auto">
            <a:xfrm>
              <a:off x="4944" y="2112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62" name="Rectangle 142"/>
          <p:cNvSpPr>
            <a:spLocks noChangeArrowheads="1"/>
          </p:cNvSpPr>
          <p:nvPr/>
        </p:nvSpPr>
        <p:spPr bwMode="auto">
          <a:xfrm>
            <a:off x="6553200" y="2590800"/>
            <a:ext cx="533400" cy="609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5263" name="Rectangle 143"/>
          <p:cNvSpPr>
            <a:spLocks noChangeArrowheads="1"/>
          </p:cNvSpPr>
          <p:nvPr/>
        </p:nvSpPr>
        <p:spPr bwMode="auto">
          <a:xfrm>
            <a:off x="914400" y="3429000"/>
            <a:ext cx="6096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5300" name="Rectangle 180"/>
          <p:cNvSpPr>
            <a:spLocks noChangeArrowheads="1"/>
          </p:cNvSpPr>
          <p:nvPr/>
        </p:nvSpPr>
        <p:spPr bwMode="auto">
          <a:xfrm>
            <a:off x="7924800" y="3429000"/>
            <a:ext cx="6096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5337" name="Rectangle 217"/>
          <p:cNvSpPr>
            <a:spLocks noChangeArrowheads="1"/>
          </p:cNvSpPr>
          <p:nvPr/>
        </p:nvSpPr>
        <p:spPr bwMode="auto">
          <a:xfrm>
            <a:off x="2514600" y="2057400"/>
            <a:ext cx="6096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5338" name="Rectangle 218"/>
          <p:cNvSpPr>
            <a:spLocks noChangeArrowheads="1"/>
          </p:cNvSpPr>
          <p:nvPr/>
        </p:nvSpPr>
        <p:spPr bwMode="auto">
          <a:xfrm>
            <a:off x="3810000" y="3429000"/>
            <a:ext cx="6096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5339" name="Rectangle 219"/>
          <p:cNvSpPr>
            <a:spLocks noChangeArrowheads="1"/>
          </p:cNvSpPr>
          <p:nvPr/>
        </p:nvSpPr>
        <p:spPr bwMode="auto">
          <a:xfrm>
            <a:off x="5105400" y="3429000"/>
            <a:ext cx="6858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5342" name="Text Box 222"/>
          <p:cNvSpPr txBox="1">
            <a:spLocks noChangeArrowheads="1"/>
          </p:cNvSpPr>
          <p:nvPr/>
        </p:nvSpPr>
        <p:spPr bwMode="auto">
          <a:xfrm>
            <a:off x="1047750" y="3352800"/>
            <a:ext cx="53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9</a:t>
            </a:r>
          </a:p>
        </p:txBody>
      </p:sp>
      <p:sp>
        <p:nvSpPr>
          <p:cNvPr id="5343" name="Text Box 223"/>
          <p:cNvSpPr txBox="1">
            <a:spLocks noChangeArrowheads="1"/>
          </p:cNvSpPr>
          <p:nvPr/>
        </p:nvSpPr>
        <p:spPr bwMode="auto">
          <a:xfrm>
            <a:off x="6724650" y="2781300"/>
            <a:ext cx="53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7</a:t>
            </a:r>
          </a:p>
        </p:txBody>
      </p:sp>
      <p:sp>
        <p:nvSpPr>
          <p:cNvPr id="5344" name="Text Box 224"/>
          <p:cNvSpPr txBox="1">
            <a:spLocks noChangeArrowheads="1"/>
          </p:cNvSpPr>
          <p:nvPr/>
        </p:nvSpPr>
        <p:spPr bwMode="auto">
          <a:xfrm>
            <a:off x="7886700" y="3295650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14</a:t>
            </a:r>
          </a:p>
        </p:txBody>
      </p:sp>
      <p:sp>
        <p:nvSpPr>
          <p:cNvPr id="5345" name="Text Box 225"/>
          <p:cNvSpPr txBox="1">
            <a:spLocks noChangeArrowheads="1"/>
          </p:cNvSpPr>
          <p:nvPr/>
        </p:nvSpPr>
        <p:spPr bwMode="auto">
          <a:xfrm>
            <a:off x="5067300" y="3295650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10</a:t>
            </a:r>
          </a:p>
        </p:txBody>
      </p:sp>
      <p:sp>
        <p:nvSpPr>
          <p:cNvPr id="5346" name="Text Box 226"/>
          <p:cNvSpPr txBox="1">
            <a:spLocks noChangeArrowheads="1"/>
          </p:cNvSpPr>
          <p:nvPr/>
        </p:nvSpPr>
        <p:spPr bwMode="auto">
          <a:xfrm>
            <a:off x="3905250" y="3333750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5</a:t>
            </a:r>
          </a:p>
        </p:txBody>
      </p:sp>
      <p:sp>
        <p:nvSpPr>
          <p:cNvPr id="5347" name="Text Box 227"/>
          <p:cNvSpPr txBox="1">
            <a:spLocks noChangeArrowheads="1"/>
          </p:cNvSpPr>
          <p:nvPr/>
        </p:nvSpPr>
        <p:spPr bwMode="auto">
          <a:xfrm>
            <a:off x="2495550" y="2152650"/>
            <a:ext cx="68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14</a:t>
            </a:r>
          </a:p>
        </p:txBody>
      </p:sp>
      <p:sp>
        <p:nvSpPr>
          <p:cNvPr id="5348" name="Text Box 228"/>
          <p:cNvSpPr txBox="1">
            <a:spLocks noChangeArrowheads="1"/>
          </p:cNvSpPr>
          <p:nvPr/>
        </p:nvSpPr>
        <p:spPr bwMode="auto">
          <a:xfrm>
            <a:off x="1295400" y="3352800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Arial" charset="0"/>
              </a:rPr>
              <a:t>Đ</a:t>
            </a:r>
          </a:p>
        </p:txBody>
      </p:sp>
      <p:sp>
        <p:nvSpPr>
          <p:cNvPr id="5349" name="Text Box 229"/>
          <p:cNvSpPr txBox="1">
            <a:spLocks noChangeArrowheads="1"/>
          </p:cNvSpPr>
          <p:nvPr/>
        </p:nvSpPr>
        <p:spPr bwMode="auto">
          <a:xfrm>
            <a:off x="2895600" y="3352800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Arial" charset="0"/>
              </a:rPr>
              <a:t>Đ</a:t>
            </a:r>
          </a:p>
        </p:txBody>
      </p:sp>
      <p:sp>
        <p:nvSpPr>
          <p:cNvPr id="5350" name="Text Box 230"/>
          <p:cNvSpPr txBox="1">
            <a:spLocks noChangeArrowheads="1"/>
          </p:cNvSpPr>
          <p:nvPr/>
        </p:nvSpPr>
        <p:spPr bwMode="auto">
          <a:xfrm>
            <a:off x="4267200" y="3352800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Arial" charset="0"/>
              </a:rPr>
              <a:t>Đ</a:t>
            </a:r>
          </a:p>
        </p:txBody>
      </p:sp>
      <p:sp>
        <p:nvSpPr>
          <p:cNvPr id="5351" name="Text Box 231"/>
          <p:cNvSpPr txBox="1">
            <a:spLocks noChangeArrowheads="1"/>
          </p:cNvSpPr>
          <p:nvPr/>
        </p:nvSpPr>
        <p:spPr bwMode="auto">
          <a:xfrm>
            <a:off x="5562600" y="3302000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Arial" charset="0"/>
              </a:rPr>
              <a:t>Đ</a:t>
            </a:r>
          </a:p>
        </p:txBody>
      </p:sp>
      <p:sp>
        <p:nvSpPr>
          <p:cNvPr id="5352" name="Text Box 232"/>
          <p:cNvSpPr txBox="1">
            <a:spLocks noChangeArrowheads="1"/>
          </p:cNvSpPr>
          <p:nvPr/>
        </p:nvSpPr>
        <p:spPr bwMode="auto">
          <a:xfrm>
            <a:off x="7048500" y="3295650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Arial" charset="0"/>
              </a:rPr>
              <a:t>Đ</a:t>
            </a:r>
          </a:p>
        </p:txBody>
      </p:sp>
      <p:sp>
        <p:nvSpPr>
          <p:cNvPr id="5353" name="Text Box 233"/>
          <p:cNvSpPr txBox="1">
            <a:spLocks noChangeArrowheads="1"/>
          </p:cNvSpPr>
          <p:nvPr/>
        </p:nvSpPr>
        <p:spPr bwMode="auto">
          <a:xfrm>
            <a:off x="8534400" y="3314700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  <a:latin typeface="Arial" charset="0"/>
              </a:rPr>
              <a:t>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5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5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5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5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5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5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5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5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5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5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5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5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5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5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5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5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5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500"/>
                                        <p:tgtEl>
                                          <p:spTgt spid="5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58" grpId="0" animBg="1"/>
      <p:bldP spid="5356" grpId="0" animBg="1"/>
      <p:bldP spid="5355" grpId="0" animBg="1"/>
      <p:bldP spid="5354" grpId="0" animBg="1"/>
      <p:bldP spid="5122" grpId="0"/>
      <p:bldP spid="5262" grpId="0" animBg="1"/>
      <p:bldP spid="5263" grpId="0" animBg="1"/>
      <p:bldP spid="5300" grpId="0" animBg="1"/>
      <p:bldP spid="5337" grpId="0" animBg="1"/>
      <p:bldP spid="5338" grpId="0" animBg="1"/>
      <p:bldP spid="5339" grpId="0" animBg="1"/>
      <p:bldP spid="5342" grpId="0"/>
      <p:bldP spid="5343" grpId="0"/>
      <p:bldP spid="5344" grpId="0"/>
      <p:bldP spid="5345" grpId="0"/>
      <p:bldP spid="5346" grpId="0"/>
      <p:bldP spid="5347" grpId="0"/>
      <p:bldP spid="5348" grpId="0"/>
      <p:bldP spid="5349" grpId="0"/>
      <p:bldP spid="5350" grpId="0"/>
      <p:bldP spid="5351" grpId="0"/>
      <p:bldP spid="5352" grpId="0"/>
      <p:bldP spid="535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6" name="Rectangle 582"/>
          <p:cNvSpPr>
            <a:spLocks noChangeArrowheads="1"/>
          </p:cNvSpPr>
          <p:nvPr/>
        </p:nvSpPr>
        <p:spPr bwMode="auto">
          <a:xfrm>
            <a:off x="2209800" y="3810000"/>
            <a:ext cx="4800600" cy="2438400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6721" name="Rectangle 577"/>
          <p:cNvSpPr>
            <a:spLocks noChangeArrowheads="1"/>
          </p:cNvSpPr>
          <p:nvPr/>
        </p:nvSpPr>
        <p:spPr bwMode="auto">
          <a:xfrm>
            <a:off x="4724400" y="1066800"/>
            <a:ext cx="4114800" cy="2438400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3886200" cy="838200"/>
          </a:xfrm>
        </p:spPr>
        <p:txBody>
          <a:bodyPr/>
          <a:lstStyle/>
          <a:p>
            <a:r>
              <a:rPr lang="en-US" sz="4000" smtClean="0">
                <a:latin typeface="Arial" charset="0"/>
              </a:rPr>
              <a:t>Bài 1 : Tính nhẩm</a:t>
            </a:r>
          </a:p>
        </p:txBody>
      </p:sp>
      <p:sp>
        <p:nvSpPr>
          <p:cNvPr id="6149" name="Line 50"/>
          <p:cNvSpPr>
            <a:spLocks noChangeShapeType="1"/>
          </p:cNvSpPr>
          <p:nvPr/>
        </p:nvSpPr>
        <p:spPr bwMode="auto">
          <a:xfrm>
            <a:off x="685800" y="4038600"/>
            <a:ext cx="685800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0" name="Line 53"/>
          <p:cNvSpPr>
            <a:spLocks noChangeShapeType="1"/>
          </p:cNvSpPr>
          <p:nvPr/>
        </p:nvSpPr>
        <p:spPr bwMode="auto">
          <a:xfrm>
            <a:off x="685800" y="6096000"/>
            <a:ext cx="685800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1" name="Line 69"/>
          <p:cNvSpPr>
            <a:spLocks noChangeShapeType="1"/>
          </p:cNvSpPr>
          <p:nvPr/>
        </p:nvSpPr>
        <p:spPr bwMode="auto">
          <a:xfrm>
            <a:off x="8686800" y="4038600"/>
            <a:ext cx="0" cy="68580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2" name="Line 227"/>
          <p:cNvSpPr>
            <a:spLocks noChangeShapeType="1"/>
          </p:cNvSpPr>
          <p:nvPr/>
        </p:nvSpPr>
        <p:spPr bwMode="auto">
          <a:xfrm>
            <a:off x="685800" y="4724400"/>
            <a:ext cx="0" cy="68580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3" name="Line 228"/>
          <p:cNvSpPr>
            <a:spLocks noChangeShapeType="1"/>
          </p:cNvSpPr>
          <p:nvPr/>
        </p:nvSpPr>
        <p:spPr bwMode="auto">
          <a:xfrm>
            <a:off x="1884363" y="4038600"/>
            <a:ext cx="523875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4" name="Line 230"/>
          <p:cNvSpPr>
            <a:spLocks noChangeShapeType="1"/>
          </p:cNvSpPr>
          <p:nvPr/>
        </p:nvSpPr>
        <p:spPr bwMode="auto">
          <a:xfrm>
            <a:off x="2408238" y="4038600"/>
            <a:ext cx="523875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5" name="Line 232"/>
          <p:cNvSpPr>
            <a:spLocks noChangeShapeType="1"/>
          </p:cNvSpPr>
          <p:nvPr/>
        </p:nvSpPr>
        <p:spPr bwMode="auto">
          <a:xfrm>
            <a:off x="2932113" y="4038600"/>
            <a:ext cx="522287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6" name="Line 234"/>
          <p:cNvSpPr>
            <a:spLocks noChangeShapeType="1"/>
          </p:cNvSpPr>
          <p:nvPr/>
        </p:nvSpPr>
        <p:spPr bwMode="auto">
          <a:xfrm>
            <a:off x="3454400" y="4038600"/>
            <a:ext cx="522288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7" name="Line 238"/>
          <p:cNvSpPr>
            <a:spLocks noChangeShapeType="1"/>
          </p:cNvSpPr>
          <p:nvPr/>
        </p:nvSpPr>
        <p:spPr bwMode="auto">
          <a:xfrm>
            <a:off x="4500563" y="4038600"/>
            <a:ext cx="376237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8" name="Line 240"/>
          <p:cNvSpPr>
            <a:spLocks noChangeShapeType="1"/>
          </p:cNvSpPr>
          <p:nvPr/>
        </p:nvSpPr>
        <p:spPr bwMode="auto">
          <a:xfrm>
            <a:off x="4876800" y="4038600"/>
            <a:ext cx="685800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9" name="Line 242"/>
          <p:cNvSpPr>
            <a:spLocks noChangeShapeType="1"/>
          </p:cNvSpPr>
          <p:nvPr/>
        </p:nvSpPr>
        <p:spPr bwMode="auto">
          <a:xfrm>
            <a:off x="5562600" y="4038600"/>
            <a:ext cx="508000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0" name="Line 244"/>
          <p:cNvSpPr>
            <a:spLocks noChangeShapeType="1"/>
          </p:cNvSpPr>
          <p:nvPr/>
        </p:nvSpPr>
        <p:spPr bwMode="auto">
          <a:xfrm>
            <a:off x="6070600" y="4038600"/>
            <a:ext cx="522288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1" name="Line 246"/>
          <p:cNvSpPr>
            <a:spLocks noChangeShapeType="1"/>
          </p:cNvSpPr>
          <p:nvPr/>
        </p:nvSpPr>
        <p:spPr bwMode="auto">
          <a:xfrm>
            <a:off x="6592888" y="4038600"/>
            <a:ext cx="523875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2" name="Line 248"/>
          <p:cNvSpPr>
            <a:spLocks noChangeShapeType="1"/>
          </p:cNvSpPr>
          <p:nvPr/>
        </p:nvSpPr>
        <p:spPr bwMode="auto">
          <a:xfrm>
            <a:off x="7116763" y="4038600"/>
            <a:ext cx="523875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3" name="Line 250"/>
          <p:cNvSpPr>
            <a:spLocks noChangeShapeType="1"/>
          </p:cNvSpPr>
          <p:nvPr/>
        </p:nvSpPr>
        <p:spPr bwMode="auto">
          <a:xfrm>
            <a:off x="7640638" y="4038600"/>
            <a:ext cx="523875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4" name="Line 252"/>
          <p:cNvSpPr>
            <a:spLocks noChangeShapeType="1"/>
          </p:cNvSpPr>
          <p:nvPr/>
        </p:nvSpPr>
        <p:spPr bwMode="auto">
          <a:xfrm>
            <a:off x="8164513" y="4038600"/>
            <a:ext cx="522287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5" name="Line 255"/>
          <p:cNvSpPr>
            <a:spLocks noChangeShapeType="1"/>
          </p:cNvSpPr>
          <p:nvPr/>
        </p:nvSpPr>
        <p:spPr bwMode="auto">
          <a:xfrm>
            <a:off x="8686800" y="4724400"/>
            <a:ext cx="0" cy="68580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6" name="Line 257"/>
          <p:cNvSpPr>
            <a:spLocks noChangeShapeType="1"/>
          </p:cNvSpPr>
          <p:nvPr/>
        </p:nvSpPr>
        <p:spPr bwMode="auto">
          <a:xfrm>
            <a:off x="685800" y="5410200"/>
            <a:ext cx="0" cy="68580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7" name="Line 285"/>
          <p:cNvSpPr>
            <a:spLocks noChangeShapeType="1"/>
          </p:cNvSpPr>
          <p:nvPr/>
        </p:nvSpPr>
        <p:spPr bwMode="auto">
          <a:xfrm>
            <a:off x="8686800" y="5410200"/>
            <a:ext cx="0" cy="68580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8" name="Line 287"/>
          <p:cNvSpPr>
            <a:spLocks noChangeShapeType="1"/>
          </p:cNvSpPr>
          <p:nvPr/>
        </p:nvSpPr>
        <p:spPr bwMode="auto">
          <a:xfrm>
            <a:off x="1371600" y="6096000"/>
            <a:ext cx="512763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9" name="Line 291"/>
          <p:cNvSpPr>
            <a:spLocks noChangeShapeType="1"/>
          </p:cNvSpPr>
          <p:nvPr/>
        </p:nvSpPr>
        <p:spPr bwMode="auto">
          <a:xfrm>
            <a:off x="1752600" y="5943600"/>
            <a:ext cx="523875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0" name="Line 293"/>
          <p:cNvSpPr>
            <a:spLocks noChangeShapeType="1"/>
          </p:cNvSpPr>
          <p:nvPr/>
        </p:nvSpPr>
        <p:spPr bwMode="auto">
          <a:xfrm>
            <a:off x="2932113" y="6096000"/>
            <a:ext cx="522287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1" name="Line 295"/>
          <p:cNvSpPr>
            <a:spLocks noChangeShapeType="1"/>
          </p:cNvSpPr>
          <p:nvPr/>
        </p:nvSpPr>
        <p:spPr bwMode="auto">
          <a:xfrm>
            <a:off x="3454400" y="6096000"/>
            <a:ext cx="522288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2" name="Line 297"/>
          <p:cNvSpPr>
            <a:spLocks noChangeShapeType="1"/>
          </p:cNvSpPr>
          <p:nvPr/>
        </p:nvSpPr>
        <p:spPr bwMode="auto">
          <a:xfrm>
            <a:off x="3976688" y="6096000"/>
            <a:ext cx="523875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3" name="Line 299"/>
          <p:cNvSpPr>
            <a:spLocks noChangeShapeType="1"/>
          </p:cNvSpPr>
          <p:nvPr/>
        </p:nvSpPr>
        <p:spPr bwMode="auto">
          <a:xfrm>
            <a:off x="4500563" y="6096000"/>
            <a:ext cx="376237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4" name="Line 301"/>
          <p:cNvSpPr>
            <a:spLocks noChangeShapeType="1"/>
          </p:cNvSpPr>
          <p:nvPr/>
        </p:nvSpPr>
        <p:spPr bwMode="auto">
          <a:xfrm>
            <a:off x="4876800" y="6096000"/>
            <a:ext cx="685800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5" name="Line 305"/>
          <p:cNvSpPr>
            <a:spLocks noChangeShapeType="1"/>
          </p:cNvSpPr>
          <p:nvPr/>
        </p:nvSpPr>
        <p:spPr bwMode="auto">
          <a:xfrm>
            <a:off x="6070600" y="6096000"/>
            <a:ext cx="522288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6" name="Line 307"/>
          <p:cNvSpPr>
            <a:spLocks noChangeShapeType="1"/>
          </p:cNvSpPr>
          <p:nvPr/>
        </p:nvSpPr>
        <p:spPr bwMode="auto">
          <a:xfrm>
            <a:off x="6592888" y="6096000"/>
            <a:ext cx="523875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7" name="Line 309"/>
          <p:cNvSpPr>
            <a:spLocks noChangeShapeType="1"/>
          </p:cNvSpPr>
          <p:nvPr/>
        </p:nvSpPr>
        <p:spPr bwMode="auto">
          <a:xfrm>
            <a:off x="7116763" y="6096000"/>
            <a:ext cx="523875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8" name="Line 313"/>
          <p:cNvSpPr>
            <a:spLocks noChangeShapeType="1"/>
          </p:cNvSpPr>
          <p:nvPr/>
        </p:nvSpPr>
        <p:spPr bwMode="auto">
          <a:xfrm>
            <a:off x="8164513" y="6096000"/>
            <a:ext cx="522287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87" name="Text Box 543"/>
          <p:cNvSpPr txBox="1">
            <a:spLocks noChangeArrowheads="1"/>
          </p:cNvSpPr>
          <p:nvPr/>
        </p:nvSpPr>
        <p:spPr bwMode="auto">
          <a:xfrm>
            <a:off x="3124200" y="1295400"/>
            <a:ext cx="68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14</a:t>
            </a:r>
          </a:p>
        </p:txBody>
      </p:sp>
      <p:sp>
        <p:nvSpPr>
          <p:cNvPr id="6688" name="Text Box 544"/>
          <p:cNvSpPr txBox="1">
            <a:spLocks noChangeArrowheads="1"/>
          </p:cNvSpPr>
          <p:nvPr/>
        </p:nvSpPr>
        <p:spPr bwMode="auto">
          <a:xfrm>
            <a:off x="3333750" y="2057400"/>
            <a:ext cx="68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6</a:t>
            </a:r>
          </a:p>
        </p:txBody>
      </p:sp>
      <p:sp>
        <p:nvSpPr>
          <p:cNvPr id="6689" name="Text Box 545"/>
          <p:cNvSpPr txBox="1">
            <a:spLocks noChangeArrowheads="1"/>
          </p:cNvSpPr>
          <p:nvPr/>
        </p:nvSpPr>
        <p:spPr bwMode="auto">
          <a:xfrm>
            <a:off x="3352800" y="2743200"/>
            <a:ext cx="68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8</a:t>
            </a:r>
          </a:p>
        </p:txBody>
      </p:sp>
      <p:sp>
        <p:nvSpPr>
          <p:cNvPr id="6690" name="Text Box 546"/>
          <p:cNvSpPr txBox="1">
            <a:spLocks noChangeArrowheads="1"/>
          </p:cNvSpPr>
          <p:nvPr/>
        </p:nvSpPr>
        <p:spPr bwMode="auto">
          <a:xfrm>
            <a:off x="7581900" y="1333500"/>
            <a:ext cx="68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14</a:t>
            </a:r>
          </a:p>
        </p:txBody>
      </p:sp>
      <p:sp>
        <p:nvSpPr>
          <p:cNvPr id="6691" name="Text Box 547"/>
          <p:cNvSpPr txBox="1">
            <a:spLocks noChangeArrowheads="1"/>
          </p:cNvSpPr>
          <p:nvPr/>
        </p:nvSpPr>
        <p:spPr bwMode="auto">
          <a:xfrm>
            <a:off x="7677150" y="2019300"/>
            <a:ext cx="68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 5</a:t>
            </a:r>
          </a:p>
        </p:txBody>
      </p:sp>
      <p:sp>
        <p:nvSpPr>
          <p:cNvPr id="6692" name="Text Box 548"/>
          <p:cNvSpPr txBox="1">
            <a:spLocks noChangeArrowheads="1"/>
          </p:cNvSpPr>
          <p:nvPr/>
        </p:nvSpPr>
        <p:spPr bwMode="auto">
          <a:xfrm>
            <a:off x="7696200" y="2705100"/>
            <a:ext cx="68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 9</a:t>
            </a:r>
          </a:p>
        </p:txBody>
      </p:sp>
      <p:sp>
        <p:nvSpPr>
          <p:cNvPr id="6693" name="Text Box 549"/>
          <p:cNvSpPr txBox="1">
            <a:spLocks noChangeArrowheads="1"/>
          </p:cNvSpPr>
          <p:nvPr/>
        </p:nvSpPr>
        <p:spPr bwMode="auto">
          <a:xfrm>
            <a:off x="5505450" y="3981450"/>
            <a:ext cx="68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b="1">
                <a:solidFill>
                  <a:srgbClr val="0000FF"/>
                </a:solidFill>
                <a:latin typeface="Arial" charset="0"/>
              </a:rPr>
              <a:t>7</a:t>
            </a:r>
          </a:p>
        </p:txBody>
      </p:sp>
      <p:sp>
        <p:nvSpPr>
          <p:cNvPr id="6694" name="Text Box 550"/>
          <p:cNvSpPr txBox="1">
            <a:spLocks noChangeArrowheads="1"/>
          </p:cNvSpPr>
          <p:nvPr/>
        </p:nvSpPr>
        <p:spPr bwMode="auto">
          <a:xfrm>
            <a:off x="5505450" y="4667250"/>
            <a:ext cx="68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b="1">
                <a:solidFill>
                  <a:srgbClr val="0000FF"/>
                </a:solidFill>
                <a:latin typeface="Arial" charset="0"/>
              </a:rPr>
              <a:t>7</a:t>
            </a:r>
          </a:p>
        </p:txBody>
      </p:sp>
      <p:sp>
        <p:nvSpPr>
          <p:cNvPr id="6695" name="Text Box 551"/>
          <p:cNvSpPr txBox="1">
            <a:spLocks noChangeArrowheads="1"/>
          </p:cNvSpPr>
          <p:nvPr/>
        </p:nvSpPr>
        <p:spPr bwMode="auto">
          <a:xfrm>
            <a:off x="5505450" y="5391150"/>
            <a:ext cx="68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2800" b="1">
                <a:solidFill>
                  <a:srgbClr val="0000FF"/>
                </a:solidFill>
                <a:latin typeface="Arial" charset="0"/>
              </a:rPr>
              <a:t>7</a:t>
            </a:r>
          </a:p>
        </p:txBody>
      </p:sp>
      <p:grpSp>
        <p:nvGrpSpPr>
          <p:cNvPr id="2" name="Group 555"/>
          <p:cNvGrpSpPr>
            <a:grpSpLocks/>
          </p:cNvGrpSpPr>
          <p:nvPr/>
        </p:nvGrpSpPr>
        <p:grpSpPr bwMode="auto">
          <a:xfrm>
            <a:off x="3810000" y="1309688"/>
            <a:ext cx="533400" cy="1947862"/>
            <a:chOff x="2400" y="825"/>
            <a:chExt cx="336" cy="1227"/>
          </a:xfrm>
        </p:grpSpPr>
        <p:sp>
          <p:nvSpPr>
            <p:cNvPr id="6207" name="Text Box 552"/>
            <p:cNvSpPr txBox="1">
              <a:spLocks noChangeArrowheads="1"/>
            </p:cNvSpPr>
            <p:nvPr/>
          </p:nvSpPr>
          <p:spPr bwMode="auto">
            <a:xfrm>
              <a:off x="2400" y="1302"/>
              <a:ext cx="33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FF0000"/>
                  </a:solidFill>
                  <a:latin typeface="Arial" charset="0"/>
                </a:rPr>
                <a:t>Đ</a:t>
              </a:r>
            </a:p>
          </p:txBody>
        </p:sp>
        <p:sp>
          <p:nvSpPr>
            <p:cNvPr id="6208" name="Text Box 553"/>
            <p:cNvSpPr txBox="1">
              <a:spLocks noChangeArrowheads="1"/>
            </p:cNvSpPr>
            <p:nvPr/>
          </p:nvSpPr>
          <p:spPr bwMode="auto">
            <a:xfrm>
              <a:off x="2400" y="1725"/>
              <a:ext cx="33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FF0000"/>
                  </a:solidFill>
                  <a:latin typeface="Arial" charset="0"/>
                </a:rPr>
                <a:t>Đ</a:t>
              </a:r>
            </a:p>
          </p:txBody>
        </p:sp>
        <p:sp>
          <p:nvSpPr>
            <p:cNvPr id="6209" name="Text Box 554"/>
            <p:cNvSpPr txBox="1">
              <a:spLocks noChangeArrowheads="1"/>
            </p:cNvSpPr>
            <p:nvPr/>
          </p:nvSpPr>
          <p:spPr bwMode="auto">
            <a:xfrm>
              <a:off x="2400" y="825"/>
              <a:ext cx="33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FF0000"/>
                  </a:solidFill>
                  <a:latin typeface="Arial" charset="0"/>
                </a:rPr>
                <a:t>Đ</a:t>
              </a:r>
            </a:p>
          </p:txBody>
        </p:sp>
      </p:grpSp>
      <p:grpSp>
        <p:nvGrpSpPr>
          <p:cNvPr id="3" name="Group 556"/>
          <p:cNvGrpSpPr>
            <a:grpSpLocks/>
          </p:cNvGrpSpPr>
          <p:nvPr/>
        </p:nvGrpSpPr>
        <p:grpSpPr bwMode="auto">
          <a:xfrm>
            <a:off x="8248650" y="1295400"/>
            <a:ext cx="533400" cy="1947863"/>
            <a:chOff x="2400" y="825"/>
            <a:chExt cx="336" cy="1227"/>
          </a:xfrm>
        </p:grpSpPr>
        <p:sp>
          <p:nvSpPr>
            <p:cNvPr id="6204" name="Text Box 557"/>
            <p:cNvSpPr txBox="1">
              <a:spLocks noChangeArrowheads="1"/>
            </p:cNvSpPr>
            <p:nvPr/>
          </p:nvSpPr>
          <p:spPr bwMode="auto">
            <a:xfrm>
              <a:off x="2400" y="1302"/>
              <a:ext cx="33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FF0000"/>
                  </a:solidFill>
                  <a:latin typeface="Arial" charset="0"/>
                </a:rPr>
                <a:t>Đ</a:t>
              </a:r>
            </a:p>
          </p:txBody>
        </p:sp>
        <p:sp>
          <p:nvSpPr>
            <p:cNvPr id="6205" name="Text Box 558"/>
            <p:cNvSpPr txBox="1">
              <a:spLocks noChangeArrowheads="1"/>
            </p:cNvSpPr>
            <p:nvPr/>
          </p:nvSpPr>
          <p:spPr bwMode="auto">
            <a:xfrm>
              <a:off x="2400" y="1725"/>
              <a:ext cx="33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FF0000"/>
                  </a:solidFill>
                  <a:latin typeface="Arial" charset="0"/>
                </a:rPr>
                <a:t>Đ</a:t>
              </a:r>
            </a:p>
          </p:txBody>
        </p:sp>
        <p:sp>
          <p:nvSpPr>
            <p:cNvPr id="6206" name="Text Box 559"/>
            <p:cNvSpPr txBox="1">
              <a:spLocks noChangeArrowheads="1"/>
            </p:cNvSpPr>
            <p:nvPr/>
          </p:nvSpPr>
          <p:spPr bwMode="auto">
            <a:xfrm>
              <a:off x="2400" y="825"/>
              <a:ext cx="33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FF0000"/>
                  </a:solidFill>
                  <a:latin typeface="Arial" charset="0"/>
                </a:rPr>
                <a:t>Đ</a:t>
              </a:r>
            </a:p>
          </p:txBody>
        </p:sp>
      </p:grpSp>
      <p:grpSp>
        <p:nvGrpSpPr>
          <p:cNvPr id="4" name="Group 560"/>
          <p:cNvGrpSpPr>
            <a:grpSpLocks/>
          </p:cNvGrpSpPr>
          <p:nvPr/>
        </p:nvGrpSpPr>
        <p:grpSpPr bwMode="auto">
          <a:xfrm>
            <a:off x="6076950" y="3943350"/>
            <a:ext cx="533400" cy="1947863"/>
            <a:chOff x="2400" y="825"/>
            <a:chExt cx="336" cy="1227"/>
          </a:xfrm>
        </p:grpSpPr>
        <p:sp>
          <p:nvSpPr>
            <p:cNvPr id="6201" name="Text Box 561"/>
            <p:cNvSpPr txBox="1">
              <a:spLocks noChangeArrowheads="1"/>
            </p:cNvSpPr>
            <p:nvPr/>
          </p:nvSpPr>
          <p:spPr bwMode="auto">
            <a:xfrm>
              <a:off x="2400" y="1302"/>
              <a:ext cx="33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FF0000"/>
                  </a:solidFill>
                  <a:latin typeface="Arial" charset="0"/>
                </a:rPr>
                <a:t>Đ</a:t>
              </a:r>
            </a:p>
          </p:txBody>
        </p:sp>
        <p:sp>
          <p:nvSpPr>
            <p:cNvPr id="6202" name="Text Box 562"/>
            <p:cNvSpPr txBox="1">
              <a:spLocks noChangeArrowheads="1"/>
            </p:cNvSpPr>
            <p:nvPr/>
          </p:nvSpPr>
          <p:spPr bwMode="auto">
            <a:xfrm>
              <a:off x="2400" y="1725"/>
              <a:ext cx="33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FF0000"/>
                  </a:solidFill>
                  <a:latin typeface="Arial" charset="0"/>
                </a:rPr>
                <a:t>Đ</a:t>
              </a:r>
            </a:p>
          </p:txBody>
        </p:sp>
        <p:sp>
          <p:nvSpPr>
            <p:cNvPr id="6203" name="Text Box 563"/>
            <p:cNvSpPr txBox="1">
              <a:spLocks noChangeArrowheads="1"/>
            </p:cNvSpPr>
            <p:nvPr/>
          </p:nvSpPr>
          <p:spPr bwMode="auto">
            <a:xfrm>
              <a:off x="2400" y="825"/>
              <a:ext cx="33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FF0000"/>
                  </a:solidFill>
                  <a:latin typeface="Arial" charset="0"/>
                </a:rPr>
                <a:t>Đ</a:t>
              </a:r>
            </a:p>
          </p:txBody>
        </p:sp>
      </p:grpSp>
      <p:grpSp>
        <p:nvGrpSpPr>
          <p:cNvPr id="5" name="Group 576"/>
          <p:cNvGrpSpPr>
            <a:grpSpLocks/>
          </p:cNvGrpSpPr>
          <p:nvPr/>
        </p:nvGrpSpPr>
        <p:grpSpPr bwMode="auto">
          <a:xfrm>
            <a:off x="381000" y="1314450"/>
            <a:ext cx="7277100" cy="4622800"/>
            <a:chOff x="240" y="828"/>
            <a:chExt cx="4584" cy="2912"/>
          </a:xfrm>
        </p:grpSpPr>
        <p:sp>
          <p:nvSpPr>
            <p:cNvPr id="6192" name="Text Box 566"/>
            <p:cNvSpPr txBox="1">
              <a:spLocks noChangeArrowheads="1"/>
            </p:cNvSpPr>
            <p:nvPr/>
          </p:nvSpPr>
          <p:spPr bwMode="auto">
            <a:xfrm>
              <a:off x="240" y="828"/>
              <a:ext cx="178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8   	+	6    =</a:t>
              </a:r>
            </a:p>
          </p:txBody>
        </p:sp>
        <p:sp>
          <p:nvSpPr>
            <p:cNvPr id="6193" name="Text Box 567"/>
            <p:cNvSpPr txBox="1">
              <a:spLocks noChangeArrowheads="1"/>
            </p:cNvSpPr>
            <p:nvPr/>
          </p:nvSpPr>
          <p:spPr bwMode="auto">
            <a:xfrm>
              <a:off x="240" y="1224"/>
              <a:ext cx="17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14   	</a:t>
              </a:r>
              <a:r>
                <a:rPr lang="en-US" sz="3600">
                  <a:latin typeface="Arial" charset="0"/>
                </a:rPr>
                <a:t>-</a:t>
              </a:r>
              <a:r>
                <a:rPr lang="en-US" sz="2800">
                  <a:latin typeface="Arial" charset="0"/>
                </a:rPr>
                <a:t>	8    =</a:t>
              </a:r>
            </a:p>
          </p:txBody>
        </p:sp>
        <p:sp>
          <p:nvSpPr>
            <p:cNvPr id="6194" name="Text Box 568"/>
            <p:cNvSpPr txBox="1">
              <a:spLocks noChangeArrowheads="1"/>
            </p:cNvSpPr>
            <p:nvPr/>
          </p:nvSpPr>
          <p:spPr bwMode="auto">
            <a:xfrm>
              <a:off x="240" y="1680"/>
              <a:ext cx="17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14   	</a:t>
              </a:r>
              <a:r>
                <a:rPr lang="en-US" sz="3600">
                  <a:latin typeface="Arial" charset="0"/>
                </a:rPr>
                <a:t>-</a:t>
              </a:r>
              <a:r>
                <a:rPr lang="en-US" sz="2800">
                  <a:latin typeface="Arial" charset="0"/>
                </a:rPr>
                <a:t>	6    =</a:t>
              </a:r>
            </a:p>
          </p:txBody>
        </p:sp>
        <p:sp>
          <p:nvSpPr>
            <p:cNvPr id="6195" name="Text Box 569"/>
            <p:cNvSpPr txBox="1">
              <a:spLocks noChangeArrowheads="1"/>
            </p:cNvSpPr>
            <p:nvPr/>
          </p:nvSpPr>
          <p:spPr bwMode="auto">
            <a:xfrm>
              <a:off x="3036" y="864"/>
              <a:ext cx="178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9   	+	5    =</a:t>
              </a:r>
            </a:p>
          </p:txBody>
        </p:sp>
        <p:sp>
          <p:nvSpPr>
            <p:cNvPr id="6196" name="Text Box 570"/>
            <p:cNvSpPr txBox="1">
              <a:spLocks noChangeArrowheads="1"/>
            </p:cNvSpPr>
            <p:nvPr/>
          </p:nvSpPr>
          <p:spPr bwMode="auto">
            <a:xfrm>
              <a:off x="3036" y="1224"/>
              <a:ext cx="17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14   	</a:t>
              </a:r>
              <a:r>
                <a:rPr lang="en-US" sz="3600">
                  <a:latin typeface="Arial" charset="0"/>
                </a:rPr>
                <a:t>-</a:t>
              </a:r>
              <a:r>
                <a:rPr lang="en-US" sz="2800">
                  <a:latin typeface="Arial" charset="0"/>
                </a:rPr>
                <a:t>	9    =</a:t>
              </a:r>
            </a:p>
          </p:txBody>
        </p:sp>
        <p:sp>
          <p:nvSpPr>
            <p:cNvPr id="6197" name="Text Box 571"/>
            <p:cNvSpPr txBox="1">
              <a:spLocks noChangeArrowheads="1"/>
            </p:cNvSpPr>
            <p:nvPr/>
          </p:nvSpPr>
          <p:spPr bwMode="auto">
            <a:xfrm>
              <a:off x="3036" y="1668"/>
              <a:ext cx="17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14   	</a:t>
              </a:r>
              <a:r>
                <a:rPr lang="en-US" sz="3600">
                  <a:latin typeface="Arial" charset="0"/>
                </a:rPr>
                <a:t>-</a:t>
              </a:r>
              <a:r>
                <a:rPr lang="en-US" sz="2800">
                  <a:latin typeface="Arial" charset="0"/>
                </a:rPr>
                <a:t>	5    =</a:t>
              </a:r>
            </a:p>
          </p:txBody>
        </p:sp>
        <p:sp>
          <p:nvSpPr>
            <p:cNvPr id="6198" name="Text Box 572"/>
            <p:cNvSpPr txBox="1">
              <a:spLocks noChangeArrowheads="1"/>
            </p:cNvSpPr>
            <p:nvPr/>
          </p:nvSpPr>
          <p:spPr bwMode="auto">
            <a:xfrm>
              <a:off x="1656" y="2496"/>
              <a:ext cx="178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14   	-	7    =</a:t>
              </a:r>
            </a:p>
          </p:txBody>
        </p:sp>
        <p:sp>
          <p:nvSpPr>
            <p:cNvPr id="6199" name="Text Box 573"/>
            <p:cNvSpPr txBox="1">
              <a:spLocks noChangeArrowheads="1"/>
            </p:cNvSpPr>
            <p:nvPr/>
          </p:nvSpPr>
          <p:spPr bwMode="auto">
            <a:xfrm>
              <a:off x="1656" y="2856"/>
              <a:ext cx="199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14  </a:t>
              </a:r>
              <a:r>
                <a:rPr lang="en-US" sz="3600">
                  <a:latin typeface="Arial" charset="0"/>
                </a:rPr>
                <a:t>-   </a:t>
              </a:r>
              <a:r>
                <a:rPr lang="en-US" sz="2800">
                  <a:latin typeface="Arial" charset="0"/>
                </a:rPr>
                <a:t>4   -   3    =</a:t>
              </a:r>
            </a:p>
          </p:txBody>
        </p:sp>
        <p:sp>
          <p:nvSpPr>
            <p:cNvPr id="6200" name="Text Box 575"/>
            <p:cNvSpPr txBox="1">
              <a:spLocks noChangeArrowheads="1"/>
            </p:cNvSpPr>
            <p:nvPr/>
          </p:nvSpPr>
          <p:spPr bwMode="auto">
            <a:xfrm>
              <a:off x="1668" y="3336"/>
              <a:ext cx="199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latin typeface="Arial" charset="0"/>
                </a:rPr>
                <a:t>14  </a:t>
              </a:r>
              <a:r>
                <a:rPr lang="en-US" sz="3600">
                  <a:latin typeface="Arial" charset="0"/>
                </a:rPr>
                <a:t>-   3</a:t>
              </a:r>
              <a:r>
                <a:rPr lang="en-US" sz="2800">
                  <a:latin typeface="Arial" charset="0"/>
                </a:rPr>
                <a:t>   -   4    =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6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6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6" dur="500"/>
                                        <p:tgtEl>
                                          <p:spTgt spid="67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6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6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6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6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1" dur="500"/>
                                        <p:tgtEl>
                                          <p:spTgt spid="67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26" grpId="0" animBg="1"/>
      <p:bldP spid="6726" grpId="1" animBg="1"/>
      <p:bldP spid="6721" grpId="0" animBg="1"/>
      <p:bldP spid="6721" grpId="1" animBg="1"/>
      <p:bldP spid="6687" grpId="0"/>
      <p:bldP spid="6688" grpId="0"/>
      <p:bldP spid="6689" grpId="0"/>
      <p:bldP spid="6690" grpId="0"/>
      <p:bldP spid="6691" grpId="0"/>
      <p:bldP spid="6692" grpId="0"/>
      <p:bldP spid="6693" grpId="0"/>
      <p:bldP spid="6694" grpId="0"/>
      <p:bldP spid="669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1219200" cy="609600"/>
          </a:xfrm>
        </p:spPr>
        <p:txBody>
          <a:bodyPr/>
          <a:lstStyle/>
          <a:p>
            <a:r>
              <a:rPr lang="en-US" sz="2800" b="1" smtClean="0">
                <a:latin typeface="Arial" charset="0"/>
              </a:rPr>
              <a:t>Bài 2 :</a:t>
            </a:r>
            <a:r>
              <a:rPr lang="en-US" sz="2800" smtClean="0">
                <a:latin typeface="Arial" charset="0"/>
              </a:rPr>
              <a:t>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90600"/>
            <a:ext cx="8534400" cy="1219200"/>
          </a:xfrm>
        </p:spPr>
        <p:txBody>
          <a:bodyPr/>
          <a:lstStyle/>
          <a:p>
            <a:pPr>
              <a:buFontTx/>
              <a:buNone/>
            </a:pPr>
            <a:r>
              <a:rPr lang="en-US" smtClean="0">
                <a:latin typeface="Arial" charset="0"/>
              </a:rPr>
              <a:t> </a:t>
            </a:r>
            <a:r>
              <a:rPr lang="en-US" sz="2800" smtClean="0">
                <a:latin typeface="Arial" charset="0"/>
              </a:rPr>
              <a:t>Trong bến</a:t>
            </a:r>
            <a:r>
              <a:rPr lang="en-US" smtClean="0">
                <a:latin typeface="Arial" charset="0"/>
              </a:rPr>
              <a:t> c</a:t>
            </a:r>
            <a:r>
              <a:rPr lang="en-US" sz="2800" smtClean="0">
                <a:latin typeface="Arial" charset="0"/>
              </a:rPr>
              <a:t>ó 14 ô tô. 6 xe </a:t>
            </a:r>
            <a:r>
              <a:rPr lang="vi-VN" sz="2800" smtClean="0">
                <a:latin typeface="Arial" charset="0"/>
              </a:rPr>
              <a:t>đ</a:t>
            </a:r>
            <a:r>
              <a:rPr lang="en-US" sz="2800" smtClean="0">
                <a:latin typeface="Arial" charset="0"/>
              </a:rPr>
              <a:t>ã chở khách rời khỏi bến. Hỏi còn lại bao nhiêu xe </a:t>
            </a:r>
            <a:r>
              <a:rPr lang="vi-VN" sz="2800" smtClean="0">
                <a:latin typeface="Arial" charset="0"/>
              </a:rPr>
              <a:t>đ</a:t>
            </a:r>
            <a:r>
              <a:rPr lang="en-US" sz="2800" smtClean="0">
                <a:latin typeface="Arial" charset="0"/>
              </a:rPr>
              <a:t>ang </a:t>
            </a:r>
            <a:r>
              <a:rPr lang="vi-VN" sz="2800" smtClean="0">
                <a:latin typeface="Arial" charset="0"/>
              </a:rPr>
              <a:t>đ</a:t>
            </a:r>
            <a:r>
              <a:rPr lang="en-US" sz="2800" smtClean="0">
                <a:latin typeface="Arial" charset="0"/>
              </a:rPr>
              <a:t>ỗ trong bến ? 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933700" y="5430838"/>
            <a:ext cx="3276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latin typeface="Arial" charset="0"/>
              </a:rPr>
              <a:t>Còn lại  : … ? xe </a:t>
            </a:r>
            <a:r>
              <a:rPr lang="en-US" sz="2800">
                <a:latin typeface="Arial" charset="0"/>
              </a:rPr>
              <a:t> 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3565525" y="2411413"/>
            <a:ext cx="16922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Arial" charset="0"/>
              </a:rPr>
              <a:t>Tóm tắt</a:t>
            </a:r>
            <a:r>
              <a:rPr lang="en-US" sz="2800">
                <a:latin typeface="Arial" charset="0"/>
              </a:rPr>
              <a:t> :</a:t>
            </a:r>
          </a:p>
          <a:p>
            <a:endParaRPr lang="en-US" sz="2800">
              <a:latin typeface="Arial" charset="0"/>
            </a:endParaRP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2952750" y="3143250"/>
            <a:ext cx="3886200" cy="946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Arial" charset="0"/>
              </a:rPr>
              <a:t>Có         :  14 xe</a:t>
            </a:r>
          </a:p>
          <a:p>
            <a:endParaRPr lang="en-US" sz="2800" b="1">
              <a:latin typeface="Arial" charset="0"/>
            </a:endParaRP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2952750" y="4286250"/>
            <a:ext cx="35814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Arial" charset="0"/>
              </a:rPr>
              <a:t>Rời bến </a:t>
            </a:r>
            <a:r>
              <a:rPr lang="en-US" sz="2800">
                <a:latin typeface="Arial" charset="0"/>
              </a:rPr>
              <a:t>:   </a:t>
            </a:r>
            <a:r>
              <a:rPr lang="en-US" sz="2800" b="1">
                <a:latin typeface="Arial" charset="0"/>
              </a:rPr>
              <a:t>6 xe</a:t>
            </a:r>
          </a:p>
          <a:p>
            <a:endParaRPr lang="en-US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  <p:bldP spid="8196" grpId="0"/>
      <p:bldP spid="8204" grpId="0"/>
      <p:bldP spid="8205" grpId="0"/>
      <p:bldP spid="820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9" name="Rectangle 673"/>
          <p:cNvSpPr>
            <a:spLocks noChangeArrowheads="1"/>
          </p:cNvSpPr>
          <p:nvPr/>
        </p:nvSpPr>
        <p:spPr bwMode="auto">
          <a:xfrm>
            <a:off x="2133600" y="4210050"/>
            <a:ext cx="4648200" cy="914400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sp>
        <p:nvSpPr>
          <p:cNvPr id="9887" name="Rectangle 671"/>
          <p:cNvSpPr>
            <a:spLocks noChangeArrowheads="1"/>
          </p:cNvSpPr>
          <p:nvPr/>
        </p:nvSpPr>
        <p:spPr bwMode="auto">
          <a:xfrm>
            <a:off x="2133600" y="1905000"/>
            <a:ext cx="4648200" cy="990600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  <p:grpSp>
        <p:nvGrpSpPr>
          <p:cNvPr id="2" name="Group 669"/>
          <p:cNvGrpSpPr>
            <a:grpSpLocks/>
          </p:cNvGrpSpPr>
          <p:nvPr/>
        </p:nvGrpSpPr>
        <p:grpSpPr bwMode="auto">
          <a:xfrm>
            <a:off x="2133600" y="2133600"/>
            <a:ext cx="4152900" cy="2798763"/>
            <a:chOff x="1332" y="1344"/>
            <a:chExt cx="2616" cy="1763"/>
          </a:xfrm>
        </p:grpSpPr>
        <p:sp>
          <p:nvSpPr>
            <p:cNvPr id="8239" name="Rectangle 44"/>
            <p:cNvSpPr>
              <a:spLocks noChangeArrowheads="1"/>
            </p:cNvSpPr>
            <p:nvPr/>
          </p:nvSpPr>
          <p:spPr bwMode="auto">
            <a:xfrm>
              <a:off x="3640" y="2102"/>
              <a:ext cx="308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>
                <a:latin typeface="Arial" charset="0"/>
              </a:endParaRPr>
            </a:p>
          </p:txBody>
        </p:sp>
        <p:sp>
          <p:nvSpPr>
            <p:cNvPr id="8240" name="Rectangle 43"/>
            <p:cNvSpPr>
              <a:spLocks noChangeArrowheads="1"/>
            </p:cNvSpPr>
            <p:nvPr/>
          </p:nvSpPr>
          <p:spPr bwMode="auto">
            <a:xfrm>
              <a:off x="3331" y="2102"/>
              <a:ext cx="309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latin typeface="Arial" charset="0"/>
                </a:rPr>
                <a:t>4</a:t>
              </a:r>
            </a:p>
          </p:txBody>
        </p:sp>
        <p:sp>
          <p:nvSpPr>
            <p:cNvPr id="8241" name="Rectangle 42"/>
            <p:cNvSpPr>
              <a:spLocks noChangeArrowheads="1"/>
            </p:cNvSpPr>
            <p:nvPr/>
          </p:nvSpPr>
          <p:spPr bwMode="auto">
            <a:xfrm>
              <a:off x="3076" y="2102"/>
              <a:ext cx="255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latin typeface="Arial" charset="0"/>
                </a:rPr>
                <a:t>-</a:t>
              </a:r>
            </a:p>
          </p:txBody>
        </p:sp>
        <p:sp>
          <p:nvSpPr>
            <p:cNvPr id="8242" name="Rectangle 41"/>
            <p:cNvSpPr>
              <a:spLocks noChangeArrowheads="1"/>
            </p:cNvSpPr>
            <p:nvPr/>
          </p:nvSpPr>
          <p:spPr bwMode="auto">
            <a:xfrm>
              <a:off x="2713" y="2102"/>
              <a:ext cx="363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latin typeface="Arial" charset="0"/>
                </a:rPr>
                <a:t>14</a:t>
              </a:r>
            </a:p>
          </p:txBody>
        </p:sp>
        <p:sp>
          <p:nvSpPr>
            <p:cNvPr id="8243" name="Rectangle 40"/>
            <p:cNvSpPr>
              <a:spLocks noChangeArrowheads="1"/>
            </p:cNvSpPr>
            <p:nvPr/>
          </p:nvSpPr>
          <p:spPr bwMode="auto">
            <a:xfrm>
              <a:off x="2404" y="2102"/>
              <a:ext cx="309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>
                <a:latin typeface="Arial" charset="0"/>
              </a:endParaRPr>
            </a:p>
          </p:txBody>
        </p:sp>
        <p:sp>
          <p:nvSpPr>
            <p:cNvPr id="8244" name="Rectangle 39"/>
            <p:cNvSpPr>
              <a:spLocks noChangeArrowheads="1"/>
            </p:cNvSpPr>
            <p:nvPr/>
          </p:nvSpPr>
          <p:spPr bwMode="auto">
            <a:xfrm>
              <a:off x="2095" y="2102"/>
              <a:ext cx="309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latin typeface="Arial" charset="0"/>
                </a:rPr>
                <a:t>7</a:t>
              </a:r>
            </a:p>
          </p:txBody>
        </p:sp>
        <p:sp>
          <p:nvSpPr>
            <p:cNvPr id="8245" name="Rectangle 38"/>
            <p:cNvSpPr>
              <a:spLocks noChangeArrowheads="1"/>
            </p:cNvSpPr>
            <p:nvPr/>
          </p:nvSpPr>
          <p:spPr bwMode="auto">
            <a:xfrm>
              <a:off x="1798" y="2102"/>
              <a:ext cx="309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latin typeface="Arial" charset="0"/>
                </a:rPr>
                <a:t>-</a:t>
              </a:r>
            </a:p>
          </p:txBody>
        </p:sp>
        <p:sp>
          <p:nvSpPr>
            <p:cNvPr id="8246" name="Rectangle 37"/>
            <p:cNvSpPr>
              <a:spLocks noChangeArrowheads="1"/>
            </p:cNvSpPr>
            <p:nvPr/>
          </p:nvSpPr>
          <p:spPr bwMode="auto">
            <a:xfrm>
              <a:off x="1380" y="2102"/>
              <a:ext cx="406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latin typeface="Arial" charset="0"/>
                </a:rPr>
                <a:t>14</a:t>
              </a:r>
            </a:p>
          </p:txBody>
        </p:sp>
        <p:sp>
          <p:nvSpPr>
            <p:cNvPr id="8247" name="Rectangle 27"/>
            <p:cNvSpPr>
              <a:spLocks noChangeArrowheads="1"/>
            </p:cNvSpPr>
            <p:nvPr/>
          </p:nvSpPr>
          <p:spPr bwMode="auto">
            <a:xfrm>
              <a:off x="3331" y="1718"/>
              <a:ext cx="309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>
                <a:latin typeface="Arial" charset="0"/>
              </a:endParaRPr>
            </a:p>
          </p:txBody>
        </p:sp>
        <p:sp>
          <p:nvSpPr>
            <p:cNvPr id="8248" name="Rectangle 20"/>
            <p:cNvSpPr>
              <a:spLocks noChangeArrowheads="1"/>
            </p:cNvSpPr>
            <p:nvPr/>
          </p:nvSpPr>
          <p:spPr bwMode="auto">
            <a:xfrm>
              <a:off x="3207" y="2781"/>
              <a:ext cx="309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latin typeface="Arial" charset="0"/>
                </a:rPr>
                <a:t>8</a:t>
              </a:r>
            </a:p>
          </p:txBody>
        </p:sp>
        <p:sp>
          <p:nvSpPr>
            <p:cNvPr id="8249" name="Rectangle 19"/>
            <p:cNvSpPr>
              <a:spLocks noChangeArrowheads="1"/>
            </p:cNvSpPr>
            <p:nvPr/>
          </p:nvSpPr>
          <p:spPr bwMode="auto">
            <a:xfrm>
              <a:off x="3043" y="2781"/>
              <a:ext cx="224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latin typeface="Arial" charset="0"/>
                </a:rPr>
                <a:t>-</a:t>
              </a:r>
            </a:p>
          </p:txBody>
        </p:sp>
        <p:sp>
          <p:nvSpPr>
            <p:cNvPr id="8250" name="Rectangle 18"/>
            <p:cNvSpPr>
              <a:spLocks noChangeArrowheads="1"/>
            </p:cNvSpPr>
            <p:nvPr/>
          </p:nvSpPr>
          <p:spPr bwMode="auto">
            <a:xfrm>
              <a:off x="2709" y="2781"/>
              <a:ext cx="394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latin typeface="Arial" charset="0"/>
                </a:rPr>
                <a:t>14</a:t>
              </a:r>
            </a:p>
          </p:txBody>
        </p:sp>
        <p:sp>
          <p:nvSpPr>
            <p:cNvPr id="8251" name="Rectangle 17"/>
            <p:cNvSpPr>
              <a:spLocks noChangeArrowheads="1"/>
            </p:cNvSpPr>
            <p:nvPr/>
          </p:nvSpPr>
          <p:spPr bwMode="auto">
            <a:xfrm>
              <a:off x="2436" y="2781"/>
              <a:ext cx="309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>
                <a:latin typeface="Arial" charset="0"/>
              </a:endParaRPr>
            </a:p>
          </p:txBody>
        </p:sp>
        <p:sp>
          <p:nvSpPr>
            <p:cNvPr id="8252" name="Rectangle 16"/>
            <p:cNvSpPr>
              <a:spLocks noChangeArrowheads="1"/>
            </p:cNvSpPr>
            <p:nvPr/>
          </p:nvSpPr>
          <p:spPr bwMode="auto">
            <a:xfrm>
              <a:off x="2115" y="2781"/>
              <a:ext cx="309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latin typeface="Arial" charset="0"/>
                </a:rPr>
                <a:t>9</a:t>
              </a:r>
            </a:p>
          </p:txBody>
        </p:sp>
        <p:sp>
          <p:nvSpPr>
            <p:cNvPr id="8253" name="Rectangle 15"/>
            <p:cNvSpPr>
              <a:spLocks noChangeArrowheads="1"/>
            </p:cNvSpPr>
            <p:nvPr/>
          </p:nvSpPr>
          <p:spPr bwMode="auto">
            <a:xfrm>
              <a:off x="1819" y="2781"/>
              <a:ext cx="248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latin typeface="Arial" charset="0"/>
                </a:rPr>
                <a:t>-</a:t>
              </a:r>
            </a:p>
          </p:txBody>
        </p:sp>
        <p:sp>
          <p:nvSpPr>
            <p:cNvPr id="8254" name="Rectangle 14"/>
            <p:cNvSpPr>
              <a:spLocks noChangeArrowheads="1"/>
            </p:cNvSpPr>
            <p:nvPr/>
          </p:nvSpPr>
          <p:spPr bwMode="auto">
            <a:xfrm>
              <a:off x="1365" y="2781"/>
              <a:ext cx="370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latin typeface="Arial" charset="0"/>
                </a:rPr>
                <a:t>14</a:t>
              </a:r>
            </a:p>
          </p:txBody>
        </p:sp>
        <p:sp>
          <p:nvSpPr>
            <p:cNvPr id="8255" name="Rectangle 13"/>
            <p:cNvSpPr>
              <a:spLocks noChangeArrowheads="1"/>
            </p:cNvSpPr>
            <p:nvPr/>
          </p:nvSpPr>
          <p:spPr bwMode="auto">
            <a:xfrm>
              <a:off x="1332" y="2781"/>
              <a:ext cx="309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>
                <a:latin typeface="Arial" charset="0"/>
              </a:endParaRPr>
            </a:p>
          </p:txBody>
        </p:sp>
        <p:sp>
          <p:nvSpPr>
            <p:cNvPr id="8256" name="Rectangle 12"/>
            <p:cNvSpPr>
              <a:spLocks noChangeArrowheads="1"/>
            </p:cNvSpPr>
            <p:nvPr/>
          </p:nvSpPr>
          <p:spPr bwMode="auto">
            <a:xfrm>
              <a:off x="3640" y="1392"/>
              <a:ext cx="308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>
                <a:latin typeface="Arial" charset="0"/>
              </a:endParaRPr>
            </a:p>
          </p:txBody>
        </p:sp>
        <p:sp>
          <p:nvSpPr>
            <p:cNvPr id="8257" name="Rectangle 11"/>
            <p:cNvSpPr>
              <a:spLocks noChangeArrowheads="1"/>
            </p:cNvSpPr>
            <p:nvPr/>
          </p:nvSpPr>
          <p:spPr bwMode="auto">
            <a:xfrm>
              <a:off x="3331" y="1392"/>
              <a:ext cx="309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latin typeface="Arial" charset="0"/>
                </a:rPr>
                <a:t>6</a:t>
              </a:r>
            </a:p>
          </p:txBody>
        </p:sp>
        <p:sp>
          <p:nvSpPr>
            <p:cNvPr id="8258" name="Rectangle 10"/>
            <p:cNvSpPr>
              <a:spLocks noChangeArrowheads="1"/>
            </p:cNvSpPr>
            <p:nvPr/>
          </p:nvSpPr>
          <p:spPr bwMode="auto">
            <a:xfrm>
              <a:off x="3076" y="1392"/>
              <a:ext cx="255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latin typeface="Arial" charset="0"/>
                </a:rPr>
                <a:t>-</a:t>
              </a:r>
            </a:p>
          </p:txBody>
        </p:sp>
        <p:sp>
          <p:nvSpPr>
            <p:cNvPr id="8259" name="Rectangle 9"/>
            <p:cNvSpPr>
              <a:spLocks noChangeArrowheads="1"/>
            </p:cNvSpPr>
            <p:nvPr/>
          </p:nvSpPr>
          <p:spPr bwMode="auto">
            <a:xfrm>
              <a:off x="2713" y="1392"/>
              <a:ext cx="363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latin typeface="Arial" charset="0"/>
                </a:rPr>
                <a:t>14</a:t>
              </a:r>
            </a:p>
          </p:txBody>
        </p:sp>
        <p:sp>
          <p:nvSpPr>
            <p:cNvPr id="8260" name="Rectangle 8"/>
            <p:cNvSpPr>
              <a:spLocks noChangeArrowheads="1"/>
            </p:cNvSpPr>
            <p:nvPr/>
          </p:nvSpPr>
          <p:spPr bwMode="auto">
            <a:xfrm>
              <a:off x="2404" y="1392"/>
              <a:ext cx="309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en-US" sz="2800">
                <a:latin typeface="Arial" charset="0"/>
              </a:endParaRPr>
            </a:p>
          </p:txBody>
        </p:sp>
        <p:sp>
          <p:nvSpPr>
            <p:cNvPr id="8261" name="Rectangle 7"/>
            <p:cNvSpPr>
              <a:spLocks noChangeArrowheads="1"/>
            </p:cNvSpPr>
            <p:nvPr/>
          </p:nvSpPr>
          <p:spPr bwMode="auto">
            <a:xfrm>
              <a:off x="2095" y="1392"/>
              <a:ext cx="309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latin typeface="Arial" charset="0"/>
                </a:rPr>
                <a:t>5</a:t>
              </a:r>
            </a:p>
          </p:txBody>
        </p:sp>
        <p:sp>
          <p:nvSpPr>
            <p:cNvPr id="8262" name="Rectangle 6"/>
            <p:cNvSpPr>
              <a:spLocks noChangeArrowheads="1"/>
            </p:cNvSpPr>
            <p:nvPr/>
          </p:nvSpPr>
          <p:spPr bwMode="auto">
            <a:xfrm>
              <a:off x="1786" y="1392"/>
              <a:ext cx="309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latin typeface="Arial" charset="0"/>
                </a:rPr>
                <a:t>-</a:t>
              </a:r>
            </a:p>
          </p:txBody>
        </p:sp>
        <p:sp>
          <p:nvSpPr>
            <p:cNvPr id="8263" name="Rectangle 5"/>
            <p:cNvSpPr>
              <a:spLocks noChangeArrowheads="1"/>
            </p:cNvSpPr>
            <p:nvPr/>
          </p:nvSpPr>
          <p:spPr bwMode="auto">
            <a:xfrm>
              <a:off x="1380" y="1392"/>
              <a:ext cx="406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latin typeface="Arial" charset="0"/>
                </a:rPr>
                <a:t>14</a:t>
              </a:r>
            </a:p>
          </p:txBody>
        </p:sp>
        <p:sp>
          <p:nvSpPr>
            <p:cNvPr id="8264" name="Rectangle 644"/>
            <p:cNvSpPr>
              <a:spLocks noChangeArrowheads="1"/>
            </p:cNvSpPr>
            <p:nvPr/>
          </p:nvSpPr>
          <p:spPr bwMode="auto">
            <a:xfrm>
              <a:off x="2376" y="1344"/>
              <a:ext cx="33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8265" name="Rectangle 647"/>
            <p:cNvSpPr>
              <a:spLocks noChangeArrowheads="1"/>
            </p:cNvSpPr>
            <p:nvPr/>
          </p:nvSpPr>
          <p:spPr bwMode="auto">
            <a:xfrm>
              <a:off x="2364" y="2064"/>
              <a:ext cx="33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8266" name="Rectangle 649"/>
            <p:cNvSpPr>
              <a:spLocks noChangeArrowheads="1"/>
            </p:cNvSpPr>
            <p:nvPr/>
          </p:nvSpPr>
          <p:spPr bwMode="auto">
            <a:xfrm>
              <a:off x="2376" y="2733"/>
              <a:ext cx="336" cy="33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Arial" charset="0"/>
              </a:endParaRPr>
            </a:p>
          </p:txBody>
        </p:sp>
        <p:sp>
          <p:nvSpPr>
            <p:cNvPr id="8267" name="Rectangle 663"/>
            <p:cNvSpPr>
              <a:spLocks noChangeArrowheads="1"/>
            </p:cNvSpPr>
            <p:nvPr/>
          </p:nvSpPr>
          <p:spPr bwMode="auto">
            <a:xfrm>
              <a:off x="3384" y="2781"/>
              <a:ext cx="224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latin typeface="Arial" charset="0"/>
                </a:rPr>
                <a:t>-</a:t>
              </a:r>
            </a:p>
          </p:txBody>
        </p:sp>
        <p:sp>
          <p:nvSpPr>
            <p:cNvPr id="8268" name="Rectangle 665"/>
            <p:cNvSpPr>
              <a:spLocks noChangeArrowheads="1"/>
            </p:cNvSpPr>
            <p:nvPr/>
          </p:nvSpPr>
          <p:spPr bwMode="auto">
            <a:xfrm>
              <a:off x="3564" y="2781"/>
              <a:ext cx="309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</a:pPr>
              <a:r>
                <a:rPr lang="en-US" sz="2800">
                  <a:latin typeface="Arial" charset="0"/>
                </a:rPr>
                <a:t>1</a:t>
              </a:r>
            </a:p>
          </p:txBody>
        </p:sp>
      </p:grpSp>
      <p:sp>
        <p:nvSpPr>
          <p:cNvPr id="9867" name="Text Box 651"/>
          <p:cNvSpPr txBox="1">
            <a:spLocks noChangeArrowheads="1"/>
          </p:cNvSpPr>
          <p:nvPr/>
        </p:nvSpPr>
        <p:spPr bwMode="auto">
          <a:xfrm>
            <a:off x="3848100" y="2133600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</a:rPr>
              <a:t>&gt;</a:t>
            </a:r>
          </a:p>
        </p:txBody>
      </p:sp>
      <p:sp>
        <p:nvSpPr>
          <p:cNvPr id="81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5943600" cy="762000"/>
          </a:xfrm>
        </p:spPr>
        <p:txBody>
          <a:bodyPr/>
          <a:lstStyle/>
          <a:p>
            <a:r>
              <a:rPr lang="en-US" sz="3200" smtClean="0">
                <a:latin typeface="Arial" charset="0"/>
              </a:rPr>
              <a:t>Bài3 : Điền dấu &lt;  &gt;  =   vào </a:t>
            </a:r>
          </a:p>
        </p:txBody>
      </p:sp>
      <p:sp>
        <p:nvSpPr>
          <p:cNvPr id="8199" name="Line 57"/>
          <p:cNvSpPr>
            <a:spLocks noChangeShapeType="1"/>
          </p:cNvSpPr>
          <p:nvPr/>
        </p:nvSpPr>
        <p:spPr bwMode="auto">
          <a:xfrm>
            <a:off x="609600" y="2209800"/>
            <a:ext cx="0" cy="517525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0" name="Line 73"/>
          <p:cNvSpPr>
            <a:spLocks noChangeShapeType="1"/>
          </p:cNvSpPr>
          <p:nvPr/>
        </p:nvSpPr>
        <p:spPr bwMode="auto">
          <a:xfrm>
            <a:off x="8610600" y="2209800"/>
            <a:ext cx="0" cy="517525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1" name="Line 53"/>
          <p:cNvSpPr>
            <a:spLocks noChangeShapeType="1"/>
          </p:cNvSpPr>
          <p:nvPr/>
        </p:nvSpPr>
        <p:spPr bwMode="auto">
          <a:xfrm>
            <a:off x="609600" y="2209800"/>
            <a:ext cx="644525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2" name="Line 56"/>
          <p:cNvSpPr>
            <a:spLocks noChangeShapeType="1"/>
          </p:cNvSpPr>
          <p:nvPr/>
        </p:nvSpPr>
        <p:spPr bwMode="auto">
          <a:xfrm>
            <a:off x="609600" y="3946525"/>
            <a:ext cx="644525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3" name="Line 282"/>
          <p:cNvSpPr>
            <a:spLocks noChangeShapeType="1"/>
          </p:cNvSpPr>
          <p:nvPr/>
        </p:nvSpPr>
        <p:spPr bwMode="auto">
          <a:xfrm>
            <a:off x="1254125" y="2209800"/>
            <a:ext cx="490538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4" name="Line 283"/>
          <p:cNvSpPr>
            <a:spLocks noChangeShapeType="1"/>
          </p:cNvSpPr>
          <p:nvPr/>
        </p:nvSpPr>
        <p:spPr bwMode="auto">
          <a:xfrm>
            <a:off x="609600" y="2727325"/>
            <a:ext cx="0" cy="60960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5" name="Line 284"/>
          <p:cNvSpPr>
            <a:spLocks noChangeShapeType="1"/>
          </p:cNvSpPr>
          <p:nvPr/>
        </p:nvSpPr>
        <p:spPr bwMode="auto">
          <a:xfrm>
            <a:off x="1744663" y="2209800"/>
            <a:ext cx="490537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6" name="Line 286"/>
          <p:cNvSpPr>
            <a:spLocks noChangeShapeType="1"/>
          </p:cNvSpPr>
          <p:nvPr/>
        </p:nvSpPr>
        <p:spPr bwMode="auto">
          <a:xfrm>
            <a:off x="2235200" y="2209800"/>
            <a:ext cx="490538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7" name="Line 290"/>
          <p:cNvSpPr>
            <a:spLocks noChangeShapeType="1"/>
          </p:cNvSpPr>
          <p:nvPr/>
        </p:nvSpPr>
        <p:spPr bwMode="auto">
          <a:xfrm>
            <a:off x="3302000" y="2209800"/>
            <a:ext cx="404813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8" name="Line 296"/>
          <p:cNvSpPr>
            <a:spLocks noChangeShapeType="1"/>
          </p:cNvSpPr>
          <p:nvPr/>
        </p:nvSpPr>
        <p:spPr bwMode="auto">
          <a:xfrm>
            <a:off x="4686300" y="2209800"/>
            <a:ext cx="490538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9" name="Line 298"/>
          <p:cNvSpPr>
            <a:spLocks noChangeShapeType="1"/>
          </p:cNvSpPr>
          <p:nvPr/>
        </p:nvSpPr>
        <p:spPr bwMode="auto">
          <a:xfrm>
            <a:off x="5176838" y="2209800"/>
            <a:ext cx="587375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0" name="Line 300"/>
          <p:cNvSpPr>
            <a:spLocks noChangeShapeType="1"/>
          </p:cNvSpPr>
          <p:nvPr/>
        </p:nvSpPr>
        <p:spPr bwMode="auto">
          <a:xfrm>
            <a:off x="5764213" y="2209800"/>
            <a:ext cx="393700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1" name="Line 302"/>
          <p:cNvSpPr>
            <a:spLocks noChangeShapeType="1"/>
          </p:cNvSpPr>
          <p:nvPr/>
        </p:nvSpPr>
        <p:spPr bwMode="auto">
          <a:xfrm>
            <a:off x="6157913" y="2209800"/>
            <a:ext cx="490537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2" name="Line 304"/>
          <p:cNvSpPr>
            <a:spLocks noChangeShapeType="1"/>
          </p:cNvSpPr>
          <p:nvPr/>
        </p:nvSpPr>
        <p:spPr bwMode="auto">
          <a:xfrm>
            <a:off x="6648450" y="2209800"/>
            <a:ext cx="490538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3" name="Line 306"/>
          <p:cNvSpPr>
            <a:spLocks noChangeShapeType="1"/>
          </p:cNvSpPr>
          <p:nvPr/>
        </p:nvSpPr>
        <p:spPr bwMode="auto">
          <a:xfrm>
            <a:off x="7138988" y="2209800"/>
            <a:ext cx="625475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4" name="Line 308"/>
          <p:cNvSpPr>
            <a:spLocks noChangeShapeType="1"/>
          </p:cNvSpPr>
          <p:nvPr/>
        </p:nvSpPr>
        <p:spPr bwMode="auto">
          <a:xfrm>
            <a:off x="7764463" y="2209800"/>
            <a:ext cx="355600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5" name="Line 310"/>
          <p:cNvSpPr>
            <a:spLocks noChangeShapeType="1"/>
          </p:cNvSpPr>
          <p:nvPr/>
        </p:nvSpPr>
        <p:spPr bwMode="auto">
          <a:xfrm>
            <a:off x="8120063" y="2209800"/>
            <a:ext cx="490537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6" name="Line 313"/>
          <p:cNvSpPr>
            <a:spLocks noChangeShapeType="1"/>
          </p:cNvSpPr>
          <p:nvPr/>
        </p:nvSpPr>
        <p:spPr bwMode="auto">
          <a:xfrm>
            <a:off x="8610600" y="2727325"/>
            <a:ext cx="0" cy="60960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7" name="Line 315"/>
          <p:cNvSpPr>
            <a:spLocks noChangeShapeType="1"/>
          </p:cNvSpPr>
          <p:nvPr/>
        </p:nvSpPr>
        <p:spPr bwMode="auto">
          <a:xfrm>
            <a:off x="609600" y="3336925"/>
            <a:ext cx="0" cy="60960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8" name="Line 345"/>
          <p:cNvSpPr>
            <a:spLocks noChangeShapeType="1"/>
          </p:cNvSpPr>
          <p:nvPr/>
        </p:nvSpPr>
        <p:spPr bwMode="auto">
          <a:xfrm>
            <a:off x="8610600" y="3336925"/>
            <a:ext cx="0" cy="60960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9" name="Line 347"/>
          <p:cNvSpPr>
            <a:spLocks noChangeShapeType="1"/>
          </p:cNvSpPr>
          <p:nvPr/>
        </p:nvSpPr>
        <p:spPr bwMode="auto">
          <a:xfrm>
            <a:off x="1254125" y="3946525"/>
            <a:ext cx="490538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20" name="Line 349"/>
          <p:cNvSpPr>
            <a:spLocks noChangeShapeType="1"/>
          </p:cNvSpPr>
          <p:nvPr/>
        </p:nvSpPr>
        <p:spPr bwMode="auto">
          <a:xfrm>
            <a:off x="1744663" y="3946525"/>
            <a:ext cx="490537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21" name="Line 353"/>
          <p:cNvSpPr>
            <a:spLocks noChangeShapeType="1"/>
          </p:cNvSpPr>
          <p:nvPr/>
        </p:nvSpPr>
        <p:spPr bwMode="auto">
          <a:xfrm>
            <a:off x="2725738" y="3946525"/>
            <a:ext cx="576262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22" name="Line 355"/>
          <p:cNvSpPr>
            <a:spLocks noChangeShapeType="1"/>
          </p:cNvSpPr>
          <p:nvPr/>
        </p:nvSpPr>
        <p:spPr bwMode="auto">
          <a:xfrm>
            <a:off x="3302000" y="3946525"/>
            <a:ext cx="404813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23" name="Line 359"/>
          <p:cNvSpPr>
            <a:spLocks noChangeShapeType="1"/>
          </p:cNvSpPr>
          <p:nvPr/>
        </p:nvSpPr>
        <p:spPr bwMode="auto">
          <a:xfrm>
            <a:off x="4197350" y="3946525"/>
            <a:ext cx="488950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24" name="Line 361"/>
          <p:cNvSpPr>
            <a:spLocks noChangeShapeType="1"/>
          </p:cNvSpPr>
          <p:nvPr/>
        </p:nvSpPr>
        <p:spPr bwMode="auto">
          <a:xfrm>
            <a:off x="4686300" y="3946525"/>
            <a:ext cx="490538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25" name="Line 363"/>
          <p:cNvSpPr>
            <a:spLocks noChangeShapeType="1"/>
          </p:cNvSpPr>
          <p:nvPr/>
        </p:nvSpPr>
        <p:spPr bwMode="auto">
          <a:xfrm>
            <a:off x="5176838" y="3946525"/>
            <a:ext cx="587375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26" name="Line 365"/>
          <p:cNvSpPr>
            <a:spLocks noChangeShapeType="1"/>
          </p:cNvSpPr>
          <p:nvPr/>
        </p:nvSpPr>
        <p:spPr bwMode="auto">
          <a:xfrm>
            <a:off x="5764213" y="3946525"/>
            <a:ext cx="393700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27" name="Line 367"/>
          <p:cNvSpPr>
            <a:spLocks noChangeShapeType="1"/>
          </p:cNvSpPr>
          <p:nvPr/>
        </p:nvSpPr>
        <p:spPr bwMode="auto">
          <a:xfrm>
            <a:off x="6157913" y="3946525"/>
            <a:ext cx="490537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28" name="Line 369"/>
          <p:cNvSpPr>
            <a:spLocks noChangeShapeType="1"/>
          </p:cNvSpPr>
          <p:nvPr/>
        </p:nvSpPr>
        <p:spPr bwMode="auto">
          <a:xfrm>
            <a:off x="6648450" y="3946525"/>
            <a:ext cx="490538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29" name="Line 371"/>
          <p:cNvSpPr>
            <a:spLocks noChangeShapeType="1"/>
          </p:cNvSpPr>
          <p:nvPr/>
        </p:nvSpPr>
        <p:spPr bwMode="auto">
          <a:xfrm>
            <a:off x="7138988" y="3946525"/>
            <a:ext cx="625475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30" name="Line 373"/>
          <p:cNvSpPr>
            <a:spLocks noChangeShapeType="1"/>
          </p:cNvSpPr>
          <p:nvPr/>
        </p:nvSpPr>
        <p:spPr bwMode="auto">
          <a:xfrm>
            <a:off x="7764463" y="3946525"/>
            <a:ext cx="355600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31" name="Line 375"/>
          <p:cNvSpPr>
            <a:spLocks noChangeShapeType="1"/>
          </p:cNvSpPr>
          <p:nvPr/>
        </p:nvSpPr>
        <p:spPr bwMode="auto">
          <a:xfrm>
            <a:off x="8120063" y="3946525"/>
            <a:ext cx="490537" cy="0"/>
          </a:xfrm>
          <a:prstGeom prst="line">
            <a:avLst/>
          </a:prstGeom>
          <a:noFill/>
          <a:ln w="12700" cap="sq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871" name="Text Box 655"/>
          <p:cNvSpPr txBox="1">
            <a:spLocks noChangeArrowheads="1"/>
          </p:cNvSpPr>
          <p:nvPr/>
        </p:nvSpPr>
        <p:spPr bwMode="auto">
          <a:xfrm>
            <a:off x="3810000" y="3276600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</a:rPr>
              <a:t>&lt;</a:t>
            </a:r>
          </a:p>
        </p:txBody>
      </p:sp>
      <p:sp>
        <p:nvSpPr>
          <p:cNvPr id="9872" name="Text Box 656"/>
          <p:cNvSpPr txBox="1">
            <a:spLocks noChangeArrowheads="1"/>
          </p:cNvSpPr>
          <p:nvPr/>
        </p:nvSpPr>
        <p:spPr bwMode="auto">
          <a:xfrm>
            <a:off x="3829050" y="4343400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</a:rPr>
              <a:t>=</a:t>
            </a:r>
          </a:p>
        </p:txBody>
      </p:sp>
      <p:grpSp>
        <p:nvGrpSpPr>
          <p:cNvPr id="3" name="Group 670"/>
          <p:cNvGrpSpPr>
            <a:grpSpLocks/>
          </p:cNvGrpSpPr>
          <p:nvPr/>
        </p:nvGrpSpPr>
        <p:grpSpPr bwMode="auto">
          <a:xfrm>
            <a:off x="6248400" y="2152650"/>
            <a:ext cx="590550" cy="2786063"/>
            <a:chOff x="3936" y="1356"/>
            <a:chExt cx="372" cy="1755"/>
          </a:xfrm>
        </p:grpSpPr>
        <p:sp>
          <p:nvSpPr>
            <p:cNvPr id="8236" name="Text Box 658"/>
            <p:cNvSpPr txBox="1">
              <a:spLocks noChangeArrowheads="1"/>
            </p:cNvSpPr>
            <p:nvPr/>
          </p:nvSpPr>
          <p:spPr bwMode="auto">
            <a:xfrm>
              <a:off x="3960" y="2076"/>
              <a:ext cx="33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FF0000"/>
                  </a:solidFill>
                  <a:latin typeface="Arial" charset="0"/>
                </a:rPr>
                <a:t>Đ</a:t>
              </a:r>
            </a:p>
          </p:txBody>
        </p:sp>
        <p:sp>
          <p:nvSpPr>
            <p:cNvPr id="8237" name="Text Box 659"/>
            <p:cNvSpPr txBox="1">
              <a:spLocks noChangeArrowheads="1"/>
            </p:cNvSpPr>
            <p:nvPr/>
          </p:nvSpPr>
          <p:spPr bwMode="auto">
            <a:xfrm>
              <a:off x="3936" y="1356"/>
              <a:ext cx="33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FF0000"/>
                  </a:solidFill>
                  <a:latin typeface="Arial" charset="0"/>
                </a:rPr>
                <a:t>Đ</a:t>
              </a:r>
            </a:p>
          </p:txBody>
        </p:sp>
        <p:sp>
          <p:nvSpPr>
            <p:cNvPr id="8238" name="Text Box 660"/>
            <p:cNvSpPr txBox="1">
              <a:spLocks noChangeArrowheads="1"/>
            </p:cNvSpPr>
            <p:nvPr/>
          </p:nvSpPr>
          <p:spPr bwMode="auto">
            <a:xfrm>
              <a:off x="3972" y="2784"/>
              <a:ext cx="33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rgbClr val="FF0000"/>
                  </a:solidFill>
                  <a:latin typeface="Arial" charset="0"/>
                </a:rPr>
                <a:t>Đ</a:t>
              </a:r>
            </a:p>
          </p:txBody>
        </p:sp>
      </p:grpSp>
      <p:sp>
        <p:nvSpPr>
          <p:cNvPr id="8235" name="Rectangle 667"/>
          <p:cNvSpPr>
            <a:spLocks noChangeArrowheads="1"/>
          </p:cNvSpPr>
          <p:nvPr/>
        </p:nvSpPr>
        <p:spPr bwMode="auto">
          <a:xfrm>
            <a:off x="6153150" y="723900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98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9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89" grpId="0" animBg="1"/>
      <p:bldP spid="9887" grpId="0" animBg="1"/>
      <p:bldP spid="9887" grpId="1" animBg="1"/>
      <p:bldP spid="9867" grpId="0"/>
      <p:bldP spid="9871" grpId="0"/>
      <p:bldP spid="987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05950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838200" y="1143000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5500">
                <a:solidFill>
                  <a:srgbClr val="3333FF"/>
                </a:solidFill>
                <a:latin typeface="Arial" charset="0"/>
              </a:rPr>
              <a:t>Chúng con xin kính </a:t>
            </a:r>
            <a:r>
              <a:rPr lang="en-US" sz="4900">
                <a:solidFill>
                  <a:srgbClr val="3333FF"/>
                </a:solidFill>
                <a:latin typeface="Arial" charset="0"/>
              </a:rPr>
              <a:t>chào</a:t>
            </a:r>
          </a:p>
          <a:p>
            <a:pPr algn="ctr" eaLnBrk="1" hangingPunct="1"/>
            <a:r>
              <a:rPr lang="en-US" sz="5500">
                <a:solidFill>
                  <a:srgbClr val="3333FF"/>
                </a:solidFill>
                <a:latin typeface="Arial" charset="0"/>
              </a:rPr>
              <a:t> các thầy cô giáo</a:t>
            </a:r>
            <a:endParaRPr lang="en-US" sz="280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utoUpdateAnimBg="0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.VnTime"/>
        <a:ea typeface=""/>
        <a:cs typeface=""/>
      </a:majorFont>
      <a:minorFont>
        <a:latin typeface=".VnTim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" pitchFamily="3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ank Presentation">
  <a:themeElements>
    <a:clrScheme name="1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Blank Presentation">
      <a:majorFont>
        <a:latin typeface=".VnTime"/>
        <a:ea typeface=""/>
        <a:cs typeface=""/>
      </a:majorFont>
      <a:minorFont>
        <a:latin typeface=".VnTim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" pitchFamily="34" charset="0"/>
          </a:defRPr>
        </a:defPPr>
      </a:lstStyle>
    </a:lnDef>
  </a:objectDefaults>
  <a:extraClrSchemeLst>
    <a:extraClrScheme>
      <a:clrScheme name="1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600</TotalTime>
  <Words>247</Words>
  <Application>Microsoft PowerPoint</Application>
  <PresentationFormat>On-screen Show (4:3)</PresentationFormat>
  <Paragraphs>120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.VnTime</vt:lpstr>
      <vt:lpstr>Arial</vt:lpstr>
      <vt:lpstr>Calibri</vt:lpstr>
      <vt:lpstr>Blank Presentation</vt:lpstr>
      <vt:lpstr>1_Blank Presentation</vt:lpstr>
      <vt:lpstr>Slide 1</vt:lpstr>
      <vt:lpstr>Slide 2</vt:lpstr>
      <vt:lpstr>Ai nhanh – Ai đúng ?</vt:lpstr>
      <vt:lpstr>Bài 1 : Tính nhẩm</vt:lpstr>
      <vt:lpstr>Bài 2 : </vt:lpstr>
      <vt:lpstr>Bài3 : Điền dấu &lt;  &gt;  =   vào </vt:lpstr>
      <vt:lpstr>Slide 7</vt:lpstr>
    </vt:vector>
  </TitlesOfParts>
  <Company>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QuocHuy</dc:creator>
  <cp:lastModifiedBy>CSTeam</cp:lastModifiedBy>
  <cp:revision>29</cp:revision>
  <dcterms:created xsi:type="dcterms:W3CDTF">2004-11-22T10:12:20Z</dcterms:created>
  <dcterms:modified xsi:type="dcterms:W3CDTF">2016-06-29T09:45:04Z</dcterms:modified>
</cp:coreProperties>
</file>