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96" r:id="rId4"/>
    <p:sldMasterId id="2147484059" r:id="rId5"/>
    <p:sldMasterId id="2147484436" r:id="rId6"/>
    <p:sldMasterId id="2147484449" r:id="rId7"/>
    <p:sldMasterId id="2147484461" r:id="rId8"/>
    <p:sldMasterId id="2147484485" r:id="rId9"/>
  </p:sldMasterIdLst>
  <p:notesMasterIdLst>
    <p:notesMasterId r:id="rId24"/>
  </p:notesMasterIdLst>
  <p:sldIdLst>
    <p:sldId id="309" r:id="rId10"/>
    <p:sldId id="295" r:id="rId11"/>
    <p:sldId id="313" r:id="rId12"/>
    <p:sldId id="315" r:id="rId13"/>
    <p:sldId id="316" r:id="rId14"/>
    <p:sldId id="310" r:id="rId15"/>
    <p:sldId id="317" r:id="rId16"/>
    <p:sldId id="318" r:id="rId17"/>
    <p:sldId id="302" r:id="rId18"/>
    <p:sldId id="285" r:id="rId19"/>
    <p:sldId id="283" r:id="rId20"/>
    <p:sldId id="320" r:id="rId21"/>
    <p:sldId id="319" r:id="rId22"/>
    <p:sldId id="293" r:id="rId23"/>
  </p:sldIdLst>
  <p:sldSz cx="128016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3300"/>
    <a:srgbClr val="CC0099"/>
    <a:srgbClr val="0000CC"/>
    <a:srgbClr val="FF99FF"/>
    <a:srgbClr val="CC00FF"/>
    <a:srgbClr val="99CCFF"/>
    <a:srgbClr val="00FFFF"/>
    <a:srgbClr val="9900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63" autoAdjust="0"/>
    <p:restoredTop sz="94728" autoAdjust="0"/>
  </p:normalViewPr>
  <p:slideViewPr>
    <p:cSldViewPr>
      <p:cViewPr>
        <p:scale>
          <a:sx n="50" d="100"/>
          <a:sy n="50" d="100"/>
        </p:scale>
        <p:origin x="-72" y="-468"/>
      </p:cViewPr>
      <p:guideLst>
        <p:guide orient="horz" pos="2160"/>
        <p:guide pos="40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93CABE2-BC43-4554-9B1C-C44EB236F79F}" type="datetimeFigureOut">
              <a:rPr lang="en-US"/>
              <a:pPr>
                <a:defRPr/>
              </a:pPr>
              <a:t>12/4/2020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" y="685800"/>
            <a:ext cx="6400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3DC06AB-6C76-480B-B2D9-640D705EDB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5204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2130426"/>
            <a:ext cx="1088136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0240" y="3886200"/>
            <a:ext cx="896112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373D0-7FA5-4AE2-9A47-51E861EB07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B366C5-D3F0-430F-B404-856DEF0DBB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81160" y="274639"/>
            <a:ext cx="288036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0080" y="274639"/>
            <a:ext cx="84277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61A33-4C3E-467B-9234-8C8A6CCBE3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hecker dir="vert"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274638"/>
            <a:ext cx="1152144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40080" y="1600201"/>
            <a:ext cx="565404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7480" y="1600201"/>
            <a:ext cx="565404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736F2-3D7A-4E7F-9DED-3669A107858D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</p:cSld>
  <p:clrMapOvr>
    <a:masterClrMapping/>
  </p:clrMapOvr>
  <p:transition>
    <p:checker dir="vert"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40080" y="274639"/>
            <a:ext cx="1152144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6D088-5912-493A-83E5-E47C2CEE5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hecke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81160" y="274639"/>
            <a:ext cx="288036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0080" y="274639"/>
            <a:ext cx="84277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00D135-F6CA-4A0E-BBE8-0D4EDA0AE2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2130426"/>
            <a:ext cx="1088136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0240" y="3886200"/>
            <a:ext cx="896112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EE3DE321-8ADF-41CE-8D4E-BEDD3A2C5B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9DC1C3F6-2781-4BEA-821B-545A64D376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38" y="4406901"/>
            <a:ext cx="1088136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238" y="2906713"/>
            <a:ext cx="1088136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ACE19CDD-B7B9-4FF5-B360-52FFE2C74E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080" y="1600201"/>
            <a:ext cx="56540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7480" y="1600201"/>
            <a:ext cx="56540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598D3FF5-003A-4FCD-9CBD-67B5EFACA4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1535113"/>
            <a:ext cx="565626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" y="2174875"/>
            <a:ext cx="56562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03036" y="1535113"/>
            <a:ext cx="565848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3036" y="2174875"/>
            <a:ext cx="565848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C6072894-D0C7-4C4C-BB5C-A6BC08F804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39C8F953-C7A8-415A-B35E-95A7B5F382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1408A1BA-CC45-49FE-9960-21CD47498B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1" y="273050"/>
            <a:ext cx="42116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5070" y="273051"/>
            <a:ext cx="71564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0081" y="1435101"/>
            <a:ext cx="42116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EB562DD8-730A-4708-BECC-2C6905A470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C6C217-2BAA-4757-B408-665043F5E5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9203" y="4800600"/>
            <a:ext cx="768096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9203" y="612775"/>
            <a:ext cx="768096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09203" y="5367338"/>
            <a:ext cx="768096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EE30D766-B97F-44D9-B1CB-42F28BB39A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15E5DE67-FBD4-4D8E-8953-BD12688008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81160" y="274639"/>
            <a:ext cx="288036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0080" y="274639"/>
            <a:ext cx="84277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9FED901D-B39A-4D94-8754-266A774B68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2130426"/>
            <a:ext cx="1088136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0240" y="3886200"/>
            <a:ext cx="896112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7B974374-948A-4B94-BDA8-AAEF85DDE7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969C30DE-2348-4324-9FE4-39587429E4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38" y="4406901"/>
            <a:ext cx="1088136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238" y="2906713"/>
            <a:ext cx="1088136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ED2355EB-A17C-4D22-9031-20ED38E490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080" y="1600201"/>
            <a:ext cx="56540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7480" y="1600201"/>
            <a:ext cx="56540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924CBBDC-84C7-4122-ADF2-A92947A11C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1535113"/>
            <a:ext cx="565626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" y="2174875"/>
            <a:ext cx="56562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03036" y="1535113"/>
            <a:ext cx="565848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3036" y="2174875"/>
            <a:ext cx="565848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980C8A29-2D9B-4D0F-BA0D-0CA667A79E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FEFF6D22-ACAD-48D4-8354-6FD192FD40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B79FDEF0-C867-4B5C-BAF8-8C1865535F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38" y="4406901"/>
            <a:ext cx="1088136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238" y="2906713"/>
            <a:ext cx="1088136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50502-900E-403A-9643-60E667E18D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1" y="273050"/>
            <a:ext cx="42116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5070" y="273051"/>
            <a:ext cx="71564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0081" y="1435101"/>
            <a:ext cx="42116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78F0EA68-D9CE-412A-A48C-1DD899206B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9203" y="4800600"/>
            <a:ext cx="768096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9203" y="612775"/>
            <a:ext cx="768096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09203" y="5367338"/>
            <a:ext cx="768096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8F42C9F0-B4C6-4F25-AB9C-747E78CB10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2D3B9FC5-AD3F-4A93-AF32-109A5EB584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81160" y="274639"/>
            <a:ext cx="288036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0080" y="274639"/>
            <a:ext cx="84277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016D2D57-DFD1-4BB8-A930-B145A306F8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2130426"/>
            <a:ext cx="1088136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0240" y="3886200"/>
            <a:ext cx="896112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14E534-867A-496B-8508-002BC9F96D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F55D0-AA94-4A47-A39C-7F33B20945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38" y="4406901"/>
            <a:ext cx="1088136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238" y="2906713"/>
            <a:ext cx="1088136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E528D3-1E7E-4DB7-806A-EA3DA4563B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080" y="1600201"/>
            <a:ext cx="56540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7480" y="1600201"/>
            <a:ext cx="56540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81FBD2-EC4F-4B3A-9AEC-D656880189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1535113"/>
            <a:ext cx="565626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" y="2174875"/>
            <a:ext cx="56562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03036" y="1535113"/>
            <a:ext cx="565848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3036" y="2174875"/>
            <a:ext cx="565848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A49137-FF76-4EFC-A277-13B69A4771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87297-6AAA-4A7E-AD57-9894503D4A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080" y="1600201"/>
            <a:ext cx="56540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7480" y="1600201"/>
            <a:ext cx="56540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A82F1-8A74-43A5-914C-4A6FA3BE45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E87A0F-F309-421A-8EC2-CD4360E838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1" y="273050"/>
            <a:ext cx="42116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5070" y="273051"/>
            <a:ext cx="71564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0081" y="1435101"/>
            <a:ext cx="42116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7F510B-0FF4-497E-8FC0-60229BD717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9203" y="4800600"/>
            <a:ext cx="768096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9203" y="612775"/>
            <a:ext cx="768096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09203" y="5367338"/>
            <a:ext cx="768096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CE6887-AF0A-43C4-80B1-EA3ECC407D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34C91-C83D-4431-BC28-EE5FF8743C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81160" y="274639"/>
            <a:ext cx="288036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0080" y="274639"/>
            <a:ext cx="84277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9CBF36-6139-45DF-A313-F4DAFCC245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2130426"/>
            <a:ext cx="1088136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0240" y="3886200"/>
            <a:ext cx="896112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B34BBCCB-E925-4D15-AF1A-BB204ABD13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906B0B53-241C-4FD2-ABE4-6D04D4316C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38" y="4406901"/>
            <a:ext cx="1088136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238" y="2906713"/>
            <a:ext cx="1088136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16D6AF8C-B141-49EB-A347-477853EA4B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080" y="1600201"/>
            <a:ext cx="56540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7480" y="1600201"/>
            <a:ext cx="56540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40AAAC48-45DC-48C5-983E-4D7A560643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1535113"/>
            <a:ext cx="565626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" y="2174875"/>
            <a:ext cx="56562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03036" y="1535113"/>
            <a:ext cx="565848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3036" y="2174875"/>
            <a:ext cx="565848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8E501D60-6DC6-4048-BA13-706CC3C894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1535113"/>
            <a:ext cx="565626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" y="2174875"/>
            <a:ext cx="56562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03036" y="1535113"/>
            <a:ext cx="565848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3036" y="2174875"/>
            <a:ext cx="565848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5C7393-163D-4BFC-A419-EBF7179656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89B25677-F333-41FA-BA78-B28C3D6C2A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B36D1EF7-613E-4EAB-9D05-D991311100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1" y="273050"/>
            <a:ext cx="42116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5070" y="273051"/>
            <a:ext cx="71564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0081" y="1435101"/>
            <a:ext cx="42116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31993016-014D-4A96-870D-246A4AF3BB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9203" y="4800600"/>
            <a:ext cx="768096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9203" y="612775"/>
            <a:ext cx="768096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09203" y="5367338"/>
            <a:ext cx="768096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88F6B985-A6DB-469C-A2F8-72EF08F412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4848084A-64EE-4031-8EAA-140213C824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81160" y="274639"/>
            <a:ext cx="288036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0080" y="274639"/>
            <a:ext cx="84277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C38C6F4C-631D-4B2D-B6F3-095AEF9366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40080" y="274639"/>
            <a:ext cx="1152144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9602EAB4-154E-4460-8858-C558AC46ACCD}" type="datetimeFigureOut">
              <a:rPr lang="en-US"/>
              <a:pPr>
                <a:defRPr/>
              </a:pPr>
              <a:t>12/4/2020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8BA4EAC0-5BB1-4130-A74D-3062C49BE5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2130426"/>
            <a:ext cx="1088136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0240" y="3886200"/>
            <a:ext cx="896112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A9191C09-6819-4A44-B9D0-1F298D42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79AE32CF-24D8-45B5-9844-D7EDA19FC7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38" y="4406901"/>
            <a:ext cx="1088136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238" y="2906713"/>
            <a:ext cx="1088136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69134909-BB4C-4CDB-B940-01120FC01C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FC27C3-8F5A-495E-888E-4AE6539840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080" y="1600201"/>
            <a:ext cx="56540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7480" y="1600201"/>
            <a:ext cx="56540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20940528-74D3-4921-9753-9ADB6D8FB2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1535113"/>
            <a:ext cx="565626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" y="2174875"/>
            <a:ext cx="56562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03036" y="1535113"/>
            <a:ext cx="565848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3036" y="2174875"/>
            <a:ext cx="565848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F16DDACA-3ABF-4C54-9FFE-9B6C0D623F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0F3F015E-413F-4DBF-A731-4240B7F408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B4036064-EB7A-4356-9A3D-0908C7887B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1" y="273050"/>
            <a:ext cx="42116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5070" y="273051"/>
            <a:ext cx="71564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0081" y="1435101"/>
            <a:ext cx="42116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506F3260-3BA8-4827-B96C-DED53273E7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9203" y="4800600"/>
            <a:ext cx="768096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9203" y="612775"/>
            <a:ext cx="768096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09203" y="5367338"/>
            <a:ext cx="768096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4597679C-5B9E-4874-9583-3E5DDD586B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BBE9CDB9-6427-4FE4-8349-0A2E488365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81160" y="274639"/>
            <a:ext cx="288036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0080" y="274639"/>
            <a:ext cx="84277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1D62D38C-ACAE-4C2C-8A19-ED21D1CB06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2130426"/>
            <a:ext cx="1088136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0240" y="3886200"/>
            <a:ext cx="896112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C472B08-8F09-4283-AEC1-C7D0B6823FAA}" type="datetimeFigureOut">
              <a:rPr lang="vi-VN"/>
              <a:pPr>
                <a:defRPr/>
              </a:pPr>
              <a:t>04/12/2020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425F896-09BD-428B-A3E9-4024AA884916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83B6B110-E70A-446C-A694-E8F7CAAC2C39}" type="datetimeFigureOut">
              <a:rPr lang="vi-VN"/>
              <a:pPr>
                <a:defRPr/>
              </a:pPr>
              <a:t>04/12/2020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F1377E6-87F6-4E01-A08A-A8AC06B05ABB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C8A11-1B17-4BD2-B584-90BBBBC89A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38" y="4406901"/>
            <a:ext cx="1088136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238" y="2906713"/>
            <a:ext cx="1088136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A289406-9766-4EC0-A1E6-3A87264A2A5F}" type="datetimeFigureOut">
              <a:rPr lang="vi-VN"/>
              <a:pPr>
                <a:defRPr/>
              </a:pPr>
              <a:t>04/12/2020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6F4A90B-3A00-4336-BB54-3204FD76EB1B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080" y="1600201"/>
            <a:ext cx="56540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7480" y="1600201"/>
            <a:ext cx="56540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D351F0B-5DB4-4196-B3B9-533909B66BBF}" type="datetimeFigureOut">
              <a:rPr lang="vi-VN"/>
              <a:pPr>
                <a:defRPr/>
              </a:pPr>
              <a:t>04/12/2020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982632B-B1A6-42D7-8D84-ABFCD10BDEC8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1535113"/>
            <a:ext cx="565626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" y="2174875"/>
            <a:ext cx="56562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03036" y="1535113"/>
            <a:ext cx="565848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3036" y="2174875"/>
            <a:ext cx="565848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21FE5B2-4528-4DB3-AFF2-33BC4ABBE0EE}" type="datetimeFigureOut">
              <a:rPr lang="vi-VN"/>
              <a:pPr>
                <a:defRPr/>
              </a:pPr>
              <a:t>04/12/2020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332ED8F-1788-4671-97DF-14F91AE8370D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DE0D9B8-F4DE-45A0-8D89-E4C13E373315}" type="datetimeFigureOut">
              <a:rPr lang="vi-VN"/>
              <a:pPr>
                <a:defRPr/>
              </a:pPr>
              <a:t>04/12/2020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E365D33-90FB-4EA7-825C-98E20B0FF7F6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0357598-79DE-49E3-9EFA-8B9E049827F3}" type="datetimeFigureOut">
              <a:rPr lang="vi-VN"/>
              <a:pPr>
                <a:defRPr/>
              </a:pPr>
              <a:t>04/12/2020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D7C5EA2-309A-4190-B58D-0E37A21BC077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1" y="273050"/>
            <a:ext cx="42116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5070" y="273051"/>
            <a:ext cx="71564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0081" y="1435101"/>
            <a:ext cx="42116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976233A-6F83-4147-8C4A-8B296A726E10}" type="datetimeFigureOut">
              <a:rPr lang="vi-VN"/>
              <a:pPr>
                <a:defRPr/>
              </a:pPr>
              <a:t>04/12/2020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326688C-C90F-456D-AB3A-94250CB0EA39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9203" y="4800600"/>
            <a:ext cx="768096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9203" y="612775"/>
            <a:ext cx="768096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09203" y="5367338"/>
            <a:ext cx="768096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C8F813D-4AC3-4540-AC02-5235BE801596}" type="datetimeFigureOut">
              <a:rPr lang="vi-VN"/>
              <a:pPr>
                <a:defRPr/>
              </a:pPr>
              <a:t>04/12/2020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67791DF-AC5C-41C7-AD1C-3E20CDDA7231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9CF5777-087C-4E60-BC99-B898070E7609}" type="datetimeFigureOut">
              <a:rPr lang="vi-VN"/>
              <a:pPr>
                <a:defRPr/>
              </a:pPr>
              <a:t>04/12/2020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880AE8C-015F-42F3-92E1-0E48A2788D74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81160" y="274639"/>
            <a:ext cx="288036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0080" y="274639"/>
            <a:ext cx="84277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8E9C44EC-47CD-453F-91FB-92DFDC1658A6}" type="datetimeFigureOut">
              <a:rPr lang="vi-VN"/>
              <a:pPr>
                <a:defRPr/>
              </a:pPr>
              <a:t>04/12/2020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89F6C3B0-FEC1-4E84-8F18-818ED837213B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2130426"/>
            <a:ext cx="1088136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0240" y="3886200"/>
            <a:ext cx="896112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992EF0-0823-479E-9CC1-1E1E24FCED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1" y="273050"/>
            <a:ext cx="42116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5070" y="273051"/>
            <a:ext cx="71564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0081" y="1435101"/>
            <a:ext cx="42116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95434-A927-4F53-9C8B-BA78209D6A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F96901-828F-45C6-8714-AA2D6DFAFE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38" y="4406901"/>
            <a:ext cx="1088136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238" y="2906713"/>
            <a:ext cx="1088136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62DBA3-8F82-495F-902D-8DEADDD5B9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080" y="1600201"/>
            <a:ext cx="56540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7480" y="1600201"/>
            <a:ext cx="56540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C171C-489F-426F-BC16-02F065A672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1535113"/>
            <a:ext cx="565626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" y="2174875"/>
            <a:ext cx="56562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03036" y="1535113"/>
            <a:ext cx="565848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3036" y="2174875"/>
            <a:ext cx="565848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C6B9A-1C8B-4FEA-AFFE-823D9B715F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88EA73-45AD-4227-B120-69EE32E48F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B9D25-7D63-437E-9DBD-38C9A6CD8C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1" y="273050"/>
            <a:ext cx="42116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5070" y="273051"/>
            <a:ext cx="71564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0081" y="1435101"/>
            <a:ext cx="42116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40402-11B8-4551-9635-DC9141AB31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9203" y="4800600"/>
            <a:ext cx="768096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9203" y="612775"/>
            <a:ext cx="768096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09203" y="5367338"/>
            <a:ext cx="768096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0073BF-C8C5-4DCD-A949-D585BDAE43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EACEBF-60ED-4F55-B505-B406DFD778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81160" y="274639"/>
            <a:ext cx="288036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0080" y="274639"/>
            <a:ext cx="84277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907650-343A-4741-9C34-1D7688BF05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9203" y="4800600"/>
            <a:ext cx="768096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9203" y="612775"/>
            <a:ext cx="768096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09203" y="5367338"/>
            <a:ext cx="768096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1443E-6493-4D5C-8FBD-55953A4294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2130426"/>
            <a:ext cx="1088136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0240" y="3886200"/>
            <a:ext cx="896112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76D99-E459-4603-A4B6-52942C3343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hecker dir="vert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32823-0D51-4CAB-9FCB-C24F2BF08F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hecker dir="vert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38" y="4406901"/>
            <a:ext cx="1088136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238" y="2906713"/>
            <a:ext cx="1088136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01632-0788-4135-BE9E-AA23E0D45E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hecker dir="vert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080" y="1600201"/>
            <a:ext cx="56540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7480" y="1600201"/>
            <a:ext cx="56540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1C95E-EDBD-4D41-8F4E-2394A90EB5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hecker dir="vert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1535113"/>
            <a:ext cx="565626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" y="2174875"/>
            <a:ext cx="56562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03036" y="1535113"/>
            <a:ext cx="565848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3036" y="2174875"/>
            <a:ext cx="565848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D1A73-333D-4269-9507-23F1419FCA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hecker dir="vert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305F5-B700-4D51-872C-67E61AED13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hecker dir="vert"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22F86-76CF-4AB5-98BA-ECFCFC23EC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hecker dir="vert"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1" y="273050"/>
            <a:ext cx="42116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5070" y="273051"/>
            <a:ext cx="71564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0081" y="1435101"/>
            <a:ext cx="42116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860B1-B5F4-474E-87F5-4830CA40FB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hecker dir="vert"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9203" y="4800600"/>
            <a:ext cx="768096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9203" y="612775"/>
            <a:ext cx="768096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09203" y="5367338"/>
            <a:ext cx="768096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93EF8-EF37-4B67-9E43-435D9E586D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hecker dir="vert"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C057A-9E9A-465B-81D7-3E7020B3F2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hecke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40080" y="274638"/>
            <a:ext cx="1152144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0080" y="1600201"/>
            <a:ext cx="1152144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40080" y="6245225"/>
            <a:ext cx="298704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73880" y="6245225"/>
            <a:ext cx="405384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74480" y="6245225"/>
            <a:ext cx="298704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709E786-FB1D-4292-8428-D2A8B87C19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90" r:id="rId1"/>
    <p:sldLayoutId id="2147485891" r:id="rId2"/>
    <p:sldLayoutId id="2147485892" r:id="rId3"/>
    <p:sldLayoutId id="2147485893" r:id="rId4"/>
    <p:sldLayoutId id="2147485894" r:id="rId5"/>
    <p:sldLayoutId id="2147485895" r:id="rId6"/>
    <p:sldLayoutId id="2147485896" r:id="rId7"/>
    <p:sldLayoutId id="2147485897" r:id="rId8"/>
    <p:sldLayoutId id="2147485898" r:id="rId9"/>
    <p:sldLayoutId id="2147485899" r:id="rId10"/>
    <p:sldLayoutId id="214748590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40080" y="274638"/>
            <a:ext cx="1152144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0080" y="1600201"/>
            <a:ext cx="1152144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40080" y="6245225"/>
            <a:ext cx="298704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73880" y="6245225"/>
            <a:ext cx="405384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74480" y="6245225"/>
            <a:ext cx="298704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cs typeface="Arial" charset="0"/>
              </a:defRPr>
            </a:lvl1pPr>
          </a:lstStyle>
          <a:p>
            <a:pPr>
              <a:defRPr/>
            </a:pPr>
            <a:fld id="{5C085A10-D7D9-44A0-88E9-F13DE750E1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23" r:id="rId1"/>
    <p:sldLayoutId id="2147485924" r:id="rId2"/>
    <p:sldLayoutId id="2147485925" r:id="rId3"/>
    <p:sldLayoutId id="2147485926" r:id="rId4"/>
    <p:sldLayoutId id="2147485927" r:id="rId5"/>
    <p:sldLayoutId id="2147485928" r:id="rId6"/>
    <p:sldLayoutId id="2147485929" r:id="rId7"/>
    <p:sldLayoutId id="2147485930" r:id="rId8"/>
    <p:sldLayoutId id="2147485931" r:id="rId9"/>
    <p:sldLayoutId id="2147485932" r:id="rId10"/>
    <p:sldLayoutId id="2147485933" r:id="rId11"/>
  </p:sldLayoutIdLst>
  <p:transition spd="slow"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40080" y="274638"/>
            <a:ext cx="1152144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0080" y="1600201"/>
            <a:ext cx="1152144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40080" y="6245225"/>
            <a:ext cx="298704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73880" y="6245225"/>
            <a:ext cx="405384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74480" y="6245225"/>
            <a:ext cx="298704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cs typeface="Arial" charset="0"/>
              </a:defRPr>
            </a:lvl1pPr>
          </a:lstStyle>
          <a:p>
            <a:pPr>
              <a:defRPr/>
            </a:pPr>
            <a:fld id="{A6DD95D9-3663-4729-982A-0ECED42862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34" r:id="rId1"/>
    <p:sldLayoutId id="2147485935" r:id="rId2"/>
    <p:sldLayoutId id="2147485936" r:id="rId3"/>
    <p:sldLayoutId id="2147485937" r:id="rId4"/>
    <p:sldLayoutId id="2147485938" r:id="rId5"/>
    <p:sldLayoutId id="2147485939" r:id="rId6"/>
    <p:sldLayoutId id="2147485940" r:id="rId7"/>
    <p:sldLayoutId id="2147485941" r:id="rId8"/>
    <p:sldLayoutId id="2147485942" r:id="rId9"/>
    <p:sldLayoutId id="2147485943" r:id="rId10"/>
    <p:sldLayoutId id="2147485944" r:id="rId11"/>
  </p:sldLayoutIdLst>
  <p:transition spd="slow"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40080" y="274638"/>
            <a:ext cx="1152144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0080" y="1600201"/>
            <a:ext cx="1152144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40080" y="6245225"/>
            <a:ext cx="298704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73880" y="6245225"/>
            <a:ext cx="405384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74480" y="6245225"/>
            <a:ext cx="298704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fld id="{07C8CBF8-1A65-4553-B1AF-C130A4757E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01" r:id="rId1"/>
    <p:sldLayoutId id="2147485902" r:id="rId2"/>
    <p:sldLayoutId id="2147485903" r:id="rId3"/>
    <p:sldLayoutId id="2147485904" r:id="rId4"/>
    <p:sldLayoutId id="2147485905" r:id="rId5"/>
    <p:sldLayoutId id="2147485906" r:id="rId6"/>
    <p:sldLayoutId id="2147485907" r:id="rId7"/>
    <p:sldLayoutId id="2147485908" r:id="rId8"/>
    <p:sldLayoutId id="2147485909" r:id="rId9"/>
    <p:sldLayoutId id="2147485910" r:id="rId10"/>
    <p:sldLayoutId id="214748591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40080" y="274638"/>
            <a:ext cx="1152144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40080" y="1600201"/>
            <a:ext cx="1152144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" y="6356351"/>
            <a:ext cx="29870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prstClr val="black">
                    <a:tint val="75000"/>
                  </a:prstClr>
                </a:solidFill>
                <a:latin typeface=".VnTime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73880" y="6356351"/>
            <a:ext cx="4053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prstClr val="black">
                    <a:tint val="75000"/>
                  </a:prstClr>
                </a:solidFill>
                <a:latin typeface=".VnTime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74480" y="6356351"/>
            <a:ext cx="29870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>
                <a:solidFill>
                  <a:prstClr val="black">
                    <a:tint val="75000"/>
                  </a:prstClr>
                </a:solidFill>
                <a:latin typeface=".VnTime" pitchFamily="34" charset="0"/>
              </a:defRPr>
            </a:lvl1pPr>
          </a:lstStyle>
          <a:p>
            <a:pPr>
              <a:defRPr/>
            </a:pPr>
            <a:fld id="{9793C971-745B-43D6-B572-DF88E99D7A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45" r:id="rId1"/>
    <p:sldLayoutId id="2147485946" r:id="rId2"/>
    <p:sldLayoutId id="2147485947" r:id="rId3"/>
    <p:sldLayoutId id="2147485948" r:id="rId4"/>
    <p:sldLayoutId id="2147485949" r:id="rId5"/>
    <p:sldLayoutId id="2147485950" r:id="rId6"/>
    <p:sldLayoutId id="2147485951" r:id="rId7"/>
    <p:sldLayoutId id="2147485952" r:id="rId8"/>
    <p:sldLayoutId id="2147485953" r:id="rId9"/>
    <p:sldLayoutId id="2147485954" r:id="rId10"/>
    <p:sldLayoutId id="2147485955" r:id="rId11"/>
    <p:sldLayoutId id="2147485956" r:id="rId12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40080" y="274638"/>
            <a:ext cx="1152144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40080" y="1600201"/>
            <a:ext cx="1152144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" y="6356351"/>
            <a:ext cx="29870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prstClr val="black">
                    <a:tint val="75000"/>
                  </a:prstClr>
                </a:solidFill>
                <a:latin typeface=".VnTime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73880" y="6356351"/>
            <a:ext cx="4053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prstClr val="black">
                    <a:tint val="75000"/>
                  </a:prstClr>
                </a:solidFill>
                <a:latin typeface=".VnTime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74480" y="6356351"/>
            <a:ext cx="29870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>
                <a:solidFill>
                  <a:prstClr val="black">
                    <a:tint val="75000"/>
                  </a:prstClr>
                </a:solidFill>
                <a:latin typeface=".VnTime" pitchFamily="34" charset="0"/>
              </a:defRPr>
            </a:lvl1pPr>
          </a:lstStyle>
          <a:p>
            <a:pPr>
              <a:defRPr/>
            </a:pPr>
            <a:fld id="{5AC83E29-DC1D-4A90-97F8-C92AB552DC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57" r:id="rId1"/>
    <p:sldLayoutId id="2147485958" r:id="rId2"/>
    <p:sldLayoutId id="2147485959" r:id="rId3"/>
    <p:sldLayoutId id="2147485960" r:id="rId4"/>
    <p:sldLayoutId id="2147485961" r:id="rId5"/>
    <p:sldLayoutId id="2147485962" r:id="rId6"/>
    <p:sldLayoutId id="2147485963" r:id="rId7"/>
    <p:sldLayoutId id="2147485964" r:id="rId8"/>
    <p:sldLayoutId id="2147485965" r:id="rId9"/>
    <p:sldLayoutId id="2147485966" r:id="rId10"/>
    <p:sldLayoutId id="2147485967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640080" y="274638"/>
            <a:ext cx="1152144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vi-VN" smtClean="0"/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40080" y="1600201"/>
            <a:ext cx="1152144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" y="6356351"/>
            <a:ext cx="29870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Arial"/>
              </a:defRPr>
            </a:lvl1pPr>
          </a:lstStyle>
          <a:p>
            <a:pPr>
              <a:defRPr/>
            </a:pPr>
            <a:fld id="{E4A344F6-ED99-4BD7-8691-7F88156C18FB}" type="datetimeFigureOut">
              <a:rPr lang="vi-VN"/>
              <a:pPr>
                <a:defRPr/>
              </a:pPr>
              <a:t>04/12/2020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73880" y="6356351"/>
            <a:ext cx="4053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Arial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74480" y="6356351"/>
            <a:ext cx="29870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Arial"/>
              </a:defRPr>
            </a:lvl1pPr>
          </a:lstStyle>
          <a:p>
            <a:pPr>
              <a:defRPr/>
            </a:pPr>
            <a:fld id="{84977DDB-B52C-46EC-B57C-5AFECB5A207C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69" r:id="rId1"/>
    <p:sldLayoutId id="2147485970" r:id="rId2"/>
    <p:sldLayoutId id="2147485971" r:id="rId3"/>
    <p:sldLayoutId id="2147485972" r:id="rId4"/>
    <p:sldLayoutId id="2147485973" r:id="rId5"/>
    <p:sldLayoutId id="2147485974" r:id="rId6"/>
    <p:sldLayoutId id="2147485975" r:id="rId7"/>
    <p:sldLayoutId id="2147485976" r:id="rId8"/>
    <p:sldLayoutId id="2147485977" r:id="rId9"/>
    <p:sldLayoutId id="2147485978" r:id="rId10"/>
    <p:sldLayoutId id="21474859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40080" y="274638"/>
            <a:ext cx="1152144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0080" y="1600201"/>
            <a:ext cx="1152144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40080" y="6245225"/>
            <a:ext cx="298704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73880" y="6245225"/>
            <a:ext cx="405384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74480" y="6245225"/>
            <a:ext cx="298704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9028A781-D9CF-4450-A899-5427EACC7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12" r:id="rId1"/>
    <p:sldLayoutId id="2147485913" r:id="rId2"/>
    <p:sldLayoutId id="2147485914" r:id="rId3"/>
    <p:sldLayoutId id="2147485915" r:id="rId4"/>
    <p:sldLayoutId id="2147485916" r:id="rId5"/>
    <p:sldLayoutId id="2147485917" r:id="rId6"/>
    <p:sldLayoutId id="2147485918" r:id="rId7"/>
    <p:sldLayoutId id="2147485919" r:id="rId8"/>
    <p:sldLayoutId id="2147485920" r:id="rId9"/>
    <p:sldLayoutId id="2147485921" r:id="rId10"/>
    <p:sldLayoutId id="214748592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40080" y="274638"/>
            <a:ext cx="1152144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0080" y="1600201"/>
            <a:ext cx="1152144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67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40080" y="6245225"/>
            <a:ext cx="298704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67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73880" y="6245225"/>
            <a:ext cx="405384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67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74480" y="6245225"/>
            <a:ext cx="298704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fld id="{59B7ECB2-DACF-4533-8B27-9D531F5E69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80" r:id="rId1"/>
    <p:sldLayoutId id="2147485981" r:id="rId2"/>
    <p:sldLayoutId id="2147485982" r:id="rId3"/>
    <p:sldLayoutId id="2147485983" r:id="rId4"/>
    <p:sldLayoutId id="2147485984" r:id="rId5"/>
    <p:sldLayoutId id="2147485985" r:id="rId6"/>
    <p:sldLayoutId id="2147485986" r:id="rId7"/>
    <p:sldLayoutId id="2147485987" r:id="rId8"/>
    <p:sldLayoutId id="2147485988" r:id="rId9"/>
    <p:sldLayoutId id="2147485989" r:id="rId10"/>
    <p:sldLayoutId id="2147485990" r:id="rId11"/>
    <p:sldLayoutId id="2147485991" r:id="rId12"/>
    <p:sldLayoutId id="2147485992" r:id="rId13"/>
  </p:sldLayoutIdLst>
  <p:transition>
    <p:checke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0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image" Target="../media/image16.gif"/><Relationship Id="rId7" Type="http://schemas.openxmlformats.org/officeDocument/2006/relationships/image" Target="../media/image19.gif"/><Relationship Id="rId12" Type="http://schemas.openxmlformats.org/officeDocument/2006/relationships/image" Target="../media/image24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8.gif"/><Relationship Id="rId11" Type="http://schemas.openxmlformats.org/officeDocument/2006/relationships/image" Target="../media/image23.gif"/><Relationship Id="rId5" Type="http://schemas.openxmlformats.org/officeDocument/2006/relationships/image" Target="../media/image17.gif"/><Relationship Id="rId10" Type="http://schemas.openxmlformats.org/officeDocument/2006/relationships/image" Target="../media/image22.gif"/><Relationship Id="rId4" Type="http://schemas.openxmlformats.org/officeDocument/2006/relationships/slide" Target="slide7.xml"/><Relationship Id="rId9" Type="http://schemas.openxmlformats.org/officeDocument/2006/relationships/image" Target="../media/image21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5.xml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5.xml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5.xml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0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6"/>
          <p:cNvSpPr txBox="1">
            <a:spLocks noChangeArrowheads="1"/>
          </p:cNvSpPr>
          <p:nvPr/>
        </p:nvSpPr>
        <p:spPr bwMode="auto">
          <a:xfrm>
            <a:off x="2987040" y="5715000"/>
            <a:ext cx="1493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3075" name="Line 53"/>
          <p:cNvSpPr>
            <a:spLocks noChangeShapeType="1"/>
          </p:cNvSpPr>
          <p:nvPr/>
        </p:nvSpPr>
        <p:spPr bwMode="auto">
          <a:xfrm>
            <a:off x="1157923" y="6597650"/>
            <a:ext cx="2320290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6" name="Line 54"/>
          <p:cNvSpPr>
            <a:spLocks noChangeShapeType="1"/>
          </p:cNvSpPr>
          <p:nvPr/>
        </p:nvSpPr>
        <p:spPr bwMode="auto">
          <a:xfrm>
            <a:off x="1057910" y="188913"/>
            <a:ext cx="10685780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63" name="WordArt 55"/>
          <p:cNvSpPr>
            <a:spLocks noChangeArrowheads="1" noChangeShapeType="1" noTextEdit="1"/>
          </p:cNvSpPr>
          <p:nvPr/>
        </p:nvSpPr>
        <p:spPr bwMode="auto">
          <a:xfrm>
            <a:off x="0" y="144464"/>
            <a:ext cx="12801600" cy="6740525"/>
          </a:xfrm>
          <a:prstGeom prst="rect">
            <a:avLst/>
          </a:prstGeom>
        </p:spPr>
        <p:txBody>
          <a:bodyPr wrap="none" fromWordArt="1">
            <a:prstTxWarp prst="textArchUpPour">
              <a:avLst>
                <a:gd name="adj1" fmla="val 11221380"/>
                <a:gd name="adj2" fmla="val 72630"/>
              </a:avLst>
            </a:prstTxWarp>
          </a:bodyPr>
          <a:lstStyle/>
          <a:p>
            <a:pPr algn="ctr"/>
            <a:endParaRPr lang="en-US" sz="3600" kern="10">
              <a:ln w="9525">
                <a:solidFill>
                  <a:srgbClr val="FF0066"/>
                </a:solidFill>
                <a:round/>
                <a:headEnd/>
                <a:tailEnd/>
              </a:ln>
              <a:solidFill>
                <a:srgbClr val="0000CC"/>
              </a:solidFill>
              <a:latin typeface="VNI-Cooper"/>
            </a:endParaRPr>
          </a:p>
        </p:txBody>
      </p:sp>
      <p:pic>
        <p:nvPicPr>
          <p:cNvPr id="3078" name="Picture 56" descr="Bellcol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2129160">
            <a:off x="113349" y="-23813"/>
            <a:ext cx="1346835" cy="1076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65" name="Picture 57" descr="Entertainment-02-jun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678021" y="4015899"/>
            <a:ext cx="706438" cy="120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58" descr="Bellcol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29160" flipH="1">
            <a:off x="11341419" y="1"/>
            <a:ext cx="134683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59" descr="Bellcol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2929160" flipH="1">
            <a:off x="113349" y="5737226"/>
            <a:ext cx="134683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60" descr="Bellcol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8670840">
            <a:off x="11341419" y="5737226"/>
            <a:ext cx="134683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3" name="Line 61"/>
          <p:cNvSpPr>
            <a:spLocks noChangeShapeType="1"/>
          </p:cNvSpPr>
          <p:nvPr/>
        </p:nvSpPr>
        <p:spPr bwMode="auto">
          <a:xfrm>
            <a:off x="251143" y="765176"/>
            <a:ext cx="0" cy="1439863"/>
          </a:xfrm>
          <a:prstGeom prst="line">
            <a:avLst/>
          </a:prstGeom>
          <a:noFill/>
          <a:ln w="76200" cap="rnd">
            <a:solidFill>
              <a:srgbClr val="FF33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4" name="Line 62"/>
          <p:cNvSpPr>
            <a:spLocks noChangeShapeType="1"/>
          </p:cNvSpPr>
          <p:nvPr/>
        </p:nvSpPr>
        <p:spPr bwMode="auto">
          <a:xfrm>
            <a:off x="12550458" y="693738"/>
            <a:ext cx="0" cy="1439862"/>
          </a:xfrm>
          <a:prstGeom prst="line">
            <a:avLst/>
          </a:prstGeom>
          <a:noFill/>
          <a:ln w="76200" cap="rnd">
            <a:solidFill>
              <a:srgbClr val="FF33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63"/>
          <p:cNvGrpSpPr>
            <a:grpSpLocks/>
          </p:cNvGrpSpPr>
          <p:nvPr/>
        </p:nvGrpSpPr>
        <p:grpSpPr bwMode="auto">
          <a:xfrm>
            <a:off x="3173731" y="5300664"/>
            <a:ext cx="6351905" cy="1557337"/>
            <a:chOff x="1428" y="3339"/>
            <a:chExt cx="2858" cy="981"/>
          </a:xfrm>
        </p:grpSpPr>
        <p:pic>
          <p:nvPicPr>
            <p:cNvPr id="3093" name="Picture 64" descr="!hp8ls2l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427663" flipH="1">
              <a:off x="2925" y="3883"/>
              <a:ext cx="1361" cy="4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94" name="Picture 65" descr="Hinh dong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611" y="3339"/>
              <a:ext cx="480" cy="8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95" name="Picture 66" descr="Hinh dong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1691082">
              <a:off x="2835" y="3479"/>
              <a:ext cx="419" cy="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96" name="Picture 67" descr="Hinh dong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3068095">
              <a:off x="2926" y="3768"/>
              <a:ext cx="398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97" name="Picture 68" descr="Hinh dong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-1087173">
              <a:off x="2511" y="3523"/>
              <a:ext cx="385" cy="7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98" name="Picture 69" descr="Hinh dong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-3049717">
              <a:off x="2408" y="3751"/>
              <a:ext cx="288" cy="5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99" name="Picture 70" descr="!hp8ls2l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-427663">
              <a:off x="1428" y="3883"/>
              <a:ext cx="1361" cy="4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86" name="Line 71"/>
          <p:cNvSpPr>
            <a:spLocks noChangeShapeType="1"/>
          </p:cNvSpPr>
          <p:nvPr/>
        </p:nvSpPr>
        <p:spPr bwMode="auto">
          <a:xfrm>
            <a:off x="251143" y="5084764"/>
            <a:ext cx="0" cy="936625"/>
          </a:xfrm>
          <a:prstGeom prst="line">
            <a:avLst/>
          </a:prstGeom>
          <a:noFill/>
          <a:ln w="57150" cap="rnd">
            <a:solidFill>
              <a:srgbClr val="FF33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7" name="Line 72"/>
          <p:cNvSpPr>
            <a:spLocks noChangeShapeType="1"/>
          </p:cNvSpPr>
          <p:nvPr/>
        </p:nvSpPr>
        <p:spPr bwMode="auto">
          <a:xfrm>
            <a:off x="12550458" y="5084764"/>
            <a:ext cx="0" cy="936625"/>
          </a:xfrm>
          <a:prstGeom prst="line">
            <a:avLst/>
          </a:prstGeom>
          <a:noFill/>
          <a:ln w="57150" cap="rnd">
            <a:solidFill>
              <a:srgbClr val="FF33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8" name="Line 73"/>
          <p:cNvSpPr>
            <a:spLocks noChangeShapeType="1"/>
          </p:cNvSpPr>
          <p:nvPr/>
        </p:nvSpPr>
        <p:spPr bwMode="auto">
          <a:xfrm>
            <a:off x="9223375" y="6597650"/>
            <a:ext cx="2320290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82" name="WordArt 74"/>
          <p:cNvSpPr>
            <a:spLocks noChangeArrowheads="1" noChangeShapeType="1" noTextEdit="1"/>
          </p:cNvSpPr>
          <p:nvPr/>
        </p:nvSpPr>
        <p:spPr bwMode="auto">
          <a:xfrm>
            <a:off x="5051875" y="1454945"/>
            <a:ext cx="2830513" cy="649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 smtClean="0">
                <a:ln w="9525">
                  <a:solidFill>
                    <a:srgbClr val="FF0066"/>
                  </a:solidFill>
                  <a:round/>
                  <a:headEnd/>
                  <a:tailEnd/>
                </a:ln>
                <a:latin typeface="Tahoma"/>
                <a:cs typeface="Tahoma"/>
              </a:rPr>
              <a:t>Toán</a:t>
            </a:r>
            <a:endParaRPr lang="en-US" sz="3600" kern="10" dirty="0">
              <a:ln w="9525">
                <a:solidFill>
                  <a:srgbClr val="FF0066"/>
                </a:solidFill>
                <a:round/>
                <a:headEnd/>
                <a:tailEnd/>
              </a:ln>
              <a:latin typeface="Tahoma"/>
              <a:cs typeface="Tahoma"/>
            </a:endParaRPr>
          </a:p>
        </p:txBody>
      </p:sp>
      <p:pic>
        <p:nvPicPr>
          <p:cNvPr id="17483" name="Picture 75" descr="Entertainment-02-jun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 flipH="1">
            <a:off x="11452701" y="4168299"/>
            <a:ext cx="706438" cy="120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ctangle 2"/>
          <p:cNvSpPr txBox="1">
            <a:spLocks noChangeArrowheads="1"/>
          </p:cNvSpPr>
          <p:nvPr/>
        </p:nvSpPr>
        <p:spPr bwMode="auto">
          <a:xfrm>
            <a:off x="882430" y="2070325"/>
            <a:ext cx="1088136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400" b="1" kern="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15, 16, 17, 18 </a:t>
            </a:r>
            <a:r>
              <a:rPr lang="en-US" sz="4400" b="1" kern="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trừ</a:t>
            </a:r>
            <a:r>
              <a:rPr lang="en-US" sz="4400" b="1" kern="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4400" b="1" kern="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đi</a:t>
            </a:r>
            <a:r>
              <a:rPr lang="en-US" sz="4400" b="1" kern="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4400" b="1" kern="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một</a:t>
            </a:r>
            <a:r>
              <a:rPr lang="en-US" sz="4400" b="1" kern="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4400" b="1" kern="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4400" b="1" kern="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en-US" sz="4400" b="1" kern="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4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4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63" grpId="0" animBg="1"/>
      <p:bldP spid="1748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 Box 8"/>
          <p:cNvSpPr txBox="1">
            <a:spLocks noChangeArrowheads="1"/>
          </p:cNvSpPr>
          <p:nvPr/>
        </p:nvSpPr>
        <p:spPr bwMode="auto">
          <a:xfrm>
            <a:off x="426720" y="152400"/>
            <a:ext cx="544068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u="sng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3600" b="1" u="sng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0000CC"/>
                </a:solidFill>
                <a:latin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</a:rPr>
              <a:t>.Tính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</a:rPr>
              <a:t>:</a:t>
            </a:r>
          </a:p>
        </p:txBody>
      </p:sp>
      <p:grpSp>
        <p:nvGrpSpPr>
          <p:cNvPr id="92163" name="Group 13"/>
          <p:cNvGrpSpPr>
            <a:grpSpLocks/>
          </p:cNvGrpSpPr>
          <p:nvPr/>
        </p:nvGrpSpPr>
        <p:grpSpPr bwMode="auto">
          <a:xfrm>
            <a:off x="1066800" y="790576"/>
            <a:ext cx="1493520" cy="1190625"/>
            <a:chOff x="480" y="1632"/>
            <a:chExt cx="672" cy="750"/>
          </a:xfrm>
        </p:grpSpPr>
        <p:sp>
          <p:nvSpPr>
            <p:cNvPr id="92182" name="Text Box 9"/>
            <p:cNvSpPr txBox="1">
              <a:spLocks noChangeArrowheads="1"/>
            </p:cNvSpPr>
            <p:nvPr/>
          </p:nvSpPr>
          <p:spPr bwMode="auto">
            <a:xfrm>
              <a:off x="624" y="1632"/>
              <a:ext cx="528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15</a:t>
              </a:r>
              <a:endParaRPr lang="vi-VN" sz="3600" b="1" dirty="0">
                <a:solidFill>
                  <a:srgbClr val="000066"/>
                </a:solidFill>
                <a:latin typeface="Times New Roman" pitchFamily="18" charset="0"/>
              </a:endParaRPr>
            </a:p>
            <a:p>
              <a:r>
                <a:rPr lang="en-US" sz="3600" b="1" dirty="0">
                  <a:solidFill>
                    <a:srgbClr val="000066"/>
                  </a:solidFill>
                  <a:latin typeface="Times New Roman" pitchFamily="18" charset="0"/>
                </a:rPr>
                <a:t>  </a:t>
              </a:r>
              <a:r>
                <a:rPr lang="en-US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8</a:t>
              </a:r>
              <a:endParaRPr lang="en-US" sz="3600" b="1" dirty="0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92183" name="Line 10"/>
            <p:cNvSpPr>
              <a:spLocks noChangeShapeType="1"/>
            </p:cNvSpPr>
            <p:nvPr/>
          </p:nvSpPr>
          <p:spPr bwMode="auto">
            <a:xfrm>
              <a:off x="511" y="2382"/>
              <a:ext cx="528" cy="0"/>
            </a:xfrm>
            <a:prstGeom prst="line">
              <a:avLst/>
            </a:prstGeom>
            <a:noFill/>
            <a:ln w="1905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84" name="Text Box 11"/>
            <p:cNvSpPr txBox="1">
              <a:spLocks noChangeArrowheads="1"/>
            </p:cNvSpPr>
            <p:nvPr/>
          </p:nvSpPr>
          <p:spPr bwMode="auto">
            <a:xfrm>
              <a:off x="480" y="1786"/>
              <a:ext cx="28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>
                  <a:solidFill>
                    <a:srgbClr val="000066"/>
                  </a:solidFill>
                  <a:latin typeface="Times New Roman" pitchFamily="18" charset="0"/>
                </a:rPr>
                <a:t>-</a:t>
              </a:r>
            </a:p>
          </p:txBody>
        </p:sp>
      </p:grpSp>
      <p:grpSp>
        <p:nvGrpSpPr>
          <p:cNvPr id="92164" name="Group 16"/>
          <p:cNvGrpSpPr>
            <a:grpSpLocks/>
          </p:cNvGrpSpPr>
          <p:nvPr/>
        </p:nvGrpSpPr>
        <p:grpSpPr bwMode="auto">
          <a:xfrm>
            <a:off x="3307080" y="790576"/>
            <a:ext cx="1493520" cy="1190625"/>
            <a:chOff x="480" y="1632"/>
            <a:chExt cx="672" cy="750"/>
          </a:xfrm>
        </p:grpSpPr>
        <p:sp>
          <p:nvSpPr>
            <p:cNvPr id="92179" name="Text Box 17"/>
            <p:cNvSpPr txBox="1">
              <a:spLocks noChangeArrowheads="1"/>
            </p:cNvSpPr>
            <p:nvPr/>
          </p:nvSpPr>
          <p:spPr bwMode="auto">
            <a:xfrm>
              <a:off x="624" y="1632"/>
              <a:ext cx="528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15</a:t>
              </a:r>
              <a:endParaRPr lang="vi-VN" sz="3600" b="1" dirty="0">
                <a:solidFill>
                  <a:srgbClr val="000066"/>
                </a:solidFill>
                <a:latin typeface="Times New Roman" pitchFamily="18" charset="0"/>
              </a:endParaRPr>
            </a:p>
            <a:p>
              <a:r>
                <a:rPr lang="en-US" sz="3600" b="1" dirty="0">
                  <a:solidFill>
                    <a:srgbClr val="000066"/>
                  </a:solidFill>
                  <a:latin typeface="Times New Roman" pitchFamily="18" charset="0"/>
                </a:rPr>
                <a:t>  </a:t>
              </a:r>
              <a:r>
                <a:rPr lang="en-US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9</a:t>
              </a:r>
              <a:endParaRPr lang="en-US" sz="3600" b="1" dirty="0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92180" name="Line 18"/>
            <p:cNvSpPr>
              <a:spLocks noChangeShapeType="1"/>
            </p:cNvSpPr>
            <p:nvPr/>
          </p:nvSpPr>
          <p:spPr bwMode="auto">
            <a:xfrm>
              <a:off x="511" y="2382"/>
              <a:ext cx="528" cy="0"/>
            </a:xfrm>
            <a:prstGeom prst="line">
              <a:avLst/>
            </a:prstGeom>
            <a:noFill/>
            <a:ln w="1905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81" name="Text Box 19"/>
            <p:cNvSpPr txBox="1">
              <a:spLocks noChangeArrowheads="1"/>
            </p:cNvSpPr>
            <p:nvPr/>
          </p:nvSpPr>
          <p:spPr bwMode="auto">
            <a:xfrm>
              <a:off x="480" y="1786"/>
              <a:ext cx="28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>
                  <a:solidFill>
                    <a:srgbClr val="000066"/>
                  </a:solidFill>
                  <a:latin typeface="Times New Roman" pitchFamily="18" charset="0"/>
                </a:rPr>
                <a:t>-</a:t>
              </a:r>
            </a:p>
          </p:txBody>
        </p:sp>
      </p:grpSp>
      <p:grpSp>
        <p:nvGrpSpPr>
          <p:cNvPr id="92165" name="Group 22"/>
          <p:cNvGrpSpPr>
            <a:grpSpLocks/>
          </p:cNvGrpSpPr>
          <p:nvPr/>
        </p:nvGrpSpPr>
        <p:grpSpPr bwMode="auto">
          <a:xfrm>
            <a:off x="5654040" y="790576"/>
            <a:ext cx="1493520" cy="1190625"/>
            <a:chOff x="480" y="1632"/>
            <a:chExt cx="672" cy="750"/>
          </a:xfrm>
        </p:grpSpPr>
        <p:sp>
          <p:nvSpPr>
            <p:cNvPr id="92176" name="Text Box 23"/>
            <p:cNvSpPr txBox="1">
              <a:spLocks noChangeArrowheads="1"/>
            </p:cNvSpPr>
            <p:nvPr/>
          </p:nvSpPr>
          <p:spPr bwMode="auto">
            <a:xfrm>
              <a:off x="624" y="1632"/>
              <a:ext cx="528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15</a:t>
              </a:r>
              <a:endParaRPr lang="vi-VN" sz="3600" b="1" dirty="0">
                <a:solidFill>
                  <a:srgbClr val="000066"/>
                </a:solidFill>
                <a:latin typeface="Times New Roman" pitchFamily="18" charset="0"/>
              </a:endParaRPr>
            </a:p>
            <a:p>
              <a:r>
                <a:rPr lang="en-US" sz="3600" b="1" dirty="0">
                  <a:solidFill>
                    <a:srgbClr val="000066"/>
                  </a:solidFill>
                  <a:latin typeface="Times New Roman" pitchFamily="18" charset="0"/>
                </a:rPr>
                <a:t>  </a:t>
              </a:r>
              <a:r>
                <a:rPr lang="en-US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7</a:t>
              </a:r>
              <a:endParaRPr lang="en-US" sz="3600" b="1" dirty="0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92177" name="Line 24"/>
            <p:cNvSpPr>
              <a:spLocks noChangeShapeType="1"/>
            </p:cNvSpPr>
            <p:nvPr/>
          </p:nvSpPr>
          <p:spPr bwMode="auto">
            <a:xfrm>
              <a:off x="511" y="2382"/>
              <a:ext cx="528" cy="0"/>
            </a:xfrm>
            <a:prstGeom prst="line">
              <a:avLst/>
            </a:prstGeom>
            <a:noFill/>
            <a:ln w="1905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78" name="Text Box 25"/>
            <p:cNvSpPr txBox="1">
              <a:spLocks noChangeArrowheads="1"/>
            </p:cNvSpPr>
            <p:nvPr/>
          </p:nvSpPr>
          <p:spPr bwMode="auto">
            <a:xfrm>
              <a:off x="480" y="1786"/>
              <a:ext cx="28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>
                  <a:solidFill>
                    <a:srgbClr val="000066"/>
                  </a:solidFill>
                  <a:latin typeface="Times New Roman" pitchFamily="18" charset="0"/>
                </a:rPr>
                <a:t>-</a:t>
              </a:r>
            </a:p>
          </p:txBody>
        </p:sp>
      </p:grpSp>
      <p:grpSp>
        <p:nvGrpSpPr>
          <p:cNvPr id="92166" name="Group 28"/>
          <p:cNvGrpSpPr>
            <a:grpSpLocks/>
          </p:cNvGrpSpPr>
          <p:nvPr/>
        </p:nvGrpSpPr>
        <p:grpSpPr bwMode="auto">
          <a:xfrm>
            <a:off x="8001000" y="762000"/>
            <a:ext cx="1493520" cy="1219200"/>
            <a:chOff x="480" y="1632"/>
            <a:chExt cx="672" cy="768"/>
          </a:xfrm>
        </p:grpSpPr>
        <p:sp>
          <p:nvSpPr>
            <p:cNvPr id="92173" name="Text Box 29"/>
            <p:cNvSpPr txBox="1">
              <a:spLocks noChangeArrowheads="1"/>
            </p:cNvSpPr>
            <p:nvPr/>
          </p:nvSpPr>
          <p:spPr bwMode="auto">
            <a:xfrm>
              <a:off x="624" y="1632"/>
              <a:ext cx="528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15</a:t>
              </a:r>
              <a:endParaRPr lang="vi-VN" sz="3600" b="1" dirty="0">
                <a:solidFill>
                  <a:srgbClr val="000066"/>
                </a:solidFill>
                <a:latin typeface="Times New Roman" pitchFamily="18" charset="0"/>
              </a:endParaRPr>
            </a:p>
            <a:p>
              <a:r>
                <a:rPr lang="en-US" sz="3600" b="1" dirty="0">
                  <a:solidFill>
                    <a:srgbClr val="000066"/>
                  </a:solidFill>
                  <a:latin typeface="Times New Roman" pitchFamily="18" charset="0"/>
                </a:rPr>
                <a:t>  </a:t>
              </a:r>
              <a:r>
                <a:rPr lang="en-US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6</a:t>
              </a:r>
              <a:endParaRPr lang="en-US" sz="3600" b="1" dirty="0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92174" name="Line 30"/>
            <p:cNvSpPr>
              <a:spLocks noChangeShapeType="1"/>
            </p:cNvSpPr>
            <p:nvPr/>
          </p:nvSpPr>
          <p:spPr bwMode="auto">
            <a:xfrm>
              <a:off x="511" y="2400"/>
              <a:ext cx="528" cy="0"/>
            </a:xfrm>
            <a:prstGeom prst="line">
              <a:avLst/>
            </a:prstGeom>
            <a:noFill/>
            <a:ln w="1905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75" name="Text Box 31"/>
            <p:cNvSpPr txBox="1">
              <a:spLocks noChangeArrowheads="1"/>
            </p:cNvSpPr>
            <p:nvPr/>
          </p:nvSpPr>
          <p:spPr bwMode="auto">
            <a:xfrm>
              <a:off x="480" y="1776"/>
              <a:ext cx="28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>
                  <a:solidFill>
                    <a:srgbClr val="000066"/>
                  </a:solidFill>
                  <a:latin typeface="Times New Roman" pitchFamily="18" charset="0"/>
                </a:rPr>
                <a:t>-</a:t>
              </a:r>
            </a:p>
          </p:txBody>
        </p:sp>
      </p:grpSp>
      <p:grpSp>
        <p:nvGrpSpPr>
          <p:cNvPr id="92167" name="Group 34"/>
          <p:cNvGrpSpPr>
            <a:grpSpLocks/>
          </p:cNvGrpSpPr>
          <p:nvPr/>
        </p:nvGrpSpPr>
        <p:grpSpPr bwMode="auto">
          <a:xfrm>
            <a:off x="10241280" y="790576"/>
            <a:ext cx="1493520" cy="1190625"/>
            <a:chOff x="480" y="1632"/>
            <a:chExt cx="672" cy="750"/>
          </a:xfrm>
        </p:grpSpPr>
        <p:sp>
          <p:nvSpPr>
            <p:cNvPr id="92170" name="Text Box 35"/>
            <p:cNvSpPr txBox="1">
              <a:spLocks noChangeArrowheads="1"/>
            </p:cNvSpPr>
            <p:nvPr/>
          </p:nvSpPr>
          <p:spPr bwMode="auto">
            <a:xfrm>
              <a:off x="624" y="1632"/>
              <a:ext cx="528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15</a:t>
              </a:r>
              <a:endParaRPr lang="vi-VN" sz="3600" b="1" dirty="0">
                <a:solidFill>
                  <a:srgbClr val="000066"/>
                </a:solidFill>
                <a:latin typeface="Times New Roman" pitchFamily="18" charset="0"/>
              </a:endParaRPr>
            </a:p>
            <a:p>
              <a:r>
                <a:rPr lang="en-US" sz="3600" b="1" dirty="0">
                  <a:solidFill>
                    <a:srgbClr val="000066"/>
                  </a:solidFill>
                  <a:latin typeface="Times New Roman" pitchFamily="18" charset="0"/>
                </a:rPr>
                <a:t>  </a:t>
              </a:r>
              <a:r>
                <a:rPr lang="en-US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5</a:t>
              </a:r>
              <a:endParaRPr lang="en-US" sz="3600" b="1" dirty="0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92171" name="Line 36"/>
            <p:cNvSpPr>
              <a:spLocks noChangeShapeType="1"/>
            </p:cNvSpPr>
            <p:nvPr/>
          </p:nvSpPr>
          <p:spPr bwMode="auto">
            <a:xfrm>
              <a:off x="511" y="2382"/>
              <a:ext cx="528" cy="0"/>
            </a:xfrm>
            <a:prstGeom prst="line">
              <a:avLst/>
            </a:prstGeom>
            <a:noFill/>
            <a:ln w="1905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72" name="Text Box 37"/>
            <p:cNvSpPr txBox="1">
              <a:spLocks noChangeArrowheads="1"/>
            </p:cNvSpPr>
            <p:nvPr/>
          </p:nvSpPr>
          <p:spPr bwMode="auto">
            <a:xfrm>
              <a:off x="480" y="1786"/>
              <a:ext cx="28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>
                  <a:solidFill>
                    <a:srgbClr val="000066"/>
                  </a:solidFill>
                  <a:latin typeface="Times New Roman" pitchFamily="18" charset="0"/>
                </a:rPr>
                <a:t>-</a:t>
              </a:r>
            </a:p>
          </p:txBody>
        </p:sp>
      </p:grpSp>
      <p:sp>
        <p:nvSpPr>
          <p:cNvPr id="92168" name="Rectangle 59"/>
          <p:cNvSpPr>
            <a:spLocks noChangeArrowheads="1"/>
          </p:cNvSpPr>
          <p:nvPr/>
        </p:nvSpPr>
        <p:spPr bwMode="auto">
          <a:xfrm>
            <a:off x="1280160" y="2057400"/>
            <a:ext cx="117348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2169" name="Rectangle 63"/>
          <p:cNvSpPr>
            <a:spLocks noChangeArrowheads="1"/>
          </p:cNvSpPr>
          <p:nvPr/>
        </p:nvSpPr>
        <p:spPr bwMode="auto">
          <a:xfrm>
            <a:off x="1164590" y="4800600"/>
            <a:ext cx="117348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5" name="Text Box 25"/>
          <p:cNvSpPr txBox="1">
            <a:spLocks noChangeArrowheads="1"/>
          </p:cNvSpPr>
          <p:nvPr/>
        </p:nvSpPr>
        <p:spPr bwMode="auto">
          <a:xfrm>
            <a:off x="1223211" y="1981201"/>
            <a:ext cx="1066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3498624" y="1981201"/>
            <a:ext cx="1066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5819274" y="1981201"/>
            <a:ext cx="1066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8243397" y="1981201"/>
            <a:ext cx="1066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25"/>
          <p:cNvSpPr txBox="1">
            <a:spLocks noChangeArrowheads="1"/>
          </p:cNvSpPr>
          <p:nvPr/>
        </p:nvSpPr>
        <p:spPr bwMode="auto">
          <a:xfrm>
            <a:off x="10339137" y="1981201"/>
            <a:ext cx="1066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" name="Group 13"/>
          <p:cNvGrpSpPr>
            <a:grpSpLocks/>
          </p:cNvGrpSpPr>
          <p:nvPr/>
        </p:nvGrpSpPr>
        <p:grpSpPr bwMode="auto">
          <a:xfrm>
            <a:off x="1066800" y="2619376"/>
            <a:ext cx="1493520" cy="1190625"/>
            <a:chOff x="480" y="1632"/>
            <a:chExt cx="672" cy="750"/>
          </a:xfrm>
        </p:grpSpPr>
        <p:sp>
          <p:nvSpPr>
            <p:cNvPr id="31" name="Text Box 9"/>
            <p:cNvSpPr txBox="1">
              <a:spLocks noChangeArrowheads="1"/>
            </p:cNvSpPr>
            <p:nvPr/>
          </p:nvSpPr>
          <p:spPr bwMode="auto">
            <a:xfrm>
              <a:off x="624" y="1632"/>
              <a:ext cx="528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16</a:t>
              </a:r>
              <a:endParaRPr lang="vi-VN" sz="3600" b="1" dirty="0">
                <a:solidFill>
                  <a:srgbClr val="000066"/>
                </a:solidFill>
                <a:latin typeface="Times New Roman" pitchFamily="18" charset="0"/>
              </a:endParaRPr>
            </a:p>
            <a:p>
              <a:r>
                <a:rPr lang="en-US" sz="3600" b="1" dirty="0">
                  <a:solidFill>
                    <a:srgbClr val="000066"/>
                  </a:solidFill>
                  <a:latin typeface="Times New Roman" pitchFamily="18" charset="0"/>
                </a:rPr>
                <a:t>  </a:t>
              </a:r>
              <a:r>
                <a:rPr lang="en-US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9</a:t>
              </a:r>
              <a:endParaRPr lang="en-US" sz="3600" b="1" dirty="0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32" name="Line 10"/>
            <p:cNvSpPr>
              <a:spLocks noChangeShapeType="1"/>
            </p:cNvSpPr>
            <p:nvPr/>
          </p:nvSpPr>
          <p:spPr bwMode="auto">
            <a:xfrm>
              <a:off x="511" y="2382"/>
              <a:ext cx="528" cy="0"/>
            </a:xfrm>
            <a:prstGeom prst="line">
              <a:avLst/>
            </a:prstGeom>
            <a:noFill/>
            <a:ln w="1905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 Box 11"/>
            <p:cNvSpPr txBox="1">
              <a:spLocks noChangeArrowheads="1"/>
            </p:cNvSpPr>
            <p:nvPr/>
          </p:nvSpPr>
          <p:spPr bwMode="auto">
            <a:xfrm>
              <a:off x="480" y="1786"/>
              <a:ext cx="28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>
                  <a:solidFill>
                    <a:srgbClr val="000066"/>
                  </a:solidFill>
                  <a:latin typeface="Times New Roman" pitchFamily="18" charset="0"/>
                </a:rPr>
                <a:t>-</a:t>
              </a:r>
            </a:p>
          </p:txBody>
        </p:sp>
      </p:grpSp>
      <p:grpSp>
        <p:nvGrpSpPr>
          <p:cNvPr id="34" name="Group 16"/>
          <p:cNvGrpSpPr>
            <a:grpSpLocks/>
          </p:cNvGrpSpPr>
          <p:nvPr/>
        </p:nvGrpSpPr>
        <p:grpSpPr bwMode="auto">
          <a:xfrm>
            <a:off x="3307080" y="2619376"/>
            <a:ext cx="1493520" cy="1190625"/>
            <a:chOff x="480" y="1632"/>
            <a:chExt cx="672" cy="750"/>
          </a:xfrm>
        </p:grpSpPr>
        <p:sp>
          <p:nvSpPr>
            <p:cNvPr id="35" name="Text Box 17"/>
            <p:cNvSpPr txBox="1">
              <a:spLocks noChangeArrowheads="1"/>
            </p:cNvSpPr>
            <p:nvPr/>
          </p:nvSpPr>
          <p:spPr bwMode="auto">
            <a:xfrm>
              <a:off x="624" y="1632"/>
              <a:ext cx="528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16</a:t>
              </a:r>
              <a:endParaRPr lang="vi-VN" sz="3600" b="1" dirty="0">
                <a:solidFill>
                  <a:srgbClr val="000066"/>
                </a:solidFill>
                <a:latin typeface="Times New Roman" pitchFamily="18" charset="0"/>
              </a:endParaRPr>
            </a:p>
            <a:p>
              <a:r>
                <a:rPr lang="en-US" sz="3600" b="1" dirty="0">
                  <a:solidFill>
                    <a:srgbClr val="000066"/>
                  </a:solidFill>
                  <a:latin typeface="Times New Roman" pitchFamily="18" charset="0"/>
                </a:rPr>
                <a:t>  </a:t>
              </a:r>
              <a:r>
                <a:rPr lang="en-US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7</a:t>
              </a:r>
              <a:endParaRPr lang="en-US" sz="3600" b="1" dirty="0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36" name="Line 18"/>
            <p:cNvSpPr>
              <a:spLocks noChangeShapeType="1"/>
            </p:cNvSpPr>
            <p:nvPr/>
          </p:nvSpPr>
          <p:spPr bwMode="auto">
            <a:xfrm>
              <a:off x="511" y="2382"/>
              <a:ext cx="528" cy="0"/>
            </a:xfrm>
            <a:prstGeom prst="line">
              <a:avLst/>
            </a:prstGeom>
            <a:noFill/>
            <a:ln w="1905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 Box 19"/>
            <p:cNvSpPr txBox="1">
              <a:spLocks noChangeArrowheads="1"/>
            </p:cNvSpPr>
            <p:nvPr/>
          </p:nvSpPr>
          <p:spPr bwMode="auto">
            <a:xfrm>
              <a:off x="480" y="1786"/>
              <a:ext cx="28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>
                  <a:solidFill>
                    <a:srgbClr val="000066"/>
                  </a:solidFill>
                  <a:latin typeface="Times New Roman" pitchFamily="18" charset="0"/>
                </a:rPr>
                <a:t>-</a:t>
              </a:r>
            </a:p>
          </p:txBody>
        </p:sp>
      </p:grpSp>
      <p:grpSp>
        <p:nvGrpSpPr>
          <p:cNvPr id="38" name="Group 22"/>
          <p:cNvGrpSpPr>
            <a:grpSpLocks/>
          </p:cNvGrpSpPr>
          <p:nvPr/>
        </p:nvGrpSpPr>
        <p:grpSpPr bwMode="auto">
          <a:xfrm>
            <a:off x="5654040" y="2619376"/>
            <a:ext cx="1493520" cy="1190625"/>
            <a:chOff x="480" y="1632"/>
            <a:chExt cx="672" cy="750"/>
          </a:xfrm>
        </p:grpSpPr>
        <p:sp>
          <p:nvSpPr>
            <p:cNvPr id="39" name="Text Box 23"/>
            <p:cNvSpPr txBox="1">
              <a:spLocks noChangeArrowheads="1"/>
            </p:cNvSpPr>
            <p:nvPr/>
          </p:nvSpPr>
          <p:spPr bwMode="auto">
            <a:xfrm>
              <a:off x="624" y="1632"/>
              <a:ext cx="528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16</a:t>
              </a:r>
              <a:endParaRPr lang="vi-VN" sz="3600" b="1" dirty="0">
                <a:solidFill>
                  <a:srgbClr val="000066"/>
                </a:solidFill>
                <a:latin typeface="Times New Roman" pitchFamily="18" charset="0"/>
              </a:endParaRPr>
            </a:p>
            <a:p>
              <a:r>
                <a:rPr lang="en-US" sz="3600" b="1" dirty="0">
                  <a:solidFill>
                    <a:srgbClr val="000066"/>
                  </a:solidFill>
                  <a:latin typeface="Times New Roman" pitchFamily="18" charset="0"/>
                </a:rPr>
                <a:t>  </a:t>
              </a:r>
              <a:r>
                <a:rPr lang="en-US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8</a:t>
              </a:r>
              <a:endParaRPr lang="en-US" sz="3600" b="1" dirty="0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40" name="Line 24"/>
            <p:cNvSpPr>
              <a:spLocks noChangeShapeType="1"/>
            </p:cNvSpPr>
            <p:nvPr/>
          </p:nvSpPr>
          <p:spPr bwMode="auto">
            <a:xfrm>
              <a:off x="511" y="2382"/>
              <a:ext cx="528" cy="0"/>
            </a:xfrm>
            <a:prstGeom prst="line">
              <a:avLst/>
            </a:prstGeom>
            <a:noFill/>
            <a:ln w="1905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Text Box 25"/>
            <p:cNvSpPr txBox="1">
              <a:spLocks noChangeArrowheads="1"/>
            </p:cNvSpPr>
            <p:nvPr/>
          </p:nvSpPr>
          <p:spPr bwMode="auto">
            <a:xfrm>
              <a:off x="480" y="1786"/>
              <a:ext cx="28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>
                  <a:solidFill>
                    <a:srgbClr val="000066"/>
                  </a:solidFill>
                  <a:latin typeface="Times New Roman" pitchFamily="18" charset="0"/>
                </a:rPr>
                <a:t>-</a:t>
              </a:r>
            </a:p>
          </p:txBody>
        </p:sp>
      </p:grpSp>
      <p:grpSp>
        <p:nvGrpSpPr>
          <p:cNvPr id="42" name="Group 28"/>
          <p:cNvGrpSpPr>
            <a:grpSpLocks/>
          </p:cNvGrpSpPr>
          <p:nvPr/>
        </p:nvGrpSpPr>
        <p:grpSpPr bwMode="auto">
          <a:xfrm>
            <a:off x="8001000" y="2590800"/>
            <a:ext cx="1493520" cy="1219200"/>
            <a:chOff x="480" y="1632"/>
            <a:chExt cx="672" cy="768"/>
          </a:xfrm>
        </p:grpSpPr>
        <p:sp>
          <p:nvSpPr>
            <p:cNvPr id="43" name="Text Box 29"/>
            <p:cNvSpPr txBox="1">
              <a:spLocks noChangeArrowheads="1"/>
            </p:cNvSpPr>
            <p:nvPr/>
          </p:nvSpPr>
          <p:spPr bwMode="auto">
            <a:xfrm>
              <a:off x="624" y="1632"/>
              <a:ext cx="528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17</a:t>
              </a:r>
              <a:endParaRPr lang="vi-VN" sz="3600" b="1" dirty="0">
                <a:solidFill>
                  <a:srgbClr val="000066"/>
                </a:solidFill>
                <a:latin typeface="Times New Roman" pitchFamily="18" charset="0"/>
              </a:endParaRPr>
            </a:p>
            <a:p>
              <a:r>
                <a:rPr lang="en-US" sz="3600" b="1" dirty="0">
                  <a:solidFill>
                    <a:srgbClr val="000066"/>
                  </a:solidFill>
                  <a:latin typeface="Times New Roman" pitchFamily="18" charset="0"/>
                </a:rPr>
                <a:t>  </a:t>
              </a:r>
              <a:r>
                <a:rPr lang="en-US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8</a:t>
              </a:r>
              <a:endParaRPr lang="en-US" sz="3600" b="1" dirty="0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44" name="Line 30"/>
            <p:cNvSpPr>
              <a:spLocks noChangeShapeType="1"/>
            </p:cNvSpPr>
            <p:nvPr/>
          </p:nvSpPr>
          <p:spPr bwMode="auto">
            <a:xfrm>
              <a:off x="511" y="2400"/>
              <a:ext cx="528" cy="0"/>
            </a:xfrm>
            <a:prstGeom prst="line">
              <a:avLst/>
            </a:prstGeom>
            <a:noFill/>
            <a:ln w="1905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Text Box 31"/>
            <p:cNvSpPr txBox="1">
              <a:spLocks noChangeArrowheads="1"/>
            </p:cNvSpPr>
            <p:nvPr/>
          </p:nvSpPr>
          <p:spPr bwMode="auto">
            <a:xfrm>
              <a:off x="480" y="1776"/>
              <a:ext cx="28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>
                  <a:solidFill>
                    <a:srgbClr val="000066"/>
                  </a:solidFill>
                  <a:latin typeface="Times New Roman" pitchFamily="18" charset="0"/>
                </a:rPr>
                <a:t>-</a:t>
              </a:r>
            </a:p>
          </p:txBody>
        </p:sp>
      </p:grpSp>
      <p:grpSp>
        <p:nvGrpSpPr>
          <p:cNvPr id="46" name="Group 34"/>
          <p:cNvGrpSpPr>
            <a:grpSpLocks/>
          </p:cNvGrpSpPr>
          <p:nvPr/>
        </p:nvGrpSpPr>
        <p:grpSpPr bwMode="auto">
          <a:xfrm>
            <a:off x="10241280" y="2619376"/>
            <a:ext cx="1493520" cy="1190625"/>
            <a:chOff x="480" y="1632"/>
            <a:chExt cx="672" cy="750"/>
          </a:xfrm>
        </p:grpSpPr>
        <p:sp>
          <p:nvSpPr>
            <p:cNvPr id="47" name="Text Box 35"/>
            <p:cNvSpPr txBox="1">
              <a:spLocks noChangeArrowheads="1"/>
            </p:cNvSpPr>
            <p:nvPr/>
          </p:nvSpPr>
          <p:spPr bwMode="auto">
            <a:xfrm>
              <a:off x="624" y="1632"/>
              <a:ext cx="528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17</a:t>
              </a:r>
              <a:endParaRPr lang="vi-VN" sz="3600" b="1" dirty="0">
                <a:solidFill>
                  <a:srgbClr val="000066"/>
                </a:solidFill>
                <a:latin typeface="Times New Roman" pitchFamily="18" charset="0"/>
              </a:endParaRPr>
            </a:p>
            <a:p>
              <a:r>
                <a:rPr lang="en-US" sz="3600" b="1" dirty="0">
                  <a:solidFill>
                    <a:srgbClr val="000066"/>
                  </a:solidFill>
                  <a:latin typeface="Times New Roman" pitchFamily="18" charset="0"/>
                </a:rPr>
                <a:t>  </a:t>
              </a:r>
              <a:r>
                <a:rPr lang="en-US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9</a:t>
              </a:r>
              <a:endParaRPr lang="en-US" sz="3600" b="1" dirty="0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48" name="Line 36"/>
            <p:cNvSpPr>
              <a:spLocks noChangeShapeType="1"/>
            </p:cNvSpPr>
            <p:nvPr/>
          </p:nvSpPr>
          <p:spPr bwMode="auto">
            <a:xfrm>
              <a:off x="511" y="2382"/>
              <a:ext cx="528" cy="0"/>
            </a:xfrm>
            <a:prstGeom prst="line">
              <a:avLst/>
            </a:prstGeom>
            <a:noFill/>
            <a:ln w="1905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Text Box 37"/>
            <p:cNvSpPr txBox="1">
              <a:spLocks noChangeArrowheads="1"/>
            </p:cNvSpPr>
            <p:nvPr/>
          </p:nvSpPr>
          <p:spPr bwMode="auto">
            <a:xfrm>
              <a:off x="480" y="1786"/>
              <a:ext cx="28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>
                  <a:solidFill>
                    <a:srgbClr val="000066"/>
                  </a:solidFill>
                  <a:latin typeface="Times New Roman" pitchFamily="18" charset="0"/>
                </a:rPr>
                <a:t>-</a:t>
              </a:r>
            </a:p>
          </p:txBody>
        </p:sp>
      </p:grpSp>
      <p:sp>
        <p:nvSpPr>
          <p:cNvPr id="50" name="Rectangle 59"/>
          <p:cNvSpPr>
            <a:spLocks noChangeArrowheads="1"/>
          </p:cNvSpPr>
          <p:nvPr/>
        </p:nvSpPr>
        <p:spPr bwMode="auto">
          <a:xfrm>
            <a:off x="1280160" y="3886200"/>
            <a:ext cx="117348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1" name="Text Box 25"/>
          <p:cNvSpPr txBox="1">
            <a:spLocks noChangeArrowheads="1"/>
          </p:cNvSpPr>
          <p:nvPr/>
        </p:nvSpPr>
        <p:spPr bwMode="auto">
          <a:xfrm>
            <a:off x="1223211" y="3810001"/>
            <a:ext cx="1066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25"/>
          <p:cNvSpPr txBox="1">
            <a:spLocks noChangeArrowheads="1"/>
          </p:cNvSpPr>
          <p:nvPr/>
        </p:nvSpPr>
        <p:spPr bwMode="auto">
          <a:xfrm>
            <a:off x="3498624" y="3810001"/>
            <a:ext cx="1066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 Box 25"/>
          <p:cNvSpPr txBox="1">
            <a:spLocks noChangeArrowheads="1"/>
          </p:cNvSpPr>
          <p:nvPr/>
        </p:nvSpPr>
        <p:spPr bwMode="auto">
          <a:xfrm>
            <a:off x="5819274" y="3810001"/>
            <a:ext cx="1066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 Box 25"/>
          <p:cNvSpPr txBox="1">
            <a:spLocks noChangeArrowheads="1"/>
          </p:cNvSpPr>
          <p:nvPr/>
        </p:nvSpPr>
        <p:spPr bwMode="auto">
          <a:xfrm>
            <a:off x="8243397" y="3810001"/>
            <a:ext cx="1066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 Box 25"/>
          <p:cNvSpPr txBox="1">
            <a:spLocks noChangeArrowheads="1"/>
          </p:cNvSpPr>
          <p:nvPr/>
        </p:nvSpPr>
        <p:spPr bwMode="auto">
          <a:xfrm>
            <a:off x="10339137" y="3810001"/>
            <a:ext cx="1066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8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6" name="Group 13"/>
          <p:cNvGrpSpPr>
            <a:grpSpLocks/>
          </p:cNvGrpSpPr>
          <p:nvPr/>
        </p:nvGrpSpPr>
        <p:grpSpPr bwMode="auto">
          <a:xfrm>
            <a:off x="1066800" y="4600576"/>
            <a:ext cx="1493520" cy="1190625"/>
            <a:chOff x="480" y="1632"/>
            <a:chExt cx="672" cy="750"/>
          </a:xfrm>
        </p:grpSpPr>
        <p:sp>
          <p:nvSpPr>
            <p:cNvPr id="57" name="Text Box 9"/>
            <p:cNvSpPr txBox="1">
              <a:spLocks noChangeArrowheads="1"/>
            </p:cNvSpPr>
            <p:nvPr/>
          </p:nvSpPr>
          <p:spPr bwMode="auto">
            <a:xfrm>
              <a:off x="624" y="1632"/>
              <a:ext cx="528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18</a:t>
              </a:r>
              <a:endParaRPr lang="vi-VN" sz="3600" b="1" dirty="0">
                <a:solidFill>
                  <a:srgbClr val="000066"/>
                </a:solidFill>
                <a:latin typeface="Times New Roman" pitchFamily="18" charset="0"/>
              </a:endParaRPr>
            </a:p>
            <a:p>
              <a:r>
                <a:rPr lang="en-US" sz="3600" b="1" dirty="0">
                  <a:solidFill>
                    <a:srgbClr val="000066"/>
                  </a:solidFill>
                  <a:latin typeface="Times New Roman" pitchFamily="18" charset="0"/>
                </a:rPr>
                <a:t>  </a:t>
              </a:r>
              <a:r>
                <a:rPr lang="en-US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9</a:t>
              </a:r>
              <a:endParaRPr lang="en-US" sz="3600" b="1" dirty="0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58" name="Line 10"/>
            <p:cNvSpPr>
              <a:spLocks noChangeShapeType="1"/>
            </p:cNvSpPr>
            <p:nvPr/>
          </p:nvSpPr>
          <p:spPr bwMode="auto">
            <a:xfrm>
              <a:off x="511" y="2382"/>
              <a:ext cx="528" cy="0"/>
            </a:xfrm>
            <a:prstGeom prst="line">
              <a:avLst/>
            </a:prstGeom>
            <a:noFill/>
            <a:ln w="1905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Text Box 11"/>
            <p:cNvSpPr txBox="1">
              <a:spLocks noChangeArrowheads="1"/>
            </p:cNvSpPr>
            <p:nvPr/>
          </p:nvSpPr>
          <p:spPr bwMode="auto">
            <a:xfrm>
              <a:off x="480" y="1786"/>
              <a:ext cx="28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>
                  <a:solidFill>
                    <a:srgbClr val="000066"/>
                  </a:solidFill>
                  <a:latin typeface="Times New Roman" pitchFamily="18" charset="0"/>
                </a:rPr>
                <a:t>-</a:t>
              </a:r>
            </a:p>
          </p:txBody>
        </p:sp>
      </p:grpSp>
      <p:grpSp>
        <p:nvGrpSpPr>
          <p:cNvPr id="60" name="Group 16"/>
          <p:cNvGrpSpPr>
            <a:grpSpLocks/>
          </p:cNvGrpSpPr>
          <p:nvPr/>
        </p:nvGrpSpPr>
        <p:grpSpPr bwMode="auto">
          <a:xfrm>
            <a:off x="3307080" y="4600576"/>
            <a:ext cx="1493520" cy="1190625"/>
            <a:chOff x="480" y="1632"/>
            <a:chExt cx="672" cy="750"/>
          </a:xfrm>
        </p:grpSpPr>
        <p:sp>
          <p:nvSpPr>
            <p:cNvPr id="61" name="Text Box 17"/>
            <p:cNvSpPr txBox="1">
              <a:spLocks noChangeArrowheads="1"/>
            </p:cNvSpPr>
            <p:nvPr/>
          </p:nvSpPr>
          <p:spPr bwMode="auto">
            <a:xfrm>
              <a:off x="624" y="1632"/>
              <a:ext cx="528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13</a:t>
              </a:r>
              <a:endParaRPr lang="vi-VN" sz="3600" b="1" dirty="0">
                <a:solidFill>
                  <a:srgbClr val="000066"/>
                </a:solidFill>
                <a:latin typeface="Times New Roman" pitchFamily="18" charset="0"/>
              </a:endParaRPr>
            </a:p>
            <a:p>
              <a:r>
                <a:rPr lang="en-US" sz="3600" b="1" dirty="0">
                  <a:solidFill>
                    <a:srgbClr val="000066"/>
                  </a:solidFill>
                  <a:latin typeface="Times New Roman" pitchFamily="18" charset="0"/>
                </a:rPr>
                <a:t>  </a:t>
              </a:r>
              <a:r>
                <a:rPr lang="en-US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7</a:t>
              </a:r>
              <a:endParaRPr lang="en-US" sz="3600" b="1" dirty="0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62" name="Line 18"/>
            <p:cNvSpPr>
              <a:spLocks noChangeShapeType="1"/>
            </p:cNvSpPr>
            <p:nvPr/>
          </p:nvSpPr>
          <p:spPr bwMode="auto">
            <a:xfrm>
              <a:off x="511" y="2382"/>
              <a:ext cx="528" cy="0"/>
            </a:xfrm>
            <a:prstGeom prst="line">
              <a:avLst/>
            </a:prstGeom>
            <a:noFill/>
            <a:ln w="1905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Text Box 19"/>
            <p:cNvSpPr txBox="1">
              <a:spLocks noChangeArrowheads="1"/>
            </p:cNvSpPr>
            <p:nvPr/>
          </p:nvSpPr>
          <p:spPr bwMode="auto">
            <a:xfrm>
              <a:off x="480" y="1786"/>
              <a:ext cx="28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>
                  <a:solidFill>
                    <a:srgbClr val="000066"/>
                  </a:solidFill>
                  <a:latin typeface="Times New Roman" pitchFamily="18" charset="0"/>
                </a:rPr>
                <a:t>-</a:t>
              </a:r>
            </a:p>
          </p:txBody>
        </p:sp>
      </p:grpSp>
      <p:grpSp>
        <p:nvGrpSpPr>
          <p:cNvPr id="64" name="Group 22"/>
          <p:cNvGrpSpPr>
            <a:grpSpLocks/>
          </p:cNvGrpSpPr>
          <p:nvPr/>
        </p:nvGrpSpPr>
        <p:grpSpPr bwMode="auto">
          <a:xfrm>
            <a:off x="5654040" y="4600576"/>
            <a:ext cx="1493520" cy="1190625"/>
            <a:chOff x="480" y="1632"/>
            <a:chExt cx="672" cy="750"/>
          </a:xfrm>
        </p:grpSpPr>
        <p:sp>
          <p:nvSpPr>
            <p:cNvPr id="65" name="Text Box 23"/>
            <p:cNvSpPr txBox="1">
              <a:spLocks noChangeArrowheads="1"/>
            </p:cNvSpPr>
            <p:nvPr/>
          </p:nvSpPr>
          <p:spPr bwMode="auto">
            <a:xfrm>
              <a:off x="624" y="1632"/>
              <a:ext cx="528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12</a:t>
              </a:r>
              <a:endParaRPr lang="vi-VN" sz="3600" b="1" dirty="0">
                <a:solidFill>
                  <a:srgbClr val="000066"/>
                </a:solidFill>
                <a:latin typeface="Times New Roman" pitchFamily="18" charset="0"/>
              </a:endParaRPr>
            </a:p>
            <a:p>
              <a:r>
                <a:rPr lang="en-US" sz="3600" b="1" dirty="0">
                  <a:solidFill>
                    <a:srgbClr val="000066"/>
                  </a:solidFill>
                  <a:latin typeface="Times New Roman" pitchFamily="18" charset="0"/>
                </a:rPr>
                <a:t>  </a:t>
              </a:r>
              <a:r>
                <a:rPr lang="en-US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8</a:t>
              </a:r>
              <a:endParaRPr lang="en-US" sz="3600" b="1" dirty="0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66" name="Line 24"/>
            <p:cNvSpPr>
              <a:spLocks noChangeShapeType="1"/>
            </p:cNvSpPr>
            <p:nvPr/>
          </p:nvSpPr>
          <p:spPr bwMode="auto">
            <a:xfrm>
              <a:off x="511" y="2382"/>
              <a:ext cx="528" cy="0"/>
            </a:xfrm>
            <a:prstGeom prst="line">
              <a:avLst/>
            </a:prstGeom>
            <a:noFill/>
            <a:ln w="1905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Text Box 25"/>
            <p:cNvSpPr txBox="1">
              <a:spLocks noChangeArrowheads="1"/>
            </p:cNvSpPr>
            <p:nvPr/>
          </p:nvSpPr>
          <p:spPr bwMode="auto">
            <a:xfrm>
              <a:off x="480" y="1786"/>
              <a:ext cx="28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>
                  <a:solidFill>
                    <a:srgbClr val="000066"/>
                  </a:solidFill>
                  <a:latin typeface="Times New Roman" pitchFamily="18" charset="0"/>
                </a:rPr>
                <a:t>-</a:t>
              </a:r>
            </a:p>
          </p:txBody>
        </p:sp>
      </p:grpSp>
      <p:grpSp>
        <p:nvGrpSpPr>
          <p:cNvPr id="68" name="Group 28"/>
          <p:cNvGrpSpPr>
            <a:grpSpLocks/>
          </p:cNvGrpSpPr>
          <p:nvPr/>
        </p:nvGrpSpPr>
        <p:grpSpPr bwMode="auto">
          <a:xfrm>
            <a:off x="8001000" y="4572000"/>
            <a:ext cx="1493520" cy="1219200"/>
            <a:chOff x="480" y="1632"/>
            <a:chExt cx="672" cy="768"/>
          </a:xfrm>
        </p:grpSpPr>
        <p:sp>
          <p:nvSpPr>
            <p:cNvPr id="69" name="Text Box 29"/>
            <p:cNvSpPr txBox="1">
              <a:spLocks noChangeArrowheads="1"/>
            </p:cNvSpPr>
            <p:nvPr/>
          </p:nvSpPr>
          <p:spPr bwMode="auto">
            <a:xfrm>
              <a:off x="624" y="1632"/>
              <a:ext cx="528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14</a:t>
              </a:r>
              <a:endParaRPr lang="vi-VN" sz="3600" b="1" dirty="0">
                <a:solidFill>
                  <a:srgbClr val="000066"/>
                </a:solidFill>
                <a:latin typeface="Times New Roman" pitchFamily="18" charset="0"/>
              </a:endParaRPr>
            </a:p>
            <a:p>
              <a:r>
                <a:rPr lang="en-US" sz="3600" b="1" dirty="0">
                  <a:solidFill>
                    <a:srgbClr val="000066"/>
                  </a:solidFill>
                  <a:latin typeface="Times New Roman" pitchFamily="18" charset="0"/>
                </a:rPr>
                <a:t>  </a:t>
              </a:r>
              <a:r>
                <a:rPr lang="en-US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6</a:t>
              </a:r>
              <a:endParaRPr lang="en-US" sz="3600" b="1" dirty="0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70" name="Line 30"/>
            <p:cNvSpPr>
              <a:spLocks noChangeShapeType="1"/>
            </p:cNvSpPr>
            <p:nvPr/>
          </p:nvSpPr>
          <p:spPr bwMode="auto">
            <a:xfrm>
              <a:off x="511" y="2400"/>
              <a:ext cx="528" cy="0"/>
            </a:xfrm>
            <a:prstGeom prst="line">
              <a:avLst/>
            </a:prstGeom>
            <a:noFill/>
            <a:ln w="1905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Text Box 31"/>
            <p:cNvSpPr txBox="1">
              <a:spLocks noChangeArrowheads="1"/>
            </p:cNvSpPr>
            <p:nvPr/>
          </p:nvSpPr>
          <p:spPr bwMode="auto">
            <a:xfrm>
              <a:off x="480" y="1776"/>
              <a:ext cx="28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>
                  <a:solidFill>
                    <a:srgbClr val="000066"/>
                  </a:solidFill>
                  <a:latin typeface="Times New Roman" pitchFamily="18" charset="0"/>
                </a:rPr>
                <a:t>-</a:t>
              </a:r>
            </a:p>
          </p:txBody>
        </p:sp>
      </p:grpSp>
      <p:grpSp>
        <p:nvGrpSpPr>
          <p:cNvPr id="72" name="Group 34"/>
          <p:cNvGrpSpPr>
            <a:grpSpLocks/>
          </p:cNvGrpSpPr>
          <p:nvPr/>
        </p:nvGrpSpPr>
        <p:grpSpPr bwMode="auto">
          <a:xfrm>
            <a:off x="10241280" y="4600576"/>
            <a:ext cx="1493520" cy="1190625"/>
            <a:chOff x="480" y="1632"/>
            <a:chExt cx="672" cy="750"/>
          </a:xfrm>
        </p:grpSpPr>
        <p:sp>
          <p:nvSpPr>
            <p:cNvPr id="73" name="Text Box 35"/>
            <p:cNvSpPr txBox="1">
              <a:spLocks noChangeArrowheads="1"/>
            </p:cNvSpPr>
            <p:nvPr/>
          </p:nvSpPr>
          <p:spPr bwMode="auto">
            <a:xfrm>
              <a:off x="624" y="1632"/>
              <a:ext cx="528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20</a:t>
              </a:r>
              <a:endParaRPr lang="vi-VN" sz="3600" b="1" dirty="0">
                <a:solidFill>
                  <a:srgbClr val="000066"/>
                </a:solidFill>
                <a:latin typeface="Times New Roman" pitchFamily="18" charset="0"/>
              </a:endParaRPr>
            </a:p>
            <a:p>
              <a:r>
                <a:rPr lang="en-US" sz="3600" b="1" dirty="0">
                  <a:solidFill>
                    <a:srgbClr val="000066"/>
                  </a:solidFill>
                  <a:latin typeface="Times New Roman" pitchFamily="18" charset="0"/>
                </a:rPr>
                <a:t>  </a:t>
              </a:r>
              <a:r>
                <a:rPr lang="en-US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8</a:t>
              </a:r>
              <a:endParaRPr lang="en-US" sz="3600" b="1" dirty="0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74" name="Line 36"/>
            <p:cNvSpPr>
              <a:spLocks noChangeShapeType="1"/>
            </p:cNvSpPr>
            <p:nvPr/>
          </p:nvSpPr>
          <p:spPr bwMode="auto">
            <a:xfrm>
              <a:off x="511" y="2382"/>
              <a:ext cx="528" cy="0"/>
            </a:xfrm>
            <a:prstGeom prst="line">
              <a:avLst/>
            </a:prstGeom>
            <a:noFill/>
            <a:ln w="1905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Text Box 37"/>
            <p:cNvSpPr txBox="1">
              <a:spLocks noChangeArrowheads="1"/>
            </p:cNvSpPr>
            <p:nvPr/>
          </p:nvSpPr>
          <p:spPr bwMode="auto">
            <a:xfrm>
              <a:off x="480" y="1786"/>
              <a:ext cx="28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>
                  <a:solidFill>
                    <a:srgbClr val="000066"/>
                  </a:solidFill>
                  <a:latin typeface="Times New Roman" pitchFamily="18" charset="0"/>
                </a:rPr>
                <a:t>-</a:t>
              </a:r>
            </a:p>
          </p:txBody>
        </p:sp>
      </p:grpSp>
      <p:sp>
        <p:nvSpPr>
          <p:cNvPr id="76" name="Rectangle 59"/>
          <p:cNvSpPr>
            <a:spLocks noChangeArrowheads="1"/>
          </p:cNvSpPr>
          <p:nvPr/>
        </p:nvSpPr>
        <p:spPr bwMode="auto">
          <a:xfrm>
            <a:off x="1280160" y="5867400"/>
            <a:ext cx="117348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7" name="Text Box 25"/>
          <p:cNvSpPr txBox="1">
            <a:spLocks noChangeArrowheads="1"/>
          </p:cNvSpPr>
          <p:nvPr/>
        </p:nvSpPr>
        <p:spPr bwMode="auto">
          <a:xfrm>
            <a:off x="1223211" y="5791201"/>
            <a:ext cx="1066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25"/>
          <p:cNvSpPr txBox="1">
            <a:spLocks noChangeArrowheads="1"/>
          </p:cNvSpPr>
          <p:nvPr/>
        </p:nvSpPr>
        <p:spPr bwMode="auto">
          <a:xfrm>
            <a:off x="3498624" y="5791201"/>
            <a:ext cx="1066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 Box 25"/>
          <p:cNvSpPr txBox="1">
            <a:spLocks noChangeArrowheads="1"/>
          </p:cNvSpPr>
          <p:nvPr/>
        </p:nvSpPr>
        <p:spPr bwMode="auto">
          <a:xfrm>
            <a:off x="5843337" y="5791201"/>
            <a:ext cx="1066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 Box 25"/>
          <p:cNvSpPr txBox="1">
            <a:spLocks noChangeArrowheads="1"/>
          </p:cNvSpPr>
          <p:nvPr/>
        </p:nvSpPr>
        <p:spPr bwMode="auto">
          <a:xfrm>
            <a:off x="8243397" y="5791201"/>
            <a:ext cx="1066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 Box 25"/>
          <p:cNvSpPr txBox="1">
            <a:spLocks noChangeArrowheads="1"/>
          </p:cNvSpPr>
          <p:nvPr/>
        </p:nvSpPr>
        <p:spPr bwMode="auto">
          <a:xfrm>
            <a:off x="10339137" y="5791201"/>
            <a:ext cx="1066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 Box 8"/>
          <p:cNvSpPr txBox="1">
            <a:spLocks noChangeArrowheads="1"/>
          </p:cNvSpPr>
          <p:nvPr/>
        </p:nvSpPr>
        <p:spPr bwMode="auto">
          <a:xfrm>
            <a:off x="457200" y="806450"/>
            <a:ext cx="990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</a:rPr>
              <a:t>a)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83" name="Text Box 8"/>
          <p:cNvSpPr txBox="1">
            <a:spLocks noChangeArrowheads="1"/>
          </p:cNvSpPr>
          <p:nvPr/>
        </p:nvSpPr>
        <p:spPr bwMode="auto">
          <a:xfrm>
            <a:off x="457200" y="2590800"/>
            <a:ext cx="990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</a:rPr>
              <a:t>b)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84" name="Text Box 8"/>
          <p:cNvSpPr txBox="1">
            <a:spLocks noChangeArrowheads="1"/>
          </p:cNvSpPr>
          <p:nvPr/>
        </p:nvSpPr>
        <p:spPr bwMode="auto">
          <a:xfrm>
            <a:off x="457200" y="4572000"/>
            <a:ext cx="990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</a:rPr>
              <a:t>c)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  <p:bldP spid="51" grpId="0"/>
      <p:bldP spid="52" grpId="0"/>
      <p:bldP spid="53" grpId="0"/>
      <p:bldP spid="54" grpId="0"/>
      <p:bldP spid="55" grpId="0"/>
      <p:bldP spid="77" grpId="0"/>
      <p:bldP spid="78" grpId="0"/>
      <p:bldP spid="79" grpId="0"/>
      <p:bldP spid="80" grpId="0"/>
      <p:bldP spid="8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2" name="Text Box 8"/>
          <p:cNvSpPr txBox="1">
            <a:spLocks noChangeArrowheads="1"/>
          </p:cNvSpPr>
          <p:nvPr/>
        </p:nvSpPr>
        <p:spPr bwMode="auto">
          <a:xfrm>
            <a:off x="213360" y="457201"/>
            <a:ext cx="12268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u="sng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3600" b="1" u="sng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0000CC"/>
                </a:solidFill>
                <a:latin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</a:rPr>
              <a:t>: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</a:rPr>
              <a:t>Mỗi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</a:rPr>
              <a:t>số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</a:rPr>
              <a:t> 7, 8, 9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</a:rPr>
              <a:t>là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</a:rPr>
              <a:t>kết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</a:rPr>
              <a:t>quả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</a:rPr>
              <a:t>của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</a:rPr>
              <a:t>phép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</a:rPr>
              <a:t>tính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</a:rPr>
              <a:t>nào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</a:rPr>
              <a:t> ?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4495800" y="1447800"/>
            <a:ext cx="1676400" cy="6858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4495800" y="4724400"/>
            <a:ext cx="1676400" cy="6858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457200" y="2971800"/>
            <a:ext cx="1676400" cy="6858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1676400" y="4724400"/>
            <a:ext cx="1676400" cy="6858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9525000" y="2971800"/>
            <a:ext cx="1676400" cy="6858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7239000" y="1371600"/>
            <a:ext cx="1676400" cy="6858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1676400" y="1371600"/>
            <a:ext cx="1676400" cy="6858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0" name="Table 49"/>
          <p:cNvGraphicFramePr>
            <a:graphicFrameLocks noGrp="1"/>
          </p:cNvGraphicFramePr>
          <p:nvPr/>
        </p:nvGraphicFramePr>
        <p:xfrm>
          <a:off x="1905000" y="1417320"/>
          <a:ext cx="85344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4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15 - 6 </a:t>
                      </a:r>
                      <a:endParaRPr lang="en-US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 – 8 </a:t>
                      </a:r>
                      <a:endParaRPr lang="en-US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18 - 9</a:t>
                      </a:r>
                      <a:endParaRPr lang="en-US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52" name="Table 51"/>
          <p:cNvGraphicFramePr>
            <a:graphicFrameLocks noGrp="1"/>
          </p:cNvGraphicFramePr>
          <p:nvPr/>
        </p:nvGraphicFramePr>
        <p:xfrm>
          <a:off x="533400" y="3048000"/>
          <a:ext cx="105918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83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183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183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11836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11836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15 - 8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rgbClr val="0000CC"/>
                          </a:solidFill>
                        </a:rPr>
                        <a:t>7</a:t>
                      </a:r>
                      <a:endParaRPr lang="en-US" sz="3600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rgbClr val="0000CC"/>
                          </a:solidFill>
                        </a:rPr>
                        <a:t>9</a:t>
                      </a:r>
                      <a:endParaRPr lang="en-US" sz="3600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rgbClr val="0000CC"/>
                          </a:solidFill>
                        </a:rPr>
                        <a:t>8</a:t>
                      </a:r>
                      <a:endParaRPr lang="en-US" sz="3600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15 - 7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54" name="Oval 53"/>
          <p:cNvSpPr/>
          <p:nvPr/>
        </p:nvSpPr>
        <p:spPr>
          <a:xfrm>
            <a:off x="7162800" y="4800600"/>
            <a:ext cx="1676400" cy="6858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5" name="Table 54"/>
          <p:cNvGraphicFramePr>
            <a:graphicFrameLocks noGrp="1"/>
          </p:cNvGraphicFramePr>
          <p:nvPr/>
        </p:nvGraphicFramePr>
        <p:xfrm>
          <a:off x="1752600" y="4800600"/>
          <a:ext cx="85344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4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16 - 9 </a:t>
                      </a:r>
                      <a:endParaRPr lang="en-US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 – 9 </a:t>
                      </a:r>
                      <a:endParaRPr lang="en-US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16 - 8</a:t>
                      </a:r>
                      <a:endParaRPr lang="en-US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cxnSp>
        <p:nvCxnSpPr>
          <p:cNvPr id="57" name="Straight Arrow Connector 56"/>
          <p:cNvCxnSpPr/>
          <p:nvPr/>
        </p:nvCxnSpPr>
        <p:spPr>
          <a:xfrm>
            <a:off x="2209800" y="3352800"/>
            <a:ext cx="1143000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Oval 57"/>
          <p:cNvSpPr/>
          <p:nvPr/>
        </p:nvSpPr>
        <p:spPr>
          <a:xfrm>
            <a:off x="7615989" y="2971800"/>
            <a:ext cx="609600" cy="838200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3352800" y="2971800"/>
            <a:ext cx="609600" cy="838200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5486400" y="2943726"/>
            <a:ext cx="609600" cy="838200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1" name="Straight Arrow Connector 60"/>
          <p:cNvCxnSpPr/>
          <p:nvPr/>
        </p:nvCxnSpPr>
        <p:spPr>
          <a:xfrm rot="5400000" flipH="1" flipV="1">
            <a:off x="2896394" y="3963194"/>
            <a:ext cx="836612" cy="5334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>
            <a:off x="3276601" y="1905001"/>
            <a:ext cx="2133601" cy="1219201"/>
          </a:xfrm>
          <a:prstGeom prst="straightConnector1">
            <a:avLst/>
          </a:prstGeom>
          <a:ln w="28575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 rot="10800000" flipV="1">
            <a:off x="6096000" y="2057400"/>
            <a:ext cx="1676400" cy="990600"/>
          </a:xfrm>
          <a:prstGeom prst="straightConnector1">
            <a:avLst/>
          </a:prstGeom>
          <a:ln w="28575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rot="16200000" flipH="1">
            <a:off x="5333206" y="2515394"/>
            <a:ext cx="611188" cy="152400"/>
          </a:xfrm>
          <a:prstGeom prst="straightConnector1">
            <a:avLst/>
          </a:prstGeom>
          <a:ln w="28575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 flipV="1">
            <a:off x="6172200" y="3887788"/>
            <a:ext cx="1600200" cy="1065212"/>
          </a:xfrm>
          <a:prstGeom prst="straightConnector1">
            <a:avLst/>
          </a:prstGeom>
          <a:ln w="28575">
            <a:solidFill>
              <a:srgbClr val="CC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rot="16200000" flipV="1">
            <a:off x="7696200" y="4267200"/>
            <a:ext cx="838200" cy="228600"/>
          </a:xfrm>
          <a:prstGeom prst="straightConnector1">
            <a:avLst/>
          </a:prstGeom>
          <a:ln w="28575">
            <a:solidFill>
              <a:srgbClr val="CC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 rot="10800000">
            <a:off x="8305800" y="3429000"/>
            <a:ext cx="1295400" cy="1588"/>
          </a:xfrm>
          <a:prstGeom prst="straightConnector1">
            <a:avLst/>
          </a:prstGeom>
          <a:ln w="28575">
            <a:solidFill>
              <a:srgbClr val="CC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4343400" y="2362200"/>
            <a:ext cx="3733800" cy="9906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en-US" sz="6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- 6 = 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4343400" y="2362200"/>
            <a:ext cx="3733800" cy="9906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- 9 = 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4114800" y="2362200"/>
            <a:ext cx="3980498" cy="9906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16 </a:t>
            </a:r>
            <a:r>
              <a:rPr lang="en-US" sz="6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6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en-US" sz="6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= 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4343400" y="2362200"/>
            <a:ext cx="3733800" cy="9906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 bwMode="auto">
          <a:xfrm>
            <a:off x="4343400" y="2362200"/>
            <a:ext cx="3733800" cy="9906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0" b="1" dirty="0" smtClean="0">
                <a:solidFill>
                  <a:srgbClr val="FF99FF"/>
                </a:solidFill>
                <a:latin typeface="Times New Roman" pitchFamily="18" charset="0"/>
                <a:cs typeface="Times New Roman" pitchFamily="18" charset="0"/>
              </a:rPr>
              <a:t>16 </a:t>
            </a:r>
            <a:r>
              <a:rPr lang="en-US" sz="6000" b="1" dirty="0">
                <a:solidFill>
                  <a:srgbClr val="FF99FF"/>
                </a:solidFill>
                <a:latin typeface="Times New Roman" pitchFamily="18" charset="0"/>
                <a:cs typeface="Times New Roman" pitchFamily="18" charset="0"/>
              </a:rPr>
              <a:t>- 8 = 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 bwMode="auto">
          <a:xfrm>
            <a:off x="4343400" y="2362200"/>
            <a:ext cx="3733800" cy="9906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17 </a:t>
            </a:r>
            <a:r>
              <a:rPr lang="en-US" sz="6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6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en-US" sz="6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 bwMode="auto">
          <a:xfrm>
            <a:off x="4038600" y="2362200"/>
            <a:ext cx="4182745" cy="9906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0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16 </a:t>
            </a:r>
            <a:r>
              <a:rPr lang="en-US" sz="6000" b="1" dirty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– 9 = </a:t>
            </a:r>
          </a:p>
        </p:txBody>
      </p:sp>
      <p:pic>
        <p:nvPicPr>
          <p:cNvPr id="89099" name="Picture 9" descr="WhitecornerFlow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0005" y="5500688"/>
            <a:ext cx="192024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100" name="Picture 9" descr="WhitecornerFlow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01363" y="5562600"/>
            <a:ext cx="1900237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101" name="Picture 9" descr="WhitecornerFlow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881360" y="1"/>
            <a:ext cx="192024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102" name="Picture 9" descr="WhitecornerFlowe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" y="0"/>
            <a:ext cx="190023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itle 1"/>
          <p:cNvSpPr txBox="1">
            <a:spLocks/>
          </p:cNvSpPr>
          <p:nvPr/>
        </p:nvSpPr>
        <p:spPr bwMode="auto">
          <a:xfrm>
            <a:off x="4046855" y="2362200"/>
            <a:ext cx="4182745" cy="9906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13 </a:t>
            </a:r>
            <a:r>
              <a:rPr lang="en-US" sz="60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– 5 = 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 bwMode="auto">
          <a:xfrm>
            <a:off x="4038600" y="2362200"/>
            <a:ext cx="4182745" cy="9906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18 </a:t>
            </a:r>
            <a:r>
              <a:rPr lang="en-US" sz="6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6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en-US" sz="6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 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 bwMode="auto">
          <a:xfrm>
            <a:off x="4038600" y="2362200"/>
            <a:ext cx="4182745" cy="9906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13 </a:t>
            </a:r>
            <a:r>
              <a:rPr lang="en-US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 6 = 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2" grpId="0"/>
      <p:bldP spid="12" grpId="1"/>
      <p:bldP spid="14" grpId="0"/>
      <p:bldP spid="14" grpId="1"/>
      <p:bldP spid="15" grpId="0"/>
      <p:bldP spid="15" grpId="1"/>
      <p:bldP spid="19" grpId="0"/>
      <p:bldP spid="19" grpId="1"/>
      <p:bldP spid="20" grpId="0"/>
      <p:bldP spid="20" grpId="1"/>
      <p:bldP spid="22" grpId="0"/>
      <p:bldP spid="22" grpId="1"/>
      <p:bldP spid="18" grpId="0"/>
      <p:bldP spid="18" grpId="1"/>
      <p:bldP spid="23" grpId="0"/>
      <p:bldP spid="23" grpId="1"/>
      <p:bldP spid="25" grpId="0"/>
      <p:bldP spid="25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812925" y="6470"/>
            <a:ext cx="109886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3300"/>
                </a:solidFill>
                <a:latin typeface="Times New Roman" pitchFamily="18" charset="0"/>
              </a:rPr>
              <a:t>Trò</a:t>
            </a:r>
            <a:r>
              <a:rPr lang="en-US" sz="40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3300"/>
                </a:solidFill>
                <a:latin typeface="Times New Roman" pitchFamily="18" charset="0"/>
              </a:rPr>
              <a:t>chơi</a:t>
            </a:r>
            <a:r>
              <a:rPr lang="en-US" sz="4000" b="1" dirty="0">
                <a:solidFill>
                  <a:srgbClr val="FF3300"/>
                </a:solidFill>
                <a:latin typeface="Times New Roman" pitchFamily="18" charset="0"/>
              </a:rPr>
              <a:t> :</a:t>
            </a:r>
            <a:r>
              <a:rPr lang="en-US" sz="4000" b="1" dirty="0" err="1">
                <a:solidFill>
                  <a:srgbClr val="FF3300"/>
                </a:solidFill>
                <a:latin typeface="Times New Roman" pitchFamily="18" charset="0"/>
              </a:rPr>
              <a:t>Tìm</a:t>
            </a:r>
            <a:r>
              <a:rPr lang="en-US" sz="40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3300"/>
                </a:solidFill>
                <a:latin typeface="Times New Roman" pitchFamily="18" charset="0"/>
              </a:rPr>
              <a:t>nhà</a:t>
            </a:r>
            <a:r>
              <a:rPr lang="en-US" sz="40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3300"/>
                </a:solidFill>
                <a:latin typeface="Times New Roman" pitchFamily="18" charset="0"/>
              </a:rPr>
              <a:t>cho</a:t>
            </a:r>
            <a:r>
              <a:rPr lang="en-US" sz="40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3300"/>
                </a:solidFill>
                <a:latin typeface="Times New Roman" pitchFamily="18" charset="0"/>
              </a:rPr>
              <a:t>các</a:t>
            </a:r>
            <a:r>
              <a:rPr lang="en-US" sz="4000" b="1" dirty="0">
                <a:solidFill>
                  <a:srgbClr val="FF3300"/>
                </a:solidFill>
                <a:latin typeface="Times New Roman" pitchFamily="18" charset="0"/>
              </a:rPr>
              <a:t> con </a:t>
            </a:r>
            <a:r>
              <a:rPr lang="en-US" sz="4000" b="1" dirty="0" err="1">
                <a:solidFill>
                  <a:srgbClr val="FF3300"/>
                </a:solidFill>
                <a:latin typeface="Times New Roman" pitchFamily="18" charset="0"/>
              </a:rPr>
              <a:t>vật</a:t>
            </a:r>
            <a:r>
              <a:rPr lang="en-US" sz="4000" dirty="0">
                <a:latin typeface="Times New Roman" pitchFamily="18" charset="0"/>
              </a:rPr>
              <a:t> </a:t>
            </a:r>
          </a:p>
        </p:txBody>
      </p:sp>
      <p:pic>
        <p:nvPicPr>
          <p:cNvPr id="21" name="Picture 43" descr="1495_7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95037" y="0"/>
            <a:ext cx="1706563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42"/>
          <p:cNvGrpSpPr>
            <a:grpSpLocks/>
          </p:cNvGrpSpPr>
          <p:nvPr/>
        </p:nvGrpSpPr>
        <p:grpSpPr bwMode="auto">
          <a:xfrm>
            <a:off x="214313" y="714375"/>
            <a:ext cx="3400425" cy="2381250"/>
            <a:chOff x="214314" y="714356"/>
            <a:chExt cx="3400404" cy="2380766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214314" y="737668"/>
              <a:ext cx="3400404" cy="2357454"/>
              <a:chOff x="48" y="1104"/>
              <a:chExt cx="1056" cy="1152"/>
            </a:xfrm>
          </p:grpSpPr>
          <p:sp>
            <p:nvSpPr>
              <p:cNvPr id="13" name="Homepage">
                <a:hlinkClick r:id="rId4" action="ppaction://hlinksldjump"/>
              </p:cNvPr>
              <p:cNvSpPr>
                <a:spLocks noEditPoints="1" noChangeArrowheads="1"/>
              </p:cNvSpPr>
              <p:nvPr/>
            </p:nvSpPr>
            <p:spPr bwMode="auto">
              <a:xfrm>
                <a:off x="48" y="1104"/>
                <a:ext cx="1056" cy="1152"/>
              </a:xfrm>
              <a:custGeom>
                <a:avLst/>
                <a:gdLst>
                  <a:gd name="T0" fmla="*/ 0 w 21600"/>
                  <a:gd name="T1" fmla="*/ 0 h 21600"/>
                  <a:gd name="T2" fmla="*/ 528 w 21600"/>
                  <a:gd name="T3" fmla="*/ 0 h 21600"/>
                  <a:gd name="T4" fmla="*/ 1056 w 21600"/>
                  <a:gd name="T5" fmla="*/ 0 h 21600"/>
                  <a:gd name="T6" fmla="*/ 1056 w 21600"/>
                  <a:gd name="T7" fmla="*/ 576 h 21600"/>
                  <a:gd name="T8" fmla="*/ 1056 w 21600"/>
                  <a:gd name="T9" fmla="*/ 1152 h 21600"/>
                  <a:gd name="T10" fmla="*/ 528 w 21600"/>
                  <a:gd name="T11" fmla="*/ 1152 h 21600"/>
                  <a:gd name="T12" fmla="*/ 0 w 21600"/>
                  <a:gd name="T13" fmla="*/ 576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1002 w 21600"/>
                  <a:gd name="T22" fmla="*/ 12169 h 21600"/>
                  <a:gd name="T23" fmla="*/ 20823 w 21600"/>
                  <a:gd name="T24" fmla="*/ 17156 h 2160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600" h="21600" extrusionOk="0">
                    <a:moveTo>
                      <a:pt x="10757" y="21632"/>
                    </a:moveTo>
                    <a:lnTo>
                      <a:pt x="5187" y="21632"/>
                    </a:lnTo>
                    <a:lnTo>
                      <a:pt x="85" y="17509"/>
                    </a:lnTo>
                    <a:lnTo>
                      <a:pt x="85" y="10849"/>
                    </a:lnTo>
                    <a:lnTo>
                      <a:pt x="85" y="81"/>
                    </a:lnTo>
                    <a:lnTo>
                      <a:pt x="10757" y="81"/>
                    </a:lnTo>
                    <a:lnTo>
                      <a:pt x="21706" y="81"/>
                    </a:lnTo>
                    <a:lnTo>
                      <a:pt x="21706" y="10652"/>
                    </a:lnTo>
                    <a:lnTo>
                      <a:pt x="21706" y="21632"/>
                    </a:lnTo>
                    <a:lnTo>
                      <a:pt x="10757" y="21632"/>
                    </a:lnTo>
                    <a:close/>
                  </a:path>
                  <a:path w="21600" h="21600" extrusionOk="0">
                    <a:moveTo>
                      <a:pt x="85" y="17509"/>
                    </a:moveTo>
                    <a:lnTo>
                      <a:pt x="5187" y="17509"/>
                    </a:lnTo>
                    <a:lnTo>
                      <a:pt x="5187" y="21632"/>
                    </a:lnTo>
                    <a:lnTo>
                      <a:pt x="85" y="17509"/>
                    </a:lnTo>
                    <a:close/>
                  </a:path>
                  <a:path w="21600" h="21600" extrusionOk="0">
                    <a:moveTo>
                      <a:pt x="5251" y="7101"/>
                    </a:moveTo>
                    <a:lnTo>
                      <a:pt x="5251" y="11160"/>
                    </a:lnTo>
                    <a:lnTo>
                      <a:pt x="16306" y="11160"/>
                    </a:lnTo>
                    <a:lnTo>
                      <a:pt x="16306" y="7052"/>
                    </a:lnTo>
                    <a:lnTo>
                      <a:pt x="16901" y="6561"/>
                    </a:lnTo>
                    <a:lnTo>
                      <a:pt x="15264" y="5236"/>
                    </a:lnTo>
                    <a:lnTo>
                      <a:pt x="15264" y="1636"/>
                    </a:lnTo>
                    <a:lnTo>
                      <a:pt x="13478" y="1636"/>
                    </a:lnTo>
                    <a:lnTo>
                      <a:pt x="13478" y="3698"/>
                    </a:lnTo>
                    <a:lnTo>
                      <a:pt x="11182" y="1669"/>
                    </a:lnTo>
                    <a:lnTo>
                      <a:pt x="4847" y="6561"/>
                    </a:lnTo>
                    <a:lnTo>
                      <a:pt x="5251" y="7101"/>
                    </a:lnTo>
                    <a:close/>
                  </a:path>
                  <a:path w="21600" h="21600" extrusionOk="0">
                    <a:moveTo>
                      <a:pt x="9396" y="11160"/>
                    </a:moveTo>
                    <a:lnTo>
                      <a:pt x="9396" y="7772"/>
                    </a:lnTo>
                    <a:lnTo>
                      <a:pt x="11820" y="7772"/>
                    </a:lnTo>
                    <a:lnTo>
                      <a:pt x="11820" y="11160"/>
                    </a:lnTo>
                    <a:lnTo>
                      <a:pt x="9396" y="11160"/>
                    </a:ln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algn="ctr" eaLnBrk="0" hangingPunct="0">
                  <a:defRPr/>
                </a:pPr>
                <a:endParaRPr lang="en-US" sz="3600" b="1" dirty="0">
                  <a:solidFill>
                    <a:srgbClr val="FF0000"/>
                  </a:solidFill>
                  <a:latin typeface="Times New Roman" pitchFamily="18" charset="0"/>
                  <a:cs typeface="Arial" charset="0"/>
                </a:endParaRPr>
              </a:p>
            </p:txBody>
          </p:sp>
          <p:sp>
            <p:nvSpPr>
              <p:cNvPr id="14" name="Oval 7"/>
              <p:cNvSpPr>
                <a:spLocks noChangeArrowheads="1"/>
              </p:cNvSpPr>
              <p:nvPr/>
            </p:nvSpPr>
            <p:spPr bwMode="auto">
              <a:xfrm>
                <a:off x="458" y="1274"/>
                <a:ext cx="240" cy="240"/>
              </a:xfrm>
              <a:prstGeom prst="ellipse">
                <a:avLst/>
              </a:prstGeom>
              <a:solidFill>
                <a:srgbClr val="00B0F0"/>
              </a:solidFill>
              <a:ln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algn="ctr">
                  <a:defRPr/>
                </a:pPr>
                <a:endParaRPr lang="en-US" sz="4000" b="1">
                  <a:solidFill>
                    <a:srgbClr val="0000CC"/>
                  </a:solidFill>
                </a:endParaRPr>
              </a:p>
            </p:txBody>
          </p:sp>
        </p:grpSp>
        <p:sp>
          <p:nvSpPr>
            <p:cNvPr id="22" name="Oval 21"/>
            <p:cNvSpPr/>
            <p:nvPr/>
          </p:nvSpPr>
          <p:spPr>
            <a:xfrm>
              <a:off x="231776" y="714356"/>
              <a:ext cx="776283" cy="92849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7</a:t>
              </a:r>
            </a:p>
            <a:p>
              <a:pPr algn="ctr">
                <a:defRPr/>
              </a:pPr>
              <a:endParaRPr lang="en-US" dirty="0"/>
            </a:p>
          </p:txBody>
        </p:sp>
      </p:grpSp>
      <p:grpSp>
        <p:nvGrpSpPr>
          <p:cNvPr id="4" name="Group 41"/>
          <p:cNvGrpSpPr>
            <a:grpSpLocks/>
          </p:cNvGrpSpPr>
          <p:nvPr/>
        </p:nvGrpSpPr>
        <p:grpSpPr bwMode="auto">
          <a:xfrm>
            <a:off x="3686175" y="714375"/>
            <a:ext cx="4286250" cy="2428875"/>
            <a:chOff x="3686156" y="714374"/>
            <a:chExt cx="4286279" cy="2428874"/>
          </a:xfrm>
        </p:grpSpPr>
        <p:grpSp>
          <p:nvGrpSpPr>
            <p:cNvPr id="5" name="Group 8"/>
            <p:cNvGrpSpPr>
              <a:grpSpLocks/>
            </p:cNvGrpSpPr>
            <p:nvPr/>
          </p:nvGrpSpPr>
          <p:grpSpPr bwMode="auto">
            <a:xfrm>
              <a:off x="3686156" y="714374"/>
              <a:ext cx="4286279" cy="2428874"/>
              <a:chOff x="1200" y="1104"/>
              <a:chExt cx="1008" cy="1152"/>
            </a:xfrm>
          </p:grpSpPr>
          <p:sp>
            <p:nvSpPr>
              <p:cNvPr id="16" name="Homepage">
                <a:hlinkClick r:id="rId4" action="ppaction://hlinksldjump"/>
              </p:cNvPr>
              <p:cNvSpPr>
                <a:spLocks noEditPoints="1" noChangeArrowheads="1"/>
              </p:cNvSpPr>
              <p:nvPr/>
            </p:nvSpPr>
            <p:spPr bwMode="auto">
              <a:xfrm>
                <a:off x="1200" y="1104"/>
                <a:ext cx="1008" cy="1152"/>
              </a:xfrm>
              <a:custGeom>
                <a:avLst/>
                <a:gdLst>
                  <a:gd name="T0" fmla="*/ 0 w 21600"/>
                  <a:gd name="T1" fmla="*/ 0 h 21600"/>
                  <a:gd name="T2" fmla="*/ 504 w 21600"/>
                  <a:gd name="T3" fmla="*/ 0 h 21600"/>
                  <a:gd name="T4" fmla="*/ 1008 w 21600"/>
                  <a:gd name="T5" fmla="*/ 0 h 21600"/>
                  <a:gd name="T6" fmla="*/ 1008 w 21600"/>
                  <a:gd name="T7" fmla="*/ 576 h 21600"/>
                  <a:gd name="T8" fmla="*/ 1008 w 21600"/>
                  <a:gd name="T9" fmla="*/ 1152 h 21600"/>
                  <a:gd name="T10" fmla="*/ 504 w 21600"/>
                  <a:gd name="T11" fmla="*/ 1152 h 21600"/>
                  <a:gd name="T12" fmla="*/ 0 w 21600"/>
                  <a:gd name="T13" fmla="*/ 576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1007 w 21600"/>
                  <a:gd name="T22" fmla="*/ 12169 h 21600"/>
                  <a:gd name="T23" fmla="*/ 20807 w 21600"/>
                  <a:gd name="T24" fmla="*/ 17156 h 2160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600" h="21600" extrusionOk="0">
                    <a:moveTo>
                      <a:pt x="10757" y="21632"/>
                    </a:moveTo>
                    <a:lnTo>
                      <a:pt x="5187" y="21632"/>
                    </a:lnTo>
                    <a:lnTo>
                      <a:pt x="85" y="17509"/>
                    </a:lnTo>
                    <a:lnTo>
                      <a:pt x="85" y="10849"/>
                    </a:lnTo>
                    <a:lnTo>
                      <a:pt x="85" y="81"/>
                    </a:lnTo>
                    <a:lnTo>
                      <a:pt x="10757" y="81"/>
                    </a:lnTo>
                    <a:lnTo>
                      <a:pt x="21706" y="81"/>
                    </a:lnTo>
                    <a:lnTo>
                      <a:pt x="21706" y="10652"/>
                    </a:lnTo>
                    <a:lnTo>
                      <a:pt x="21706" y="21632"/>
                    </a:lnTo>
                    <a:lnTo>
                      <a:pt x="10757" y="21632"/>
                    </a:lnTo>
                    <a:close/>
                  </a:path>
                  <a:path w="21600" h="21600" extrusionOk="0">
                    <a:moveTo>
                      <a:pt x="85" y="17509"/>
                    </a:moveTo>
                    <a:lnTo>
                      <a:pt x="5187" y="17509"/>
                    </a:lnTo>
                    <a:lnTo>
                      <a:pt x="5187" y="21632"/>
                    </a:lnTo>
                    <a:lnTo>
                      <a:pt x="85" y="17509"/>
                    </a:lnTo>
                    <a:close/>
                  </a:path>
                  <a:path w="21600" h="21600" extrusionOk="0">
                    <a:moveTo>
                      <a:pt x="5251" y="7101"/>
                    </a:moveTo>
                    <a:lnTo>
                      <a:pt x="5251" y="11160"/>
                    </a:lnTo>
                    <a:lnTo>
                      <a:pt x="16306" y="11160"/>
                    </a:lnTo>
                    <a:lnTo>
                      <a:pt x="16306" y="7052"/>
                    </a:lnTo>
                    <a:lnTo>
                      <a:pt x="16901" y="6561"/>
                    </a:lnTo>
                    <a:lnTo>
                      <a:pt x="15264" y="5236"/>
                    </a:lnTo>
                    <a:lnTo>
                      <a:pt x="15264" y="1636"/>
                    </a:lnTo>
                    <a:lnTo>
                      <a:pt x="13478" y="1636"/>
                    </a:lnTo>
                    <a:lnTo>
                      <a:pt x="13478" y="3698"/>
                    </a:lnTo>
                    <a:lnTo>
                      <a:pt x="11182" y="1669"/>
                    </a:lnTo>
                    <a:lnTo>
                      <a:pt x="4847" y="6561"/>
                    </a:lnTo>
                    <a:lnTo>
                      <a:pt x="5251" y="7101"/>
                    </a:lnTo>
                    <a:close/>
                  </a:path>
                  <a:path w="21600" h="21600" extrusionOk="0">
                    <a:moveTo>
                      <a:pt x="9396" y="11160"/>
                    </a:moveTo>
                    <a:lnTo>
                      <a:pt x="9396" y="7772"/>
                    </a:lnTo>
                    <a:lnTo>
                      <a:pt x="11820" y="7772"/>
                    </a:lnTo>
                    <a:lnTo>
                      <a:pt x="11820" y="11160"/>
                    </a:lnTo>
                    <a:lnTo>
                      <a:pt x="9396" y="11160"/>
                    </a:ln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0" hangingPunct="0">
                  <a:defRPr/>
                </a:pPr>
                <a:r>
                  <a:rPr lang="en-US" dirty="0">
                    <a:latin typeface="Verdana" pitchFamily="34" charset="0"/>
                    <a:cs typeface="Arial" charset="0"/>
                  </a:rPr>
                  <a:t> </a:t>
                </a:r>
                <a:endParaRPr lang="en-US" sz="3600" b="1" dirty="0">
                  <a:solidFill>
                    <a:srgbClr val="FF0000"/>
                  </a:solidFill>
                  <a:latin typeface="Times New Roman" pitchFamily="18" charset="0"/>
                  <a:cs typeface="Arial" charset="0"/>
                </a:endParaRPr>
              </a:p>
            </p:txBody>
          </p:sp>
          <p:sp>
            <p:nvSpPr>
              <p:cNvPr id="17" name="Oval 11"/>
              <p:cNvSpPr>
                <a:spLocks noChangeArrowheads="1"/>
              </p:cNvSpPr>
              <p:nvPr/>
            </p:nvSpPr>
            <p:spPr bwMode="auto">
              <a:xfrm>
                <a:off x="1584" y="1274"/>
                <a:ext cx="240" cy="240"/>
              </a:xfrm>
              <a:prstGeom prst="ellipse">
                <a:avLst/>
              </a:prstGeom>
              <a:solidFill>
                <a:srgbClr val="990099"/>
              </a:solidFill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algn="ctr">
                  <a:defRPr/>
                </a:pPr>
                <a:endParaRPr lang="en-US" sz="2400" b="1">
                  <a:solidFill>
                    <a:srgbClr val="FF3300"/>
                  </a:solidFill>
                </a:endParaRPr>
              </a:p>
            </p:txBody>
          </p:sp>
        </p:grpSp>
        <p:sp>
          <p:nvSpPr>
            <p:cNvPr id="23" name="Oval 22"/>
            <p:cNvSpPr/>
            <p:nvPr/>
          </p:nvSpPr>
          <p:spPr>
            <a:xfrm>
              <a:off x="3735369" y="785812"/>
              <a:ext cx="776292" cy="92868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8</a:t>
              </a:r>
            </a:p>
            <a:p>
              <a:pPr algn="ctr">
                <a:defRPr/>
              </a:pPr>
              <a:endParaRPr lang="en-US" dirty="0"/>
            </a:p>
          </p:txBody>
        </p:sp>
      </p:grpSp>
      <p:grpSp>
        <p:nvGrpSpPr>
          <p:cNvPr id="6" name="Group 40"/>
          <p:cNvGrpSpPr>
            <a:grpSpLocks/>
          </p:cNvGrpSpPr>
          <p:nvPr/>
        </p:nvGrpSpPr>
        <p:grpSpPr bwMode="auto">
          <a:xfrm>
            <a:off x="8043863" y="714375"/>
            <a:ext cx="4429125" cy="2500313"/>
            <a:chOff x="8043874" y="714374"/>
            <a:chExt cx="4429156" cy="2500312"/>
          </a:xfrm>
        </p:grpSpPr>
        <p:grpSp>
          <p:nvGrpSpPr>
            <p:cNvPr id="7" name="Group 12"/>
            <p:cNvGrpSpPr>
              <a:grpSpLocks/>
            </p:cNvGrpSpPr>
            <p:nvPr/>
          </p:nvGrpSpPr>
          <p:grpSpPr bwMode="auto">
            <a:xfrm>
              <a:off x="8043874" y="714374"/>
              <a:ext cx="4429156" cy="2500312"/>
              <a:chOff x="2304" y="1104"/>
              <a:chExt cx="1056" cy="1182"/>
            </a:xfrm>
          </p:grpSpPr>
          <p:sp>
            <p:nvSpPr>
              <p:cNvPr id="19" name="Homepage">
                <a:hlinkClick r:id="rId4" action="ppaction://hlinksldjump"/>
              </p:cNvPr>
              <p:cNvSpPr>
                <a:spLocks noEditPoints="1" noChangeArrowheads="1"/>
              </p:cNvSpPr>
              <p:nvPr/>
            </p:nvSpPr>
            <p:spPr bwMode="auto">
              <a:xfrm>
                <a:off x="2304" y="1104"/>
                <a:ext cx="1056" cy="1182"/>
              </a:xfrm>
              <a:custGeom>
                <a:avLst/>
                <a:gdLst>
                  <a:gd name="T0" fmla="*/ 0 w 21600"/>
                  <a:gd name="T1" fmla="*/ 0 h 21600"/>
                  <a:gd name="T2" fmla="*/ 528 w 21600"/>
                  <a:gd name="T3" fmla="*/ 0 h 21600"/>
                  <a:gd name="T4" fmla="*/ 1056 w 21600"/>
                  <a:gd name="T5" fmla="*/ 0 h 21600"/>
                  <a:gd name="T6" fmla="*/ 1056 w 21600"/>
                  <a:gd name="T7" fmla="*/ 591 h 21600"/>
                  <a:gd name="T8" fmla="*/ 1056 w 21600"/>
                  <a:gd name="T9" fmla="*/ 1182 h 21600"/>
                  <a:gd name="T10" fmla="*/ 528 w 21600"/>
                  <a:gd name="T11" fmla="*/ 1182 h 21600"/>
                  <a:gd name="T12" fmla="*/ 0 w 21600"/>
                  <a:gd name="T13" fmla="*/ 591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1002 w 21600"/>
                  <a:gd name="T22" fmla="*/ 12171 h 21600"/>
                  <a:gd name="T23" fmla="*/ 20823 w 21600"/>
                  <a:gd name="T24" fmla="*/ 17141 h 2160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600" h="21600" extrusionOk="0">
                    <a:moveTo>
                      <a:pt x="10757" y="21632"/>
                    </a:moveTo>
                    <a:lnTo>
                      <a:pt x="5187" y="21632"/>
                    </a:lnTo>
                    <a:lnTo>
                      <a:pt x="85" y="17509"/>
                    </a:lnTo>
                    <a:lnTo>
                      <a:pt x="85" y="10849"/>
                    </a:lnTo>
                    <a:lnTo>
                      <a:pt x="85" y="81"/>
                    </a:lnTo>
                    <a:lnTo>
                      <a:pt x="10757" y="81"/>
                    </a:lnTo>
                    <a:lnTo>
                      <a:pt x="21706" y="81"/>
                    </a:lnTo>
                    <a:lnTo>
                      <a:pt x="21706" y="10652"/>
                    </a:lnTo>
                    <a:lnTo>
                      <a:pt x="21706" y="21632"/>
                    </a:lnTo>
                    <a:lnTo>
                      <a:pt x="10757" y="21632"/>
                    </a:lnTo>
                    <a:close/>
                  </a:path>
                  <a:path w="21600" h="21600" extrusionOk="0">
                    <a:moveTo>
                      <a:pt x="85" y="17509"/>
                    </a:moveTo>
                    <a:lnTo>
                      <a:pt x="5187" y="17509"/>
                    </a:lnTo>
                    <a:lnTo>
                      <a:pt x="5187" y="21632"/>
                    </a:lnTo>
                    <a:lnTo>
                      <a:pt x="85" y="17509"/>
                    </a:lnTo>
                    <a:close/>
                  </a:path>
                  <a:path w="21600" h="21600" extrusionOk="0">
                    <a:moveTo>
                      <a:pt x="5251" y="7101"/>
                    </a:moveTo>
                    <a:lnTo>
                      <a:pt x="5251" y="11160"/>
                    </a:lnTo>
                    <a:lnTo>
                      <a:pt x="16306" y="11160"/>
                    </a:lnTo>
                    <a:lnTo>
                      <a:pt x="16306" y="7052"/>
                    </a:lnTo>
                    <a:lnTo>
                      <a:pt x="16901" y="6561"/>
                    </a:lnTo>
                    <a:lnTo>
                      <a:pt x="15264" y="5236"/>
                    </a:lnTo>
                    <a:lnTo>
                      <a:pt x="15264" y="1636"/>
                    </a:lnTo>
                    <a:lnTo>
                      <a:pt x="13478" y="1636"/>
                    </a:lnTo>
                    <a:lnTo>
                      <a:pt x="13478" y="3698"/>
                    </a:lnTo>
                    <a:lnTo>
                      <a:pt x="11182" y="1669"/>
                    </a:lnTo>
                    <a:lnTo>
                      <a:pt x="4847" y="6561"/>
                    </a:lnTo>
                    <a:lnTo>
                      <a:pt x="5251" y="7101"/>
                    </a:lnTo>
                    <a:close/>
                  </a:path>
                  <a:path w="21600" h="21600" extrusionOk="0">
                    <a:moveTo>
                      <a:pt x="9396" y="11160"/>
                    </a:moveTo>
                    <a:lnTo>
                      <a:pt x="9396" y="7772"/>
                    </a:lnTo>
                    <a:lnTo>
                      <a:pt x="11820" y="7772"/>
                    </a:lnTo>
                    <a:lnTo>
                      <a:pt x="11820" y="11160"/>
                    </a:lnTo>
                    <a:lnTo>
                      <a:pt x="9396" y="11160"/>
                    </a:ln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0" hangingPunct="0">
                  <a:defRPr/>
                </a:pPr>
                <a:r>
                  <a:rPr lang="en-US" dirty="0">
                    <a:solidFill>
                      <a:srgbClr val="003300"/>
                    </a:solidFill>
                    <a:latin typeface="Verdana" pitchFamily="34" charset="0"/>
                    <a:cs typeface="Arial" charset="0"/>
                  </a:rPr>
                  <a:t> </a:t>
                </a:r>
                <a:endParaRPr lang="en-US" sz="3600" b="1" dirty="0">
                  <a:solidFill>
                    <a:srgbClr val="FF0000"/>
                  </a:solidFill>
                  <a:latin typeface="Times New Roman" pitchFamily="18" charset="0"/>
                  <a:cs typeface="Arial" charset="0"/>
                </a:endParaRPr>
              </a:p>
            </p:txBody>
          </p:sp>
          <p:sp>
            <p:nvSpPr>
              <p:cNvPr id="20" name="Oval 16"/>
              <p:cNvSpPr>
                <a:spLocks noChangeArrowheads="1"/>
              </p:cNvSpPr>
              <p:nvPr/>
            </p:nvSpPr>
            <p:spPr bwMode="auto">
              <a:xfrm>
                <a:off x="2710" y="1274"/>
                <a:ext cx="240" cy="240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>
                  <a:defRPr/>
                </a:pPr>
                <a:endParaRPr lang="en-US" sz="2400" b="1">
                  <a:ln>
                    <a:solidFill>
                      <a:srgbClr val="FF0000"/>
                    </a:solidFill>
                  </a:ln>
                  <a:solidFill>
                    <a:srgbClr val="FF3300"/>
                  </a:solidFill>
                </a:endParaRPr>
              </a:p>
            </p:txBody>
          </p:sp>
        </p:grpSp>
        <p:sp>
          <p:nvSpPr>
            <p:cNvPr id="24" name="Oval 23"/>
            <p:cNvSpPr/>
            <p:nvPr/>
          </p:nvSpPr>
          <p:spPr>
            <a:xfrm>
              <a:off x="8115311" y="761999"/>
              <a:ext cx="776293" cy="92868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</a:p>
            <a:p>
              <a:pPr algn="ctr">
                <a:defRPr/>
              </a:pPr>
              <a:endParaRPr lang="en-US" dirty="0"/>
            </a:p>
          </p:txBody>
        </p:sp>
      </p:grpSp>
      <p:grpSp>
        <p:nvGrpSpPr>
          <p:cNvPr id="8" name="Group 25"/>
          <p:cNvGrpSpPr>
            <a:grpSpLocks/>
          </p:cNvGrpSpPr>
          <p:nvPr/>
        </p:nvGrpSpPr>
        <p:grpSpPr bwMode="auto">
          <a:xfrm>
            <a:off x="2757488" y="3476625"/>
            <a:ext cx="2690812" cy="1595438"/>
            <a:chOff x="2757462" y="3476130"/>
            <a:chExt cx="2690282" cy="1595944"/>
          </a:xfrm>
        </p:grpSpPr>
        <p:pic>
          <p:nvPicPr>
            <p:cNvPr id="4125" name="Picture 32" descr="Bao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757462" y="3900502"/>
              <a:ext cx="2690282" cy="11715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" name="Oval 24"/>
            <p:cNvSpPr/>
            <p:nvPr/>
          </p:nvSpPr>
          <p:spPr>
            <a:xfrm rot="858848">
              <a:off x="3325675" y="3476130"/>
              <a:ext cx="1982396" cy="619321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15 - 6 </a:t>
              </a:r>
            </a:p>
            <a:p>
              <a:pPr algn="ctr">
                <a:defRPr/>
              </a:pPr>
              <a:endParaRPr lang="en-US" dirty="0"/>
            </a:p>
          </p:txBody>
        </p:sp>
      </p:grpSp>
      <p:grpSp>
        <p:nvGrpSpPr>
          <p:cNvPr id="9" name="Group 27"/>
          <p:cNvGrpSpPr>
            <a:grpSpLocks/>
          </p:cNvGrpSpPr>
          <p:nvPr/>
        </p:nvGrpSpPr>
        <p:grpSpPr bwMode="auto">
          <a:xfrm>
            <a:off x="6900863" y="5026025"/>
            <a:ext cx="2000250" cy="1831975"/>
            <a:chOff x="6900866" y="5025450"/>
            <a:chExt cx="2000264" cy="1832549"/>
          </a:xfrm>
        </p:grpSpPr>
        <p:pic>
          <p:nvPicPr>
            <p:cNvPr id="4123" name="Picture 3" descr="animation_gif_powerpoint.vn_dragon__5_.gif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043743" y="5483220"/>
              <a:ext cx="1857387" cy="13747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" name="Oval 26"/>
            <p:cNvSpPr/>
            <p:nvPr/>
          </p:nvSpPr>
          <p:spPr>
            <a:xfrm>
              <a:off x="6900866" y="5025450"/>
              <a:ext cx="2000264" cy="64313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15 - 8 </a:t>
              </a:r>
            </a:p>
            <a:p>
              <a:pPr algn="ctr">
                <a:defRPr/>
              </a:pPr>
              <a:endParaRPr lang="en-US" dirty="0"/>
            </a:p>
          </p:txBody>
        </p:sp>
      </p:grpSp>
      <p:grpSp>
        <p:nvGrpSpPr>
          <p:cNvPr id="10" name="Group 29"/>
          <p:cNvGrpSpPr>
            <a:grpSpLocks/>
          </p:cNvGrpSpPr>
          <p:nvPr/>
        </p:nvGrpSpPr>
        <p:grpSpPr bwMode="auto">
          <a:xfrm>
            <a:off x="7115175" y="3660775"/>
            <a:ext cx="2214563" cy="1268413"/>
            <a:chOff x="7115180" y="3660801"/>
            <a:chExt cx="2214578" cy="1268397"/>
          </a:xfrm>
        </p:grpSpPr>
        <p:pic>
          <p:nvPicPr>
            <p:cNvPr id="4121" name="Picture 35" descr="Dog-09-june"/>
            <p:cNvPicPr>
              <a:picLocks noChangeAspect="1" noChangeArrowheads="1" noCrop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7115180" y="3969955"/>
              <a:ext cx="2214578" cy="959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" name="Oval 28"/>
            <p:cNvSpPr/>
            <p:nvPr/>
          </p:nvSpPr>
          <p:spPr>
            <a:xfrm rot="21287030">
              <a:off x="7135818" y="3660801"/>
              <a:ext cx="1981213" cy="547681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17 - 9 </a:t>
              </a:r>
            </a:p>
            <a:p>
              <a:pPr algn="ctr">
                <a:defRPr/>
              </a:pPr>
              <a:endParaRPr lang="en-US" dirty="0"/>
            </a:p>
          </p:txBody>
        </p:sp>
      </p:grpSp>
      <p:grpSp>
        <p:nvGrpSpPr>
          <p:cNvPr id="11" name="Group 31"/>
          <p:cNvGrpSpPr>
            <a:grpSpLocks/>
          </p:cNvGrpSpPr>
          <p:nvPr/>
        </p:nvGrpSpPr>
        <p:grpSpPr bwMode="auto">
          <a:xfrm>
            <a:off x="4329113" y="4906963"/>
            <a:ext cx="1857375" cy="1693862"/>
            <a:chOff x="4329098" y="4906637"/>
            <a:chExt cx="1857388" cy="1694203"/>
          </a:xfrm>
        </p:grpSpPr>
        <p:pic>
          <p:nvPicPr>
            <p:cNvPr id="4119" name="Picture 26" descr="Elephant-01-june"/>
            <p:cNvPicPr>
              <a:picLocks noChangeAspect="1" noChangeArrowheads="1" noCrop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471974" y="5572140"/>
              <a:ext cx="1714512" cy="1028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" name="Oval 30"/>
            <p:cNvSpPr/>
            <p:nvPr/>
          </p:nvSpPr>
          <p:spPr>
            <a:xfrm>
              <a:off x="4329098" y="4906637"/>
              <a:ext cx="1785949" cy="643066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18 - 9 </a:t>
              </a:r>
            </a:p>
            <a:p>
              <a:pPr algn="ctr">
                <a:defRPr/>
              </a:pPr>
              <a:endParaRPr lang="en-US" dirty="0"/>
            </a:p>
          </p:txBody>
        </p:sp>
      </p:grpSp>
      <p:grpSp>
        <p:nvGrpSpPr>
          <p:cNvPr id="12" name="Group 33"/>
          <p:cNvGrpSpPr>
            <a:grpSpLocks/>
          </p:cNvGrpSpPr>
          <p:nvPr/>
        </p:nvGrpSpPr>
        <p:grpSpPr bwMode="auto">
          <a:xfrm>
            <a:off x="11115675" y="4857750"/>
            <a:ext cx="1928813" cy="2000250"/>
            <a:chOff x="11187146" y="4857760"/>
            <a:chExt cx="1928826" cy="2000240"/>
          </a:xfrm>
        </p:grpSpPr>
        <p:pic>
          <p:nvPicPr>
            <p:cNvPr id="4117" name="Picture 2" descr="animation_gif_anh_dong_powerpoint.vn_chim__228_.gif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1424078" y="4905680"/>
              <a:ext cx="1263266" cy="1952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" name="Oval 32"/>
            <p:cNvSpPr/>
            <p:nvPr/>
          </p:nvSpPr>
          <p:spPr>
            <a:xfrm>
              <a:off x="11187146" y="4857760"/>
              <a:ext cx="1928826" cy="761996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16 - 9 </a:t>
              </a:r>
            </a:p>
            <a:p>
              <a:pPr algn="ctr">
                <a:defRPr/>
              </a:pPr>
              <a:endParaRPr lang="en-US" dirty="0"/>
            </a:p>
          </p:txBody>
        </p:sp>
      </p:grpSp>
      <p:grpSp>
        <p:nvGrpSpPr>
          <p:cNvPr id="15" name="Group 35"/>
          <p:cNvGrpSpPr>
            <a:grpSpLocks/>
          </p:cNvGrpSpPr>
          <p:nvPr/>
        </p:nvGrpSpPr>
        <p:grpSpPr bwMode="auto">
          <a:xfrm>
            <a:off x="1830388" y="4597400"/>
            <a:ext cx="1981200" cy="2260600"/>
            <a:chOff x="1830270" y="4597573"/>
            <a:chExt cx="1981200" cy="2260427"/>
          </a:xfrm>
        </p:grpSpPr>
        <p:pic>
          <p:nvPicPr>
            <p:cNvPr id="4115" name="Picture 4" descr="rooster_walking_pecking_ha.gif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2471710" y="5143512"/>
              <a:ext cx="1028693" cy="1714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" name="Oval 34"/>
            <p:cNvSpPr/>
            <p:nvPr/>
          </p:nvSpPr>
          <p:spPr>
            <a:xfrm>
              <a:off x="1830270" y="4597573"/>
              <a:ext cx="1981200" cy="571456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17 - 8 </a:t>
              </a:r>
            </a:p>
            <a:p>
              <a:pPr algn="ctr">
                <a:defRPr/>
              </a:pPr>
              <a:endParaRPr lang="en-US" dirty="0"/>
            </a:p>
          </p:txBody>
        </p:sp>
      </p:grpSp>
      <p:grpSp>
        <p:nvGrpSpPr>
          <p:cNvPr id="18" name="Group 37"/>
          <p:cNvGrpSpPr>
            <a:grpSpLocks/>
          </p:cNvGrpSpPr>
          <p:nvPr/>
        </p:nvGrpSpPr>
        <p:grpSpPr bwMode="auto">
          <a:xfrm>
            <a:off x="-171450" y="4643438"/>
            <a:ext cx="1857375" cy="2214562"/>
            <a:chOff x="-171496" y="4643446"/>
            <a:chExt cx="1857388" cy="2214554"/>
          </a:xfrm>
        </p:grpSpPr>
        <p:pic>
          <p:nvPicPr>
            <p:cNvPr id="4113" name="Picture 1" descr="powerpoint.vn_animation_duck__10_.gif"/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1" y="5072074"/>
              <a:ext cx="1643746" cy="17859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" name="Oval 36"/>
            <p:cNvSpPr/>
            <p:nvPr/>
          </p:nvSpPr>
          <p:spPr>
            <a:xfrm>
              <a:off x="-171496" y="4643446"/>
              <a:ext cx="1857388" cy="642935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15 - 7 </a:t>
              </a:r>
            </a:p>
            <a:p>
              <a:pPr algn="ctr">
                <a:defRPr/>
              </a:pPr>
              <a:endParaRPr lang="en-US" dirty="0"/>
            </a:p>
          </p:txBody>
        </p:sp>
      </p:grpSp>
      <p:grpSp>
        <p:nvGrpSpPr>
          <p:cNvPr id="26" name="Group 39"/>
          <p:cNvGrpSpPr>
            <a:grpSpLocks/>
          </p:cNvGrpSpPr>
          <p:nvPr/>
        </p:nvGrpSpPr>
        <p:grpSpPr bwMode="auto">
          <a:xfrm>
            <a:off x="9401175" y="4714875"/>
            <a:ext cx="1928813" cy="2143125"/>
            <a:chOff x="9401196" y="4714884"/>
            <a:chExt cx="1928826" cy="2143116"/>
          </a:xfrm>
        </p:grpSpPr>
        <p:pic>
          <p:nvPicPr>
            <p:cNvPr id="4111" name="Picture 9" descr="chick_hopping_ha.gif"/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9972700" y="5286388"/>
              <a:ext cx="1028283" cy="1571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" name="Oval 38"/>
            <p:cNvSpPr/>
            <p:nvPr/>
          </p:nvSpPr>
          <p:spPr>
            <a:xfrm>
              <a:off x="9401196" y="4714884"/>
              <a:ext cx="1928826" cy="500061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16 - 8 </a:t>
              </a:r>
            </a:p>
            <a:p>
              <a:pPr algn="ctr">
                <a:defRPr/>
              </a:pP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8571E-6 1.48148E-6 C 0.00732 0.00116 0.03559 0.00555 0.04142 0.00949 C 0.04402 0.01111 0.04514 0.01805 0.04725 0.02176 C 0.04985 0.02639 0.05295 0.03009 0.05581 0.03426 C 0.07565 0.03264 0.0935 0.03796 0.11161 0.025 C 0.11719 0.01296 0.11483 0.01551 0.12748 0.01551 C 0.14894 0.01551 0.17064 0.01736 0.19197 0.01875 C 0.19804 0.02199 0.20015 0.02245 0.20635 0.02801 C 0.21007 0.03125 0.21255 0.03588 0.2164 0.03727 C 0.22111 0.03866 0.22594 0.03912 0.23066 0.04051 C 0.23748 0.03912 0.24417 0.03889 0.25087 0.03727 C 0.25571 0.03588 0.26513 0.03125 0.26513 0.03148 C 0.27059 0.02361 0.27629 0.01991 0.28237 0.01551 C 0.28398 0.01435 0.2851 0.01111 0.28658 0.00949 C 0.28795 0.0081 0.28956 0.00741 0.29092 0.00625 C 0.29799 -0.0088 0.2944 -0.00278 0.30097 -0.01227 C 0.30618 -0.09097 0.31151 -0.17361 0.29948 -0.25093 C 0.29874 -0.2632 0.29725 -0.27546 0.29675 -0.2882 C 0.29551 -0.31482 0.29601 -0.33519 0.29241 -0.35949 C 0.29464 -0.41065 0.29514 -0.41644 0.29948 -0.45556 C 0.29861 -0.46366 0.29675 -0.48009 0.29675 -0.47986 " pathEditMode="relative" rAng="0" ptsTypes="ffffffffffffffffffffA">
                                      <p:cBhvr>
                                        <p:cTn id="6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00" y="-22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10317E-6 4.81481E-6 C 0.0165 -0.00417 0.03175 -0.00857 0.04775 -0.0132 C 0.05729 -0.01598 0.06883 -0.01644 0.07813 -0.01991 C 0.08284 -0.02153 0.08668 -0.025 0.0914 -0.02639 C 0.10541 -0.02987 0.12066 -0.02963 0.13467 -0.03288 C 0.14373 -0.03473 0.15204 -0.03797 0.16109 -0.03959 C 0.16654 -0.04075 0.17287 -0.04167 0.17833 -0.04283 C 0.18738 -0.04491 0.20462 -0.04931 0.20462 -0.04908 C 0.22036 -0.06158 0.2097 -0.05417 0.23921 -0.06899 C 0.24703 -0.07292 0.2655 -0.07547 0.2655 -0.07524 C 0.26823 -0.07755 0.27022 -0.08079 0.27406 -0.08218 C 0.28224 -0.08519 0.3001 -0.08866 0.3001 -0.08843 C 0.31436 -0.09931 0.32912 -0.10996 0.34822 -0.11459 C 0.36471 -0.12732 0.37798 -0.14213 0.40055 -0.14769 C 0.40588 -0.16459 0.41282 -0.17431 0.43515 -0.18056 C 0.4406 -0.19051 0.44817 -0.19977 0.45263 -0.20996 C 0.45499 -0.21528 0.45499 -0.22084 0.45697 -0.22616 C 0.45945 -0.23288 0.46268 -0.23936 0.46565 -0.24607 C 0.4695 -0.25487 0.4845 -0.25811 0.49182 -0.26551 C 0.49901 -0.27315 0.50633 -0.28102 0.51352 -0.28843 C 0.5196 -0.29491 0.53262 -0.29584 0.53956 -0.30163 C 0.54266 -0.30371 0.54514 -0.30625 0.54837 -0.30834 C 0.55233 -0.31065 0.55667 -0.3132 0.56163 -0.31482 C 0.56994 -0.31737 0.58768 -0.32107 0.58768 -0.32084 C 0.60628 -0.33588 0.58445 -0.32061 0.6095 -0.33102 C 0.6188 -0.33473 0.63554 -0.34399 0.63554 -0.34375 C 0.65836 -0.3875 0.63232 -0.34352 0.6529 -0.36713 C 0.65886 -0.37408 0.65985 -0.38334 0.66617 -0.39005 C 0.67064 -0.39514 0.67845 -0.39815 0.68341 -0.40301 C 0.69172 -0.41135 0.70524 -0.4294 0.70524 -0.42917 C 0.7128 -0.45186 0.70945 -0.43774 0.70945 -0.47176 " pathEditMode="relative" rAng="0" ptsTypes="ffffffffffffffffffffffffffffffA">
                                      <p:cBhvr>
                                        <p:cTn id="11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600" y="-2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128 -0.00903 C 0.1219 -0.00093 0.12053 0.00879 0.12314 0.01551 C 0.12512 0.02037 0.12946 0.01759 0.13256 0.01898 C 0.13926 0.02199 0.14496 0.02893 0.15141 0.0331 C 0.15674 0.04815 0.15501 0.05532 0.16456 0.06111 C 0.17733 0.08495 0.16232 0.06041 0.1777 0.075 C 0.17931 0.07639 0.17981 0.08079 0.18142 0.08217 C 0.18812 0.08842 0.20015 0.09606 0.20771 0.09977 C 0.21862 0.11944 0.20213 0.0912 0.21899 0.11366 C 0.22123 0.11666 0.22247 0.12153 0.2247 0.1243 C 0.22631 0.12639 0.22854 0.12592 0.23028 0.12778 C 0.24119 0.13889 0.24838 0.1537 0.26041 0.15926 C 0.26761 0.1662 0.27343 0.17569 0.28112 0.18032 C 0.28819 0.18912 0.29588 0.20741 0.30357 0.21204 C 0.312 0.21713 0.31436 0.21666 0.32056 0.22592 C 0.32651 0.23495 0.32502 0.24213 0.33556 0.24699 C 0.3497 0.25347 0.36247 0.26134 0.37698 0.26458 C 0.39075 0.27106 0.40079 0.2956 0.41269 0.31018 C 0.421 0.30833 0.42634 0.30879 0.43328 0.30324 C 0.44097 0.29699 0.44568 0.28935 0.45399 0.28565 C 0.45461 0.28217 0.45449 0.27754 0.45585 0.275 C 0.45721 0.27245 0.45982 0.27315 0.46155 0.27153 C 0.46354 0.26967 0.46527 0.2669 0.46713 0.26458 C 0.47222 0.23518 0.46515 0.27037 0.47284 0.24699 C 0.47619 0.2368 0.47594 0.22291 0.47842 0.21204 C 0.4845 0.18541 0.48822 0.16296 0.49156 0.13472 C 0.49442 0.07199 0.49541 0.0081 0.49913 -0.05463 C 0.5 -0.06991 0.5026 -0.08496 0.50285 -0.10023 C 0.50384 -0.15301 0.50285 -0.20556 0.50285 -0.25834 " pathEditMode="relative" ptsTypes="ffffffffffffffffffffffffffffA">
                                      <p:cBhvr>
                                        <p:cTn id="1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115 0.02083 C 0.15675 0.02361 0.22111 0.02153 0.28671 0.02407 C 0.32689 0.03889 0.32416 0.03842 0.37686 0.0419 C 0.39547 0.04884 0.41258 0.06157 0.43143 0.06643 C 0.4411 0.07361 0.45226 0.07778 0.46144 0.0875 C 0.46417 0.09028 0.46627 0.09514 0.469 0.09792 C 0.47074 0.09977 0.47285 0.09977 0.47458 0.10139 C 0.47781 0.1044 0.48091 0.10856 0.48401 0.11204 C 0.49591 0.10741 0.49455 0.10856 0.501 0.09074 C 0.50422 0.05995 0.49827 0.01481 0.48773 -0.01111 C 0.4855 -0.02361 0.4824 -0.03449 0.47843 -0.04583 C 0.47334 -0.08403 0.48103 -0.0338 0.47086 -0.07408 C 0.46714 -0.08889 0.46454 -0.1044 0.46144 -0.11968 C 0.45735 -0.13935 0.44879 -0.1544 0.44271 -0.17222 C 0.43924 -0.18241 0.43701 -0.19398 0.43329 -0.2037 C 0.42858 -0.21597 0.41828 -0.23889 0.41828 -0.23889 C 0.38815 -0.21088 0.41717 -0.24306 0.38443 -0.17917 C 0.33247 -0.07778 0.26377 0.04514 0.20772 0.14699 C 0.18279 0.19213 0.16382 0.24768 0.14187 0.29792 C 0.13492 0.31389 0.13604 0.33032 0.12872 0.34352 C 0.10082 0.29143 0.13021 0.35116 0.12128 0.16111 C 0.12079 0.15069 0.11372 0.1331 0.11372 0.1331 C 0.1167 0.09606 0.1162 0.07639 0.13257 0.05555 C 0.13381 0.04884 0.13505 0.04143 0.13629 0.03472 C 0.13716 0.03009 0.13877 -0.00486 0.14001 -0.01111 C 0.14063 -0.01412 0.14261 -0.01551 0.14385 -0.01783 C 0.1477 -0.03264 0.15328 -0.04514 0.157 -0.05995 C 0.15898 -0.06783 0.15911 -0.07662 0.16072 -0.08449 C 0.16431 -0.10208 0.16866 -0.12037 0.17572 -0.13357 C 0.17907 -0.16482 0.18044 -0.20556 0.19271 -0.22847 C 0.19544 -0.24352 0.19879 -0.25417 0.204 -0.2669 C 0.20772 -0.28796 0.21342 -0.30625 0.22272 -0.31968 C 0.22607 -0.33195 0.23041 -0.33935 0.23401 -0.35116 C 0.23872 -0.3669 0.24244 -0.3794 0.24901 -0.39329 C 0.25199 -0.39954 0.25571 -0.4044 0.25844 -0.41088 C 0.26451 -0.425 0.26662 -0.43982 0.27344 -0.45301 C 0.27406 -0.45995 0.27419 -0.46736 0.27543 -0.47408 C 0.27617 -0.47801 0.27853 -0.48056 0.27915 -0.48449 C 0.28039 -0.49236 0.28026 -0.50093 0.28101 -0.50903 C 0.28621 -0.56134 0.28473 -0.5419 0.28473 -0.50208 " pathEditMode="relative" ptsTypes="fffffffffffffffffffffffffffffffffffffffA">
                                      <p:cBhvr>
                                        <p:cTn id="2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887 -0.36806 C 0.09226 -0.37431 0.07527 -0.36644 0.09102 -0.3713 C 0.09635 -0.37315 0.10144 -0.37686 0.10677 -0.37801 C 0.11297 -0.3794 0.11942 -0.38102 0.12587 -0.38172 C 0.14372 -0.38426 0.16456 -0.38588 0.17993 -0.39329 C 0.19506 -0.39283 0.21031 -0.39329 0.22532 -0.39213 C 0.23375 -0.39167 0.24156 -0.38843 0.24987 -0.38681 C 0.25273 -0.38588 0.25508 -0.38311 0.25831 -0.38311 C 0.2805 -0.38218 0.30258 -0.38311 0.32465 -0.38426 C 0.32626 -0.38473 0.32688 -0.38658 0.32825 -0.38681 C 0.33618 -0.39051 0.34226 -0.39538 0.35094 -0.39838 C 0.36284 -0.40695 0.35726 -0.40209 0.36656 -0.41274 C 0.36781 -0.41389 0.36905 -0.41505 0.37016 -0.41621 C 0.37128 -0.4176 0.37363 -0.42014 0.37363 -0.41991 C 0.37959 -0.43727 0.37686 -0.42686 0.37884 -0.45232 C 0.37773 -0.50116 0.37698 -0.55047 0.37537 -0.6 C 0.37525 -0.60186 0.37401 -0.60417 0.37363 -0.60625 C 0.37016 -0.63033 0.37438 -0.61713 0.37016 -0.6294 C 0.36781 -0.64375 0.3652 -0.65487 0.36148 -0.66899 C 0.36049 -0.67223 0.35726 -0.67547 0.35615 -0.67894 C 0.3554 -0.68102 0.3554 -0.68334 0.35441 -0.68565 C 0.35218 -0.68936 0.34809 -0.6926 0.34561 -0.69653 C 0.34238 -0.70186 0.33345 -0.71621 0.32465 -0.71852 C 0.3213 -0.71922 0.31423 -0.72107 0.31423 -0.72061 C 0.30357 -0.72709 0.29067 -0.73033 0.27765 -0.73264 C 0.27195 -0.73519 0.26661 -0.73635 0.26029 -0.73727 C 0.2531 -0.74283 0.24987 -0.74144 0.24107 -0.74399 C 0.23301 -0.7463 0.2247 -0.747 0.21664 -0.74885 C 0.20684 -0.75186 0.20052 -0.75371 0.19047 -0.75556 C 0.1777 -0.75764 0.16704 -0.76436 0.15389 -0.76551 C 0.12475 -0.76875 0.09586 -0.76945 0.06671 -0.77223 C 0.04675 -0.77362 0.02765 -0.77686 0.00744 -0.77848 C -0.01402 -0.78218 -0.03162 -0.78357 -0.0537 -0.78473 C -0.14472 -0.79977 -0.23773 -0.79815 -0.33098 -0.79885 C -0.36917 -0.79838 -0.40762 -0.79838 -0.44594 -0.79723 C -0.45598 -0.79723 -0.46565 -0.7926 -0.47557 -0.79098 C -0.48252 -0.78982 -0.49665 -0.78843 -0.49665 -0.78797 C -0.50657 -0.78542 -0.51749 -0.78288 -0.52803 -0.78102 C -0.53584 -0.77616 -0.54279 -0.77315 -0.55233 -0.77061 C -0.55816 -0.76621 -0.56411 -0.76482 -0.57156 -0.76181 C -0.58668 -0.7551 -0.56883 -0.75996 -0.58892 -0.75556 C -0.6064 -0.747 -0.5785 -0.75996 -0.60305 -0.75139 C -0.60801 -0.75 -0.61235 -0.74723 -0.61682 -0.74514 C -0.62401 -0.74144 -0.61979 -0.74144 -0.62537 -0.73727 C -0.62686 -0.73658 -0.62934 -0.73635 -0.63071 -0.73519 C -0.63778 -0.72917 -0.64336 -0.72176 -0.64993 -0.71598 C -0.65204 -0.71112 -0.65613 -0.70764 -0.65873 -0.70301 C -0.66307 -0.69561 -0.66493 -0.68704 -0.66729 -0.67894 C -0.66469 -0.6426 -0.66208 -0.60602 -0.66034 -0.56945 C -0.65948 -0.55 -0.66841 -0.51505 -0.6446 -0.49792 C -0.63629 -0.48542 -0.64646 -0.49746 -0.63592 -0.49167 C -0.63306 -0.48982 -0.63145 -0.48727 -0.62897 -0.48496 C -0.62079 -0.48542 -0.61285 -0.48542 -0.60467 -0.48612 C -0.60107 -0.48681 -0.59425 -0.48913 -0.59425 -0.48866 C -0.58929 -0.49283 -0.58123 -0.49491 -0.57503 -0.49653 C -0.57168 -0.49746 -0.56449 -0.49931 -0.56449 -0.49908 C -0.55457 -0.50649 -0.55965 -0.50463 -0.55072 -0.50718 C -0.54899 -0.50834 -0.54651 -0.50857 -0.54539 -0.51042 C -0.54353 -0.5132 -0.54192 -0.51829 -0.54192 -0.51783 C -0.53807 -0.53496 -0.55295 -0.56829 -0.51922 -0.56829 " pathEditMode="relative" rAng="0" ptsTypes="fffffffffffffffffffffffffffffffffffffffffffffffffffffffffffA">
                                      <p:cBhvr>
                                        <p:cTn id="2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00" y="-2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105 -0.26134 C 0.203 -0.26227 0.22482 -0.26134 0.24677 -0.26366 C 0.24863 -0.26389 0.24901 -0.26759 0.25049 -0.26852 C 0.25421 -0.27084 0.2619 -0.27315 0.2619 -0.27292 C 0.28571 -0.29329 0.25744 -0.28357 0.32019 -0.28033 C 0.35082 -0.28542 0.3471 -0.28588 0.39533 -0.28033 C 0.40302 -0.2794 0.41022 -0.27384 0.4179 -0.27315 C 0.42795 -0.27246 0.43787 -0.27176 0.44791 -0.27084 C 0.45957 -0.26366 0.47284 -0.26042 0.48549 -0.25672 C 0.49863 -0.2456 0.49417 -0.25162 0.50062 -0.24005 C 0.50769 -0.2125 0.50533 -0.18287 0.51004 -0.15463 C 0.51141 -0.11945 0.51413 -0.08773 0.51562 -0.05232 C 0.515 -0.03959 0.51686 -0.00139 0.5062 0.01157 C 0.5031 0.02338 0.49863 0.03194 0.49305 0.04236 C 0.49156 0.04514 0.48896 0.04676 0.48747 0.04953 C 0.48586 0.05254 0.48549 0.05625 0.48363 0.05903 C 0.48164 0.06203 0.47842 0.06342 0.47619 0.0662 C 0.47458 0.06828 0.47396 0.07106 0.47234 0.07315 C 0.47073 0.07523 0.4685 0.07616 0.46676 0.07801 C 0.46205 0.08287 0.45945 0.08889 0.45362 0.09213 C 0.44891 0.09467 0.44345 0.09467 0.43861 0.09699 C 0.41815 0.11597 0.44469 0.09352 0.42162 0.10625 C 0.39682 0.12014 0.42944 0.10879 0.40662 0.11597 C 0.38789 0.12986 0.40588 0.11852 0.37276 0.12778 C 0.36929 0.1287 0.36669 0.13194 0.36334 0.13264 C 0.32936 0.14051 0.31795 0.13981 0.28447 0.14213 C 0.2407 0.15139 0.19816 0.14815 0.1529 0.14907 C 0.06064 0.14768 -0.03138 0.14676 -0.12351 0.14213 C -0.13939 0.13703 -0.15402 0.13449 -0.17051 0.13264 C -0.17684 0.13055 -0.18291 0.12708 -0.18924 0.12546 C -0.19916 0.12291 -0.20933 0.12245 -0.21937 0.1206 C -0.22384 0.11875 -0.22805 0.11551 -0.23252 0.11366 C -0.2438 0.10879 -0.25658 0.10879 -0.26823 0.10625 C -0.28721 0.09028 -0.30866 0.08866 -0.33024 0.08264 C -0.3373 0.08078 -0.344 0.07778 -0.35095 0.07546 C -0.37562 0.05694 -0.39832 0.05694 -0.42609 0.05185 C -0.43601 0.04352 -0.44395 0.04421 -0.45623 0.04236 C -0.47843 0.03541 -0.50112 0.02986 -0.52381 0.02592 C -0.53299 0.02199 -0.53907 0.01319 -0.54824 0.00926 C -0.56349 -0.01019 -0.54415 0.01203 -0.56139 -0.00047 C -0.56374 -0.00209 -0.56486 -0.00556 -0.56709 -0.00741 C -0.57379 -0.01297 -0.58086 -0.01273 -0.5878 -0.02153 C -0.59003 -0.02431 -0.59115 -0.02847 -0.59338 -0.03125 C -0.60305 -0.04352 -0.60231 -0.03334 -0.61223 -0.05232 C -0.61694 -0.06158 -0.61744 -0.07107 -0.62351 -0.07871 C -0.62289 -0.08982 -0.62314 -0.10093 -0.62178 -0.11181 C -0.62128 -0.11459 -0.6188 -0.11644 -0.61781 -0.11898 C -0.6162 -0.12361 -0.61533 -0.12847 -0.61409 -0.13334 C -0.61285 -0.13797 -0.6064 -0.13588 -0.60281 -0.13797 C -0.59871 -0.14051 -0.59586 -0.14584 -0.59152 -0.14746 C -0.5878 -0.14908 -0.58024 -0.15209 -0.58024 -0.15185 C -0.57069 -0.16435 -0.57924 -0.15486 -0.56709 -0.16412 C -0.56325 -0.1669 -0.56027 -0.17246 -0.55581 -0.17338 C -0.54762 -0.175 -0.53138 -0.17847 -0.53138 -0.17824 C -0.5196 -0.18565 -0.5067 -0.18773 -0.4938 -0.19005 C -0.48624 -0.19352 -0.4788 -0.19653 -0.47123 -0.19977 C -0.45672 -0.20579 -0.47285 -0.20209 -0.46181 -0.20926 C -0.45945 -0.21065 -0.45672 -0.21088 -0.45424 -0.21158 C -0.44209 -0.22084 -0.43428 -0.22037 -0.42051 -0.22361 C -0.40452 -0.22685 -0.38926 -0.23125 -0.37351 -0.23519 C -0.36037 -0.2419 -0.36731 -0.23866 -0.35281 -0.24468 C -0.3507 -0.2456 -0.34909 -0.24815 -0.3471 -0.24931 C -0.34264 -0.25232 -0.33668 -0.25324 -0.3321 -0.2544 C -0.32143 -0.26435 -0.32763 -0.25996 -0.31337 -0.26621 L -0.31337 -0.26597 C -0.31151 -0.26759 -0.3099 -0.27014 -0.30767 -0.27084 C -0.30085 -0.27292 -0.2939 -0.27246 -0.28696 -0.27315 C -0.27604 -0.27778 -0.26637 -0.28264 -0.25509 -0.28519 C -0.24355 -0.29213 -0.23165 -0.29491 -0.21937 -0.29931 C -0.20995 -0.31667 -0.21255 -0.33449 -0.21181 -0.35648 C -0.21106 -0.37778 -0.21144 -0.39908 -0.20995 -0.42037 C -0.2097 -0.42523 -0.20623 -0.42963 -0.20623 -0.43472 C -0.20623 -0.43866 -0.20623 -0.44259 -0.20623 -0.4463 " pathEditMode="relative" rAng="0" ptsTypes="fffffffffffffffffffffffffffffffffffffffffffffffffffffffffffffffFffffffffA">
                                      <p:cBhvr>
                                        <p:cTn id="31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00" y="11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263 -0.10463 C 0.09437 -0.1 0.09499 -0.09329 0.09809 -0.09051 C 0.10268 -0.08681 0.10813 -0.08843 0.11334 -0.08773 C 0.12339 -0.08657 0.13331 -0.08588 0.14335 -0.08495 C 0.15104 -0.07361 0.16022 -0.06574 0.16778 -0.05417 C 0.17286 -0.03125 0.17931 -0.03588 0.1715 -0.00069 C 0.16877 0.01157 0.15761 0.01667 0.15079 0.02176 C 0.14732 0.02431 0.14521 0.03079 0.14149 0.03287 C 0.13789 0.03495 0.13393 0.03449 0.13008 0.03565 C 0.11694 0.04005 0.10974 0.04213 0.09437 0.04398 C 0.07577 0.05324 0.10615 0.03935 0.05692 0.04977 C 0.05419 0.05046 0.05221 0.05509 0.04935 0.05532 C 0.03249 0.05787 0.0155 0.05718 -0.00137 0.0581 C -0.01451 0.05718 -0.02778 0.05787 -0.04092 0.05532 C -0.04254 0.05509 -0.04291 0.04977 -0.04465 0.04977 C -0.05134 0.04954 -0.13666 0.05463 -0.14794 0.05532 C -0.15613 0.05787 -0.1684 0.0662 -0.17622 0.06667 C -0.29142 0.07546 -0.40675 0.07801 -0.52208 0.08056 C -0.53857 0.08681 -0.55494 0.07917 -0.57093 0.07778 C -0.60789 0.07431 -0.64484 0.07222 -0.6818 0.06944 C -0.72284 0.05741 -0.76129 0.05579 -0.80407 0.05255 C -0.8125 0.03958 -0.80184 0.05394 -0.81523 0.04398 C -0.82031 0.04028 -0.8187 0.03542 -0.82279 0.03009 C -0.82614 0.02546 -0.83086 0.02361 -0.83408 0.01898 C -0.83594 0.0162 -0.83792 0.01319 -0.83978 0.01042 C -0.84747 -0.02384 -0.81845 -0.03218 -0.80209 -0.04005 C -0.79564 -0.05 -0.8001 -0.04491 -0.78708 -0.05139 C -0.78522 -0.05231 -0.7815 -0.05417 -0.7815 -0.05394 C -0.77158 -0.06412 -0.78026 -0.05671 -0.76836 -0.06273 C -0.76513 -0.06435 -0.76191 -0.06597 -0.75893 -0.06829 C -0.75695 -0.06968 -0.75546 -0.07292 -0.75335 -0.07384 C -0.74901 -0.07569 -0.74442 -0.07569 -0.74008 -0.07662 C -0.72061 -0.08634 -0.74926 -0.07292 -0.69693 -0.08218 C -0.6937 -0.08287 -0.69073 -0.08634 -0.6875 -0.08773 C -0.68453 -0.08912 -0.68118 -0.08935 -0.67808 -0.09051 C -0.67423 -0.09236 -0.67064 -0.09444 -0.66679 -0.0963 C -0.66059 -0.09954 -0.65464 -0.10718 -0.64794 -0.11019 C -0.62575 -0.12037 -0.61111 -0.11968 -0.58594 -0.12153 C -0.56771 -0.12593 -0.55221 -0.13079 -0.53336 -0.13287 C -0.52344 -0.13588 -0.51315 -0.13426 -0.50323 -0.13843 C -0.49653 -0.1412 -0.49864 -0.15046 -0.4938 -0.15532 C -0.49169 -0.15741 -0.48897 -0.15718 -0.48636 -0.1581 C -0.4845 -0.16088 -0.48301 -0.16435 -0.48066 -0.16667 C -0.47718 -0.17014 -0.47247 -0.1706 -0.46937 -0.175 C -0.46478 -0.18125 -0.46255 -0.19074 -0.45821 -0.19722 C -0.45486 -0.20718 -0.44581 -0.22778 -0.43936 -0.2338 C -0.42895 -0.24375 -0.42213 -0.24537 -0.41121 -0.25069 C -0.40352 -0.26227 -0.41208 -0.25162 -0.39993 -0.25926 C -0.39782 -0.26042 -0.39633 -0.26319 -0.39435 -0.26481 C -0.3843 -0.27153 -0.37252 -0.2794 -0.36235 -0.28449 C -0.3564 -0.29375 -0.34834 -0.29375 -0.34164 -0.30116 C -0.33668 -0.30671 -0.33284 -0.31435 -0.3285 -0.32083 C -0.32652 -0.32384 -0.31399 -0.33426 -0.31337 -0.33495 C -0.30457 -0.34583 -0.29551 -0.35995 -0.28894 -0.37431 C -0.2841 -0.3963 -0.29192 -0.36481 -0.27766 -0.39676 C -0.2722 -0.40949 -0.26774 -0.42014 -0.26091 -0.43032 C -0.25856 -0.44745 -0.25471 -0.46435 -0.25149 -0.48102 C -0.24889 -0.49352 -0.24579 -0.50394 -0.24579 -0.51736 " pathEditMode="relative" rAng="0" ptsTypes="fffffffffffffffffffffffffffffffffffffffffffffffffffffffffA">
                                      <p:cBhvr>
                                        <p:cTn id="36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700" y="-1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458 -0.00162 C -0.09995 0.00347 -0.11297 0.00069 -0.12773 -0.00857 C -0.13579 -0.01366 -0.13517 -0.025 -0.14472 -0.02616 C -0.16159 -0.02824 -0.17858 -0.02848 -0.19544 -0.02963 C -0.20127 -0.03681 -0.20201 -0.03658 -0.20672 -0.04723 C -0.20809 -0.05047 -0.20871 -0.0551 -0.21045 -0.05764 C -0.21206 -0.05996 -0.21429 -0.05996 -0.21615 -0.06111 C -0.21987 -0.05973 -0.22719 -0.05787 -0.23115 -0.05417 C -0.24244 -0.04375 -0.23128 -0.04977 -0.24244 -0.04375 C -0.25261 -0.0382 -0.25174 -0.03959 -0.26501 -0.03658 C -0.27567 -0.05648 -0.28634 -0.07639 -0.297 -0.0963 C -0.30643 -0.11389 -0.30407 -0.1176 -0.31759 -0.12778 C -0.32366 -0.10556 -0.33259 -0.08264 -0.34202 -0.06459 C -0.35219 -0.07107 -0.35702 -0.08704 -0.36273 -0.10324 C -0.36744 -0.09491 -0.36856 -0.08542 -0.37215 -0.07523 C -0.37277 -0.07176 -0.37203 -0.06366 -0.37401 -0.06459 C -0.37711 -0.06598 -0.3781 -0.07361 -0.37972 -0.07871 C -0.38071 -0.08195 -0.38083 -0.08588 -0.38158 -0.08936 C -0.3843 -0.10116 -0.38542 -0.10371 -0.38902 -0.11389 C -0.39249 -0.13797 -0.38852 -0.11945 -0.39472 -0.13496 C -0.39745 -0.14167 -0.40229 -0.15602 -0.40229 -0.15602 C -0.40415 -0.15486 -0.40663 -0.1551 -0.40787 -0.15232 C -0.41208 -0.14306 -0.41915 -0.10278 -0.42101 -0.08936 C -0.42287 -0.10301 -0.42671 -0.1419 -0.4323 -0.15232 C -0.43366 -0.15486 -0.43614 -0.15486 -0.438 -0.15602 C -0.43986 -0.14167 -0.44184 -0.13056 -0.44544 -0.11736 C -0.44606 -0.11273 -0.44656 -0.10787 -0.4473 -0.10324 C -0.4478 -0.09977 -0.44718 -0.09283 -0.44916 -0.09283 C -0.45114 -0.09283 -0.45052 -0.09977 -0.45114 -0.10324 C -0.45672 -0.17686 -0.45114 -0.15579 -0.46243 -0.12431 C -0.46429 -0.14607 -0.46479 -0.15278 -0.47173 -0.16991 C -0.47396 -0.18195 -0.47756 -0.2088 -0.48115 -0.21898 C -0.48512 -0.2301 -0.4943 -0.2507 -0.4943 -0.2507 C -0.49616 -0.24954 -0.49889 -0.25023 -0.5 -0.24723 C -0.50236 -0.24121 -0.50162 -0.23241 -0.50372 -0.22616 C -0.50868 -0.21088 -0.51389 -0.19398 -0.51687 -0.17709 C -0.51972 -0.19861 -0.52158 -0.21459 -0.52815 -0.23311 C -0.53931 -0.22292 -0.53857 -0.21598 -0.54514 -0.19792 C -0.54576 -0.19445 -0.54601 -0.18426 -0.547 -0.1875 C -0.54961 -0.19584 -0.54787 -0.20741 -0.55072 -0.21551 C -0.55457 -0.22639 -0.55717 -0.23773 -0.56201 -0.24723 C -0.5635 -0.23287 -0.56672 -0.21204 -0.57515 -0.2051 C -0.57862 -0.20232 -0.58272 -0.20278 -0.58644 -0.20162 C -0.58867 -0.22292 -0.59388 -0.24236 -0.59958 -0.26111 C -0.60095 -0.26574 -0.60219 -0.27037 -0.6033 -0.27523 C -0.60405 -0.27871 -0.60367 -0.28357 -0.60529 -0.28565 C -0.60789 -0.28889 -0.61149 -0.2882 -0.61459 -0.28936 C -0.61583 -0.28704 -0.61694 -0.28403 -0.61843 -0.28218 C -0.62265 -0.27709 -0.62786 -0.27454 -0.63158 -0.26829 C -0.63492 -0.26273 -0.63902 -0.24723 -0.63902 -0.24723 C -0.64373 -0.25556 -0.64484 -0.26505 -0.64844 -0.27523 C -0.64881 -0.27778 -0.65092 -0.2963 -0.65229 -0.29977 C -0.65439 -0.3051 -0.65762 -0.30857 -0.65973 -0.31389 C -0.66134 -0.31806 -0.66183 -0.32361 -0.66345 -0.32778 C -0.66506 -0.33195 -0.66741 -0.33473 -0.66915 -0.33843 C -0.67237 -0.34537 -0.67572 -0.35209 -0.67858 -0.35949 C -0.68019 -0.36366 -0.68044 -0.36945 -0.6823 -0.37338 C -0.6844 -0.37778 -0.6875 -0.3801 -0.68986 -0.38403 C -0.69308 -0.38959 -0.69606 -0.39584 -0.69916 -0.40162 C -0.7004 -0.40394 -0.703 -0.40857 -0.703 -0.40857 C -0.70672 -0.43635 -0.71032 -0.45417 -0.71801 -0.47871 C -0.71925 -0.49329 -0.7195 -0.51297 -0.72557 -0.52431 " pathEditMode="relative" ptsTypes="fffffffffffffffffffffffffffffffffffffffffffffffffffffffffffffA">
                                      <p:cBhvr>
                                        <p:cTn id="41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ml003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801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533400" y="1"/>
            <a:ext cx="11948160" cy="1640951"/>
          </a:xfrm>
          <a:prstGeom prst="rect">
            <a:avLst/>
          </a:prstGeom>
          <a:noFill/>
        </p:spPr>
        <p:txBody>
          <a:bodyPr wrap="none">
            <a:prstTxWarp prst="textChevron">
              <a:avLst>
                <a:gd name="adj" fmla="val 45743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0" hangingPunct="0">
              <a:defRPr/>
            </a:pPr>
            <a:r>
              <a:rPr lang="en-US" sz="5400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5400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5400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5400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5400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5400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5400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5400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5105401"/>
            <a:ext cx="11948160" cy="1640951"/>
          </a:xfrm>
          <a:prstGeom prst="rect">
            <a:avLst/>
          </a:prstGeom>
          <a:noFill/>
        </p:spPr>
        <p:txBody>
          <a:bodyPr wrap="none">
            <a:prstTxWarp prst="textChevron">
              <a:avLst>
                <a:gd name="adj" fmla="val 0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0" hangingPunct="0">
              <a:defRPr/>
            </a:pP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54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54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54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54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54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54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54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</a:p>
        </p:txBody>
      </p:sp>
    </p:spTree>
  </p:cSld>
  <p:clrMapOvr>
    <a:masterClrMapping/>
  </p:clrMapOvr>
  <p:transition spd="slow">
    <p:checker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88041" y="4876800"/>
            <a:ext cx="1720215" cy="198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561" y="1"/>
            <a:ext cx="964565" cy="15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Horizontal Scroll 2"/>
          <p:cNvSpPr/>
          <p:nvPr/>
        </p:nvSpPr>
        <p:spPr>
          <a:xfrm>
            <a:off x="35561" y="1447801"/>
            <a:ext cx="12672695" cy="3967163"/>
          </a:xfrm>
          <a:prstGeom prst="horizontalScroll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11189" y="2033588"/>
            <a:ext cx="12190412" cy="246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u="sng" dirty="0" err="1">
                <a:latin typeface="Times New Roman" pitchFamily="18" charset="0"/>
              </a:rPr>
              <a:t>Bài</a:t>
            </a:r>
            <a:r>
              <a:rPr lang="en-US" sz="4400" b="1" u="sng" dirty="0">
                <a:latin typeface="Times New Roman" pitchFamily="18" charset="0"/>
              </a:rPr>
              <a:t> </a:t>
            </a:r>
            <a:r>
              <a:rPr lang="en-US" sz="4400" b="1" u="sng" dirty="0" err="1">
                <a:latin typeface="Times New Roman" pitchFamily="18" charset="0"/>
              </a:rPr>
              <a:t>toán</a:t>
            </a:r>
            <a:r>
              <a:rPr lang="en-US" sz="4400" b="1" u="sng" dirty="0">
                <a:latin typeface="Times New Roman" pitchFamily="18" charset="0"/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en-US" sz="4400" dirty="0">
                <a:solidFill>
                  <a:srgbClr val="6600FF"/>
                </a:solidFill>
                <a:latin typeface="Times New Roman" pitchFamily="18" charset="0"/>
              </a:rPr>
              <a:t>   </a:t>
            </a:r>
            <a:r>
              <a:rPr lang="en-US" sz="4400" b="1" dirty="0" err="1">
                <a:solidFill>
                  <a:srgbClr val="6600FF"/>
                </a:solidFill>
                <a:latin typeface="Times New Roman" pitchFamily="18" charset="0"/>
              </a:rPr>
              <a:t>Có</a:t>
            </a:r>
            <a:r>
              <a:rPr lang="en-US" sz="4400" b="1" dirty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6600FF"/>
                </a:solidFill>
                <a:latin typeface="Times New Roman" pitchFamily="18" charset="0"/>
              </a:rPr>
              <a:t>15 </a:t>
            </a:r>
            <a:r>
              <a:rPr lang="en-US" sz="4400" b="1" dirty="0" err="1">
                <a:solidFill>
                  <a:srgbClr val="6600FF"/>
                </a:solidFill>
                <a:latin typeface="Times New Roman" pitchFamily="18" charset="0"/>
              </a:rPr>
              <a:t>que</a:t>
            </a:r>
            <a:r>
              <a:rPr lang="en-US" sz="4400" b="1" dirty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6600FF"/>
                </a:solidFill>
                <a:latin typeface="Times New Roman" pitchFamily="18" charset="0"/>
              </a:rPr>
              <a:t>tính</a:t>
            </a:r>
            <a:r>
              <a:rPr lang="en-US" sz="4400" b="1" dirty="0">
                <a:solidFill>
                  <a:srgbClr val="6600FF"/>
                </a:solidFill>
                <a:latin typeface="Times New Roman" pitchFamily="18" charset="0"/>
              </a:rPr>
              <a:t>, </a:t>
            </a:r>
            <a:r>
              <a:rPr lang="en-US" sz="4400" b="1" dirty="0" err="1">
                <a:solidFill>
                  <a:srgbClr val="6600FF"/>
                </a:solidFill>
                <a:latin typeface="Times New Roman" pitchFamily="18" charset="0"/>
              </a:rPr>
              <a:t>bớt</a:t>
            </a:r>
            <a:r>
              <a:rPr lang="en-US" sz="4400" b="1" dirty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6600FF"/>
                </a:solidFill>
                <a:latin typeface="Times New Roman" pitchFamily="18" charset="0"/>
              </a:rPr>
              <a:t>đi</a:t>
            </a:r>
            <a:r>
              <a:rPr lang="en-US" sz="4400" b="1" dirty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6600FF"/>
                </a:solidFill>
                <a:latin typeface="Times New Roman" pitchFamily="18" charset="0"/>
              </a:rPr>
              <a:t>7 </a:t>
            </a:r>
            <a:r>
              <a:rPr lang="en-US" sz="4400" b="1" dirty="0" err="1">
                <a:solidFill>
                  <a:srgbClr val="6600FF"/>
                </a:solidFill>
                <a:latin typeface="Times New Roman" pitchFamily="18" charset="0"/>
              </a:rPr>
              <a:t>que</a:t>
            </a:r>
            <a:r>
              <a:rPr lang="en-US" sz="4400" b="1" dirty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6600FF"/>
                </a:solidFill>
                <a:latin typeface="Times New Roman" pitchFamily="18" charset="0"/>
              </a:rPr>
              <a:t>tính</a:t>
            </a:r>
            <a:r>
              <a:rPr lang="en-US" sz="4400" b="1" dirty="0">
                <a:solidFill>
                  <a:srgbClr val="6600FF"/>
                </a:solidFill>
                <a:latin typeface="Times New Roman" pitchFamily="18" charset="0"/>
              </a:rPr>
              <a:t>. </a:t>
            </a:r>
            <a:r>
              <a:rPr lang="en-US" sz="4400" b="1" dirty="0" err="1">
                <a:solidFill>
                  <a:srgbClr val="6600FF"/>
                </a:solidFill>
                <a:latin typeface="Times New Roman" pitchFamily="18" charset="0"/>
              </a:rPr>
              <a:t>Hỏi</a:t>
            </a:r>
            <a:r>
              <a:rPr lang="en-US" sz="4400" b="1" dirty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6600FF"/>
                </a:solidFill>
                <a:latin typeface="Times New Roman" pitchFamily="18" charset="0"/>
              </a:rPr>
              <a:t>còn</a:t>
            </a:r>
            <a:r>
              <a:rPr lang="en-US" sz="4400" b="1" dirty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6600FF"/>
                </a:solidFill>
                <a:latin typeface="Times New Roman" pitchFamily="18" charset="0"/>
              </a:rPr>
              <a:t>lại</a:t>
            </a:r>
            <a:r>
              <a:rPr lang="en-US" sz="4400" b="1" dirty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6600FF"/>
                </a:solidFill>
                <a:latin typeface="Times New Roman" pitchFamily="18" charset="0"/>
              </a:rPr>
              <a:t>mấy</a:t>
            </a:r>
            <a:r>
              <a:rPr lang="en-US" sz="4400" b="1" dirty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6600FF"/>
                </a:solidFill>
                <a:latin typeface="Times New Roman" pitchFamily="18" charset="0"/>
              </a:rPr>
              <a:t>que</a:t>
            </a:r>
            <a:r>
              <a:rPr lang="en-US" sz="4400" b="1" dirty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6600FF"/>
                </a:solidFill>
                <a:latin typeface="Times New Roman" pitchFamily="18" charset="0"/>
              </a:rPr>
              <a:t>tính</a:t>
            </a:r>
            <a:r>
              <a:rPr lang="en-US" sz="4400" b="1" dirty="0">
                <a:solidFill>
                  <a:srgbClr val="6600FF"/>
                </a:solidFill>
                <a:latin typeface="Times New Roman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9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8586" y="1295400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1chu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30680" y="1219200"/>
            <a:ext cx="764540" cy="181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0839" y="1295400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9575" y="3886200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3886200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9175" y="3886200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3975" y="3886200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18"/>
          <p:cNvSpPr/>
          <p:nvPr/>
        </p:nvSpPr>
        <p:spPr>
          <a:xfrm>
            <a:off x="76200" y="1143000"/>
            <a:ext cx="4800600" cy="2057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76200" y="3733800"/>
            <a:ext cx="4724400" cy="2057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2819400" y="3886200"/>
            <a:ext cx="1905000" cy="1752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7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28775" y="3886200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3575" y="3886200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8375" y="3902076"/>
            <a:ext cx="200025" cy="171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9112" y="3902076"/>
            <a:ext cx="200025" cy="171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4175" y="3900488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52775" y="3903663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3886201"/>
            <a:ext cx="200025" cy="171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3800" y="3887788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Down Arrow 34"/>
          <p:cNvSpPr/>
          <p:nvPr/>
        </p:nvSpPr>
        <p:spPr>
          <a:xfrm>
            <a:off x="2377440" y="3260725"/>
            <a:ext cx="320040" cy="3810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" name="Text Box 28"/>
          <p:cNvSpPr txBox="1">
            <a:spLocks noChangeArrowheads="1"/>
          </p:cNvSpPr>
          <p:nvPr/>
        </p:nvSpPr>
        <p:spPr bwMode="auto">
          <a:xfrm>
            <a:off x="929640" y="212726"/>
            <a:ext cx="310896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800" b="1" dirty="0" smtClean="0">
                <a:solidFill>
                  <a:srgbClr val="3333FF"/>
                </a:solidFill>
                <a:latin typeface=".VnArial Narrow" pitchFamily="34" charset="0"/>
              </a:rPr>
              <a:t>15  </a:t>
            </a:r>
            <a:r>
              <a:rPr lang="en-US" sz="48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800" b="1" dirty="0" smtClean="0">
                <a:solidFill>
                  <a:srgbClr val="3333FF"/>
                </a:solidFill>
                <a:latin typeface=".VnArial Narrow" pitchFamily="34" charset="0"/>
              </a:rPr>
              <a:t>7  </a:t>
            </a:r>
            <a:r>
              <a:rPr lang="en-US" sz="4800" b="1" dirty="0">
                <a:solidFill>
                  <a:srgbClr val="3333FF"/>
                </a:solidFill>
                <a:latin typeface=".VnArial Narrow" pitchFamily="34" charset="0"/>
              </a:rPr>
              <a:t>= ? </a:t>
            </a:r>
          </a:p>
        </p:txBody>
      </p:sp>
      <p:sp>
        <p:nvSpPr>
          <p:cNvPr id="23" name="Text Box 28"/>
          <p:cNvSpPr txBox="1">
            <a:spLocks noChangeArrowheads="1"/>
          </p:cNvSpPr>
          <p:nvPr/>
        </p:nvSpPr>
        <p:spPr bwMode="auto">
          <a:xfrm>
            <a:off x="914400" y="5827713"/>
            <a:ext cx="321564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800" b="1" dirty="0" smtClean="0">
                <a:solidFill>
                  <a:srgbClr val="3333FF"/>
                </a:solidFill>
                <a:latin typeface=".VnArial Narrow" pitchFamily="34" charset="0"/>
              </a:rPr>
              <a:t>15  </a:t>
            </a:r>
            <a:r>
              <a:rPr lang="en-US" sz="48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800" b="1" dirty="0" smtClean="0">
                <a:solidFill>
                  <a:srgbClr val="3333FF"/>
                </a:solidFill>
                <a:latin typeface=".VnArial Narrow" pitchFamily="34" charset="0"/>
              </a:rPr>
              <a:t>7  </a:t>
            </a:r>
            <a:r>
              <a:rPr lang="en-US" sz="48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25" name="Text Box 29"/>
          <p:cNvSpPr txBox="1">
            <a:spLocks noChangeArrowheads="1"/>
          </p:cNvSpPr>
          <p:nvPr/>
        </p:nvSpPr>
        <p:spPr bwMode="auto">
          <a:xfrm>
            <a:off x="3048000" y="5791200"/>
            <a:ext cx="1066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</a:rPr>
              <a:t>8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62" name="Picture 11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57539" y="1295400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3887788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05822" y="1303422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" name="Picture 11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8075" y="1303422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9575" y="3886200"/>
            <a:ext cx="200025" cy="171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8175" y="3887787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8" name="Straight Connector 67"/>
          <p:cNvCxnSpPr/>
          <p:nvPr/>
        </p:nvCxnSpPr>
        <p:spPr>
          <a:xfrm flipV="1">
            <a:off x="2819400" y="4419600"/>
            <a:ext cx="1981200" cy="609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 Box 36"/>
          <p:cNvSpPr txBox="1">
            <a:spLocks noChangeArrowheads="1"/>
          </p:cNvSpPr>
          <p:nvPr/>
        </p:nvSpPr>
        <p:spPr bwMode="auto">
          <a:xfrm>
            <a:off x="10363200" y="914400"/>
            <a:ext cx="20878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15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6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74" name="Text Box 37"/>
          <p:cNvSpPr txBox="1">
            <a:spLocks noChangeArrowheads="1"/>
          </p:cNvSpPr>
          <p:nvPr/>
        </p:nvSpPr>
        <p:spPr bwMode="auto">
          <a:xfrm>
            <a:off x="12146280" y="962355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75" name="Text Box 38"/>
          <p:cNvSpPr txBox="1">
            <a:spLocks noChangeArrowheads="1"/>
          </p:cNvSpPr>
          <p:nvPr/>
        </p:nvSpPr>
        <p:spPr bwMode="auto">
          <a:xfrm>
            <a:off x="11993880" y="914400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9</a:t>
            </a:r>
          </a:p>
        </p:txBody>
      </p:sp>
      <p:sp>
        <p:nvSpPr>
          <p:cNvPr id="76" name="Text Box 39"/>
          <p:cNvSpPr txBox="1">
            <a:spLocks noChangeArrowheads="1"/>
          </p:cNvSpPr>
          <p:nvPr/>
        </p:nvSpPr>
        <p:spPr bwMode="auto">
          <a:xfrm>
            <a:off x="10363200" y="1479550"/>
            <a:ext cx="22402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15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7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77" name="Text Box 40"/>
          <p:cNvSpPr txBox="1">
            <a:spLocks noChangeArrowheads="1"/>
          </p:cNvSpPr>
          <p:nvPr/>
        </p:nvSpPr>
        <p:spPr bwMode="auto">
          <a:xfrm>
            <a:off x="12146280" y="1447799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78" name="Text Box 41"/>
          <p:cNvSpPr txBox="1">
            <a:spLocks noChangeArrowheads="1"/>
          </p:cNvSpPr>
          <p:nvPr/>
        </p:nvSpPr>
        <p:spPr bwMode="auto">
          <a:xfrm>
            <a:off x="11993880" y="1447800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  <a:latin typeface="Times New Roman" pitchFamily="18" charset="0"/>
              </a:rPr>
              <a:t>8</a:t>
            </a:r>
          </a:p>
        </p:txBody>
      </p:sp>
      <p:sp>
        <p:nvSpPr>
          <p:cNvPr id="79" name="Text Box 42"/>
          <p:cNvSpPr txBox="1">
            <a:spLocks noChangeArrowheads="1"/>
          </p:cNvSpPr>
          <p:nvPr/>
        </p:nvSpPr>
        <p:spPr bwMode="auto">
          <a:xfrm>
            <a:off x="10363200" y="2089150"/>
            <a:ext cx="23164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15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8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80" name="Text Box 43"/>
          <p:cNvSpPr txBox="1">
            <a:spLocks noChangeArrowheads="1"/>
          </p:cNvSpPr>
          <p:nvPr/>
        </p:nvSpPr>
        <p:spPr bwMode="auto">
          <a:xfrm>
            <a:off x="12222480" y="2057399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81" name="Text Box 44"/>
          <p:cNvSpPr txBox="1">
            <a:spLocks noChangeArrowheads="1"/>
          </p:cNvSpPr>
          <p:nvPr/>
        </p:nvSpPr>
        <p:spPr bwMode="auto">
          <a:xfrm>
            <a:off x="11993880" y="2057400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  <a:latin typeface="Times New Roman" pitchFamily="18" charset="0"/>
              </a:rPr>
              <a:t>7</a:t>
            </a:r>
          </a:p>
        </p:txBody>
      </p:sp>
      <p:sp>
        <p:nvSpPr>
          <p:cNvPr id="44" name="Text Box 42"/>
          <p:cNvSpPr txBox="1">
            <a:spLocks noChangeArrowheads="1"/>
          </p:cNvSpPr>
          <p:nvPr/>
        </p:nvSpPr>
        <p:spPr bwMode="auto">
          <a:xfrm>
            <a:off x="10363200" y="2622550"/>
            <a:ext cx="23164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15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9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45" name="Text Box 43"/>
          <p:cNvSpPr txBox="1">
            <a:spLocks noChangeArrowheads="1"/>
          </p:cNvSpPr>
          <p:nvPr/>
        </p:nvSpPr>
        <p:spPr bwMode="auto">
          <a:xfrm>
            <a:off x="12222480" y="2590799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46" name="Text Box 44"/>
          <p:cNvSpPr txBox="1">
            <a:spLocks noChangeArrowheads="1"/>
          </p:cNvSpPr>
          <p:nvPr/>
        </p:nvSpPr>
        <p:spPr bwMode="auto">
          <a:xfrm>
            <a:off x="11993880" y="2590800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</a:rPr>
              <a:t>6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312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133 4.81481E-6 C -0.00298 0.00393 -0.02765 0.00439 -0.05171 0.0081 C -0.06213 0.00995 -0.08321 0.01412 -0.08321 0.01435 C -0.08966 0.01712 -0.09598 0.02013 -0.1028 0.02245 C -0.10764 0.04305 -0.11285 0.03912 -0.12066 0.05393 C -0.12884 0.06944 -0.13666 0.08564 -0.14608 0.09976 C -0.1498 0.11597 -0.15563 0.13078 -0.16394 0.14259 C -0.17039 0.17199 -0.16654 0.20092 -0.16394 0.23101 C -0.16171 0.25694 -0.16084 0.28263 -0.15588 0.30787 C -0.15278 0.32407 -0.15278 0.33842 -0.1441 0.35092 " pathEditMode="relative" rAng="0" ptsTypes="fffffffffA">
                                      <p:cBhvr>
                                        <p:cTn id="4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00" y="1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500"/>
                            </p:stCondLst>
                            <p:childTnLst>
                              <p:par>
                                <p:cTn id="67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500"/>
                            </p:stCondLst>
                            <p:childTnLst>
                              <p:par>
                                <p:cTn id="77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0"/>
                            </p:stCondLst>
                            <p:childTnLst>
                              <p:par>
                                <p:cTn id="8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500"/>
                            </p:stCondLst>
                            <p:childTnLst>
                              <p:par>
                                <p:cTn id="87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000"/>
                            </p:stCondLst>
                            <p:childTnLst>
                              <p:par>
                                <p:cTn id="9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500"/>
                            </p:stCondLst>
                            <p:childTnLst>
                              <p:par>
                                <p:cTn id="97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8 -0.14768 L 0.0496 0.38565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" y="26700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77 -0.14768 L 0.05444 0.38565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0" y="26700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78 -0.14768 L 0.05444 0.38565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0" y="26700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8 -0.14768 L 0.0496 0.38565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" y="26700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77 -0.14768 L 0.05444 0.38565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0" y="2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6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3125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1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2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"/>
                            </p:stCondLst>
                            <p:childTnLst>
                              <p:par>
                                <p:cTn id="16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5" dur="80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6" dur="80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7" dur="80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40"/>
                            </p:stCondLst>
                            <p:childTnLst>
                              <p:par>
                                <p:cTn id="18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1" dur="80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2" dur="80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3" dur="80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8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9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0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80"/>
                            </p:stCondLst>
                            <p:childTnLst>
                              <p:par>
                                <p:cTn id="202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20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9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0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240"/>
                            </p:stCondLst>
                            <p:childTnLst>
                              <p:par>
                                <p:cTn id="21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5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6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7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2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3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80"/>
                            </p:stCondLst>
                            <p:childTnLst>
                              <p:par>
                                <p:cTn id="226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22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3" dur="80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4" dur="8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5" dur="8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40"/>
                            </p:stCondLst>
                            <p:childTnLst>
                              <p:par>
                                <p:cTn id="23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9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0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1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6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7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8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80"/>
                            </p:stCondLst>
                            <p:childTnLst>
                              <p:par>
                                <p:cTn id="250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25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7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8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9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240"/>
                            </p:stCondLst>
                            <p:childTnLst>
                              <p:par>
                                <p:cTn id="26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3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4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5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0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1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2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80"/>
                            </p:stCondLst>
                            <p:childTnLst>
                              <p:par>
                                <p:cTn id="274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2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35" grpId="0" animBg="1"/>
      <p:bldP spid="22" grpId="0"/>
      <p:bldP spid="23" grpId="0"/>
      <p:bldP spid="25" grpId="0"/>
      <p:bldP spid="73" grpId="0"/>
      <p:bldP spid="74" grpId="0"/>
      <p:bldP spid="74" grpId="1"/>
      <p:bldP spid="75" grpId="0"/>
      <p:bldP spid="76" grpId="0"/>
      <p:bldP spid="77" grpId="0"/>
      <p:bldP spid="77" grpId="1"/>
      <p:bldP spid="78" grpId="0"/>
      <p:bldP spid="79" grpId="0"/>
      <p:bldP spid="80" grpId="0"/>
      <p:bldP spid="80" grpId="1"/>
      <p:bldP spid="81" grpId="0"/>
      <p:bldP spid="44" grpId="0"/>
      <p:bldP spid="45" grpId="0"/>
      <p:bldP spid="45" grpId="1"/>
      <p:bldP spid="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88041" y="4876800"/>
            <a:ext cx="1720215" cy="198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561" y="1"/>
            <a:ext cx="964565" cy="15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Horizontal Scroll 2"/>
          <p:cNvSpPr/>
          <p:nvPr/>
        </p:nvSpPr>
        <p:spPr>
          <a:xfrm>
            <a:off x="35561" y="1447801"/>
            <a:ext cx="12672695" cy="3967163"/>
          </a:xfrm>
          <a:prstGeom prst="horizontalScroll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11189" y="2033588"/>
            <a:ext cx="12190412" cy="246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u="sng" dirty="0" err="1">
                <a:latin typeface="Times New Roman" pitchFamily="18" charset="0"/>
              </a:rPr>
              <a:t>Bài</a:t>
            </a:r>
            <a:r>
              <a:rPr lang="en-US" sz="4400" b="1" u="sng" dirty="0">
                <a:latin typeface="Times New Roman" pitchFamily="18" charset="0"/>
              </a:rPr>
              <a:t> </a:t>
            </a:r>
            <a:r>
              <a:rPr lang="en-US" sz="4400" b="1" u="sng" dirty="0" err="1">
                <a:latin typeface="Times New Roman" pitchFamily="18" charset="0"/>
              </a:rPr>
              <a:t>toán</a:t>
            </a:r>
            <a:r>
              <a:rPr lang="en-US" sz="4400" b="1" u="sng" dirty="0">
                <a:latin typeface="Times New Roman" pitchFamily="18" charset="0"/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en-US" sz="4400" dirty="0">
                <a:solidFill>
                  <a:srgbClr val="6600FF"/>
                </a:solidFill>
                <a:latin typeface="Times New Roman" pitchFamily="18" charset="0"/>
              </a:rPr>
              <a:t>   </a:t>
            </a:r>
            <a:r>
              <a:rPr lang="en-US" sz="4400" b="1" dirty="0" err="1">
                <a:solidFill>
                  <a:srgbClr val="6600FF"/>
                </a:solidFill>
                <a:latin typeface="Times New Roman" pitchFamily="18" charset="0"/>
              </a:rPr>
              <a:t>Có</a:t>
            </a:r>
            <a:r>
              <a:rPr lang="en-US" sz="4400" b="1" dirty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6600FF"/>
                </a:solidFill>
                <a:latin typeface="Times New Roman" pitchFamily="18" charset="0"/>
              </a:rPr>
              <a:t>16 </a:t>
            </a:r>
            <a:r>
              <a:rPr lang="en-US" sz="4400" b="1" dirty="0" err="1">
                <a:solidFill>
                  <a:srgbClr val="6600FF"/>
                </a:solidFill>
                <a:latin typeface="Times New Roman" pitchFamily="18" charset="0"/>
              </a:rPr>
              <a:t>que</a:t>
            </a:r>
            <a:r>
              <a:rPr lang="en-US" sz="4400" b="1" dirty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6600FF"/>
                </a:solidFill>
                <a:latin typeface="Times New Roman" pitchFamily="18" charset="0"/>
              </a:rPr>
              <a:t>tính</a:t>
            </a:r>
            <a:r>
              <a:rPr lang="en-US" sz="4400" b="1" dirty="0">
                <a:solidFill>
                  <a:srgbClr val="6600FF"/>
                </a:solidFill>
                <a:latin typeface="Times New Roman" pitchFamily="18" charset="0"/>
              </a:rPr>
              <a:t>, </a:t>
            </a:r>
            <a:r>
              <a:rPr lang="en-US" sz="4400" b="1" dirty="0" err="1">
                <a:solidFill>
                  <a:srgbClr val="6600FF"/>
                </a:solidFill>
                <a:latin typeface="Times New Roman" pitchFamily="18" charset="0"/>
              </a:rPr>
              <a:t>bớt</a:t>
            </a:r>
            <a:r>
              <a:rPr lang="en-US" sz="4400" b="1" dirty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6600FF"/>
                </a:solidFill>
                <a:latin typeface="Times New Roman" pitchFamily="18" charset="0"/>
              </a:rPr>
              <a:t>đi</a:t>
            </a:r>
            <a:r>
              <a:rPr lang="en-US" sz="4400" b="1" dirty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6600FF"/>
                </a:solidFill>
                <a:latin typeface="Times New Roman" pitchFamily="18" charset="0"/>
              </a:rPr>
              <a:t>9 </a:t>
            </a:r>
            <a:r>
              <a:rPr lang="en-US" sz="4400" b="1" dirty="0" err="1">
                <a:solidFill>
                  <a:srgbClr val="6600FF"/>
                </a:solidFill>
                <a:latin typeface="Times New Roman" pitchFamily="18" charset="0"/>
              </a:rPr>
              <a:t>que</a:t>
            </a:r>
            <a:r>
              <a:rPr lang="en-US" sz="4400" b="1" dirty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6600FF"/>
                </a:solidFill>
                <a:latin typeface="Times New Roman" pitchFamily="18" charset="0"/>
              </a:rPr>
              <a:t>tính</a:t>
            </a:r>
            <a:r>
              <a:rPr lang="en-US" sz="4400" b="1" dirty="0">
                <a:solidFill>
                  <a:srgbClr val="6600FF"/>
                </a:solidFill>
                <a:latin typeface="Times New Roman" pitchFamily="18" charset="0"/>
              </a:rPr>
              <a:t>. </a:t>
            </a:r>
            <a:r>
              <a:rPr lang="en-US" sz="4400" b="1" dirty="0" err="1">
                <a:solidFill>
                  <a:srgbClr val="6600FF"/>
                </a:solidFill>
                <a:latin typeface="Times New Roman" pitchFamily="18" charset="0"/>
              </a:rPr>
              <a:t>Hỏi</a:t>
            </a:r>
            <a:r>
              <a:rPr lang="en-US" sz="4400" b="1" dirty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6600FF"/>
                </a:solidFill>
                <a:latin typeface="Times New Roman" pitchFamily="18" charset="0"/>
              </a:rPr>
              <a:t>còn</a:t>
            </a:r>
            <a:r>
              <a:rPr lang="en-US" sz="4400" b="1" dirty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6600FF"/>
                </a:solidFill>
                <a:latin typeface="Times New Roman" pitchFamily="18" charset="0"/>
              </a:rPr>
              <a:t>lại</a:t>
            </a:r>
            <a:r>
              <a:rPr lang="en-US" sz="4400" b="1" dirty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6600FF"/>
                </a:solidFill>
                <a:latin typeface="Times New Roman" pitchFamily="18" charset="0"/>
              </a:rPr>
              <a:t>mấy</a:t>
            </a:r>
            <a:r>
              <a:rPr lang="en-US" sz="4400" b="1" dirty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6600FF"/>
                </a:solidFill>
                <a:latin typeface="Times New Roman" pitchFamily="18" charset="0"/>
              </a:rPr>
              <a:t>que</a:t>
            </a:r>
            <a:r>
              <a:rPr lang="en-US" sz="4400" b="1" dirty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6600FF"/>
                </a:solidFill>
                <a:latin typeface="Times New Roman" pitchFamily="18" charset="0"/>
              </a:rPr>
              <a:t>tính</a:t>
            </a:r>
            <a:r>
              <a:rPr lang="en-US" sz="4400" b="1" dirty="0">
                <a:solidFill>
                  <a:srgbClr val="6600FF"/>
                </a:solidFill>
                <a:latin typeface="Times New Roman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9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8586" y="1295400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1chu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30680" y="1219200"/>
            <a:ext cx="764540" cy="181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0839" y="1295400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9575" y="3886200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3886200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9175" y="3886200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3975" y="3886200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18"/>
          <p:cNvSpPr/>
          <p:nvPr/>
        </p:nvSpPr>
        <p:spPr>
          <a:xfrm>
            <a:off x="76200" y="1143000"/>
            <a:ext cx="4800600" cy="2057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76200" y="3733800"/>
            <a:ext cx="4724400" cy="2057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2819400" y="3886200"/>
            <a:ext cx="1905000" cy="1752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7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28775" y="3886200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3575" y="3886200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8375" y="3902076"/>
            <a:ext cx="200025" cy="171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9112" y="3902076"/>
            <a:ext cx="200025" cy="171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4175" y="3900488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52775" y="3903663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3886201"/>
            <a:ext cx="200025" cy="171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3800" y="3887788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Down Arrow 34"/>
          <p:cNvSpPr/>
          <p:nvPr/>
        </p:nvSpPr>
        <p:spPr>
          <a:xfrm>
            <a:off x="2377440" y="3260725"/>
            <a:ext cx="320040" cy="3810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" name="Text Box 28"/>
          <p:cNvSpPr txBox="1">
            <a:spLocks noChangeArrowheads="1"/>
          </p:cNvSpPr>
          <p:nvPr/>
        </p:nvSpPr>
        <p:spPr bwMode="auto">
          <a:xfrm>
            <a:off x="929640" y="212726"/>
            <a:ext cx="310896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800" b="1" dirty="0" smtClean="0">
                <a:solidFill>
                  <a:srgbClr val="3333FF"/>
                </a:solidFill>
                <a:latin typeface=".VnArial Narrow" pitchFamily="34" charset="0"/>
              </a:rPr>
              <a:t>15  </a:t>
            </a:r>
            <a:r>
              <a:rPr lang="en-US" sz="48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800" b="1" dirty="0" smtClean="0">
                <a:solidFill>
                  <a:srgbClr val="3333FF"/>
                </a:solidFill>
                <a:latin typeface=".VnArial Narrow" pitchFamily="34" charset="0"/>
              </a:rPr>
              <a:t>7  </a:t>
            </a:r>
            <a:r>
              <a:rPr lang="en-US" sz="4800" b="1" dirty="0">
                <a:solidFill>
                  <a:srgbClr val="3333FF"/>
                </a:solidFill>
                <a:latin typeface=".VnArial Narrow" pitchFamily="34" charset="0"/>
              </a:rPr>
              <a:t>= ? </a:t>
            </a:r>
          </a:p>
        </p:txBody>
      </p:sp>
      <p:sp>
        <p:nvSpPr>
          <p:cNvPr id="23" name="Text Box 28"/>
          <p:cNvSpPr txBox="1">
            <a:spLocks noChangeArrowheads="1"/>
          </p:cNvSpPr>
          <p:nvPr/>
        </p:nvSpPr>
        <p:spPr bwMode="auto">
          <a:xfrm>
            <a:off x="914400" y="5827713"/>
            <a:ext cx="321564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800" b="1" dirty="0" smtClean="0">
                <a:solidFill>
                  <a:srgbClr val="3333FF"/>
                </a:solidFill>
                <a:latin typeface=".VnArial Narrow" pitchFamily="34" charset="0"/>
              </a:rPr>
              <a:t>15  </a:t>
            </a:r>
            <a:r>
              <a:rPr lang="en-US" sz="48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800" b="1" dirty="0" smtClean="0">
                <a:solidFill>
                  <a:srgbClr val="3333FF"/>
                </a:solidFill>
                <a:latin typeface=".VnArial Narrow" pitchFamily="34" charset="0"/>
              </a:rPr>
              <a:t>7  </a:t>
            </a:r>
            <a:r>
              <a:rPr lang="en-US" sz="48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25" name="Text Box 29"/>
          <p:cNvSpPr txBox="1">
            <a:spLocks noChangeArrowheads="1"/>
          </p:cNvSpPr>
          <p:nvPr/>
        </p:nvSpPr>
        <p:spPr bwMode="auto">
          <a:xfrm>
            <a:off x="3048000" y="5791200"/>
            <a:ext cx="1066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</a:rPr>
              <a:t>8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62" name="Picture 11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57539" y="1295400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3887788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05822" y="1303422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" name="Picture 11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8075" y="1303422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9575" y="3886200"/>
            <a:ext cx="200025" cy="171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8175" y="3887787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8" name="Straight Connector 67"/>
          <p:cNvCxnSpPr/>
          <p:nvPr/>
        </p:nvCxnSpPr>
        <p:spPr>
          <a:xfrm flipV="1">
            <a:off x="2819400" y="4419600"/>
            <a:ext cx="1981200" cy="609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 Box 36"/>
          <p:cNvSpPr txBox="1">
            <a:spLocks noChangeArrowheads="1"/>
          </p:cNvSpPr>
          <p:nvPr/>
        </p:nvSpPr>
        <p:spPr bwMode="auto">
          <a:xfrm>
            <a:off x="10363200" y="914400"/>
            <a:ext cx="20878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15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6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74" name="Text Box 37"/>
          <p:cNvSpPr txBox="1">
            <a:spLocks noChangeArrowheads="1"/>
          </p:cNvSpPr>
          <p:nvPr/>
        </p:nvSpPr>
        <p:spPr bwMode="auto">
          <a:xfrm>
            <a:off x="12146280" y="962355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75" name="Text Box 38"/>
          <p:cNvSpPr txBox="1">
            <a:spLocks noChangeArrowheads="1"/>
          </p:cNvSpPr>
          <p:nvPr/>
        </p:nvSpPr>
        <p:spPr bwMode="auto">
          <a:xfrm>
            <a:off x="11993880" y="914400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9</a:t>
            </a:r>
          </a:p>
        </p:txBody>
      </p:sp>
      <p:sp>
        <p:nvSpPr>
          <p:cNvPr id="76" name="Text Box 39"/>
          <p:cNvSpPr txBox="1">
            <a:spLocks noChangeArrowheads="1"/>
          </p:cNvSpPr>
          <p:nvPr/>
        </p:nvSpPr>
        <p:spPr bwMode="auto">
          <a:xfrm>
            <a:off x="10363200" y="1479550"/>
            <a:ext cx="22402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15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7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77" name="Text Box 40"/>
          <p:cNvSpPr txBox="1">
            <a:spLocks noChangeArrowheads="1"/>
          </p:cNvSpPr>
          <p:nvPr/>
        </p:nvSpPr>
        <p:spPr bwMode="auto">
          <a:xfrm>
            <a:off x="12146280" y="1447799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78" name="Text Box 41"/>
          <p:cNvSpPr txBox="1">
            <a:spLocks noChangeArrowheads="1"/>
          </p:cNvSpPr>
          <p:nvPr/>
        </p:nvSpPr>
        <p:spPr bwMode="auto">
          <a:xfrm>
            <a:off x="11993880" y="1447800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  <a:latin typeface="Times New Roman" pitchFamily="18" charset="0"/>
              </a:rPr>
              <a:t>8</a:t>
            </a:r>
          </a:p>
        </p:txBody>
      </p:sp>
      <p:sp>
        <p:nvSpPr>
          <p:cNvPr id="79" name="Text Box 42"/>
          <p:cNvSpPr txBox="1">
            <a:spLocks noChangeArrowheads="1"/>
          </p:cNvSpPr>
          <p:nvPr/>
        </p:nvSpPr>
        <p:spPr bwMode="auto">
          <a:xfrm>
            <a:off x="10363200" y="2089150"/>
            <a:ext cx="23164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15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8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80" name="Text Box 43"/>
          <p:cNvSpPr txBox="1">
            <a:spLocks noChangeArrowheads="1"/>
          </p:cNvSpPr>
          <p:nvPr/>
        </p:nvSpPr>
        <p:spPr bwMode="auto">
          <a:xfrm>
            <a:off x="12222480" y="2057399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81" name="Text Box 44"/>
          <p:cNvSpPr txBox="1">
            <a:spLocks noChangeArrowheads="1"/>
          </p:cNvSpPr>
          <p:nvPr/>
        </p:nvSpPr>
        <p:spPr bwMode="auto">
          <a:xfrm>
            <a:off x="11993880" y="2057400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  <a:latin typeface="Times New Roman" pitchFamily="18" charset="0"/>
              </a:rPr>
              <a:t>7</a:t>
            </a:r>
          </a:p>
        </p:txBody>
      </p:sp>
      <p:sp>
        <p:nvSpPr>
          <p:cNvPr id="44" name="Text Box 42"/>
          <p:cNvSpPr txBox="1">
            <a:spLocks noChangeArrowheads="1"/>
          </p:cNvSpPr>
          <p:nvPr/>
        </p:nvSpPr>
        <p:spPr bwMode="auto">
          <a:xfrm>
            <a:off x="10363200" y="2622550"/>
            <a:ext cx="23164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15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9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45" name="Text Box 43"/>
          <p:cNvSpPr txBox="1">
            <a:spLocks noChangeArrowheads="1"/>
          </p:cNvSpPr>
          <p:nvPr/>
        </p:nvSpPr>
        <p:spPr bwMode="auto">
          <a:xfrm>
            <a:off x="12222480" y="2590799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46" name="Text Box 44"/>
          <p:cNvSpPr txBox="1">
            <a:spLocks noChangeArrowheads="1"/>
          </p:cNvSpPr>
          <p:nvPr/>
        </p:nvSpPr>
        <p:spPr bwMode="auto">
          <a:xfrm>
            <a:off x="11993880" y="2590800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</a:rPr>
              <a:t>6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43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53986" y="1295400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Picture 10" descr="1chu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6080" y="1219200"/>
            <a:ext cx="764540" cy="181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11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96239" y="1295400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14975" y="3886200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Picture 4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9775" y="3886200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24575" y="3886200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75" y="3886200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" name="Rectangle 52"/>
          <p:cNvSpPr/>
          <p:nvPr/>
        </p:nvSpPr>
        <p:spPr>
          <a:xfrm>
            <a:off x="5181600" y="1143000"/>
            <a:ext cx="5029200" cy="2057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5181600" y="3733800"/>
            <a:ext cx="5029200" cy="2057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7620000" y="3886200"/>
            <a:ext cx="2453640" cy="1752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6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4175" y="3886200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38975" y="3886200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43775" y="3902076"/>
            <a:ext cx="200025" cy="171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00975" y="3902076"/>
            <a:ext cx="200025" cy="171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29575" y="3900488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3903663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10600" y="3886201"/>
            <a:ext cx="200025" cy="171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39200" y="3887788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Down Arrow 70"/>
          <p:cNvSpPr/>
          <p:nvPr/>
        </p:nvSpPr>
        <p:spPr>
          <a:xfrm>
            <a:off x="7482840" y="3260725"/>
            <a:ext cx="320040" cy="3810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2" name="Text Box 28"/>
          <p:cNvSpPr txBox="1">
            <a:spLocks noChangeArrowheads="1"/>
          </p:cNvSpPr>
          <p:nvPr/>
        </p:nvSpPr>
        <p:spPr bwMode="auto">
          <a:xfrm>
            <a:off x="6019800" y="212726"/>
            <a:ext cx="4267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800" b="1" dirty="0" smtClean="0">
                <a:solidFill>
                  <a:srgbClr val="3333FF"/>
                </a:solidFill>
                <a:latin typeface=".VnArial Narrow" pitchFamily="34" charset="0"/>
              </a:rPr>
              <a:t>16  </a:t>
            </a:r>
            <a:r>
              <a:rPr lang="en-US" sz="48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800" b="1" dirty="0" smtClean="0">
                <a:solidFill>
                  <a:srgbClr val="3333FF"/>
                </a:solidFill>
                <a:latin typeface=".VnArial Narrow" pitchFamily="34" charset="0"/>
              </a:rPr>
              <a:t>9  </a:t>
            </a:r>
            <a:r>
              <a:rPr lang="en-US" sz="4800" b="1" dirty="0">
                <a:solidFill>
                  <a:srgbClr val="3333FF"/>
                </a:solidFill>
                <a:latin typeface=".VnArial Narrow" pitchFamily="34" charset="0"/>
              </a:rPr>
              <a:t>= ? </a:t>
            </a:r>
          </a:p>
        </p:txBody>
      </p:sp>
      <p:sp>
        <p:nvSpPr>
          <p:cNvPr id="82" name="Text Box 28"/>
          <p:cNvSpPr txBox="1">
            <a:spLocks noChangeArrowheads="1"/>
          </p:cNvSpPr>
          <p:nvPr/>
        </p:nvSpPr>
        <p:spPr bwMode="auto">
          <a:xfrm>
            <a:off x="6096000" y="5827713"/>
            <a:ext cx="42672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800" b="1" dirty="0" smtClean="0">
                <a:solidFill>
                  <a:srgbClr val="3333FF"/>
                </a:solidFill>
                <a:latin typeface=".VnArial Narrow" pitchFamily="34" charset="0"/>
              </a:rPr>
              <a:t>16  </a:t>
            </a:r>
            <a:r>
              <a:rPr lang="en-US" sz="48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800" b="1" dirty="0" smtClean="0">
                <a:solidFill>
                  <a:srgbClr val="3333FF"/>
                </a:solidFill>
                <a:latin typeface=".VnArial Narrow" pitchFamily="34" charset="0"/>
              </a:rPr>
              <a:t>9  </a:t>
            </a:r>
            <a:r>
              <a:rPr lang="en-US" sz="48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83" name="Text Box 29"/>
          <p:cNvSpPr txBox="1">
            <a:spLocks noChangeArrowheads="1"/>
          </p:cNvSpPr>
          <p:nvPr/>
        </p:nvSpPr>
        <p:spPr bwMode="auto">
          <a:xfrm>
            <a:off x="8244840" y="5829301"/>
            <a:ext cx="1066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</a:rPr>
              <a:t>7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84" name="Picture 11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62939" y="1295400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67800" y="3887788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11222" y="1303422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" name="Picture 11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53475" y="1303422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" name="Picture 11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20175" y="1303422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24975" y="3886200"/>
            <a:ext cx="200025" cy="171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3575" y="3887787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" name="Picture 9" descr="1don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82175" y="3887787"/>
            <a:ext cx="2000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2" name="Straight Connector 91"/>
          <p:cNvCxnSpPr/>
          <p:nvPr/>
        </p:nvCxnSpPr>
        <p:spPr>
          <a:xfrm flipV="1">
            <a:off x="7772400" y="4267200"/>
            <a:ext cx="2286000" cy="9144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 Box 36"/>
          <p:cNvSpPr txBox="1">
            <a:spLocks noChangeArrowheads="1"/>
          </p:cNvSpPr>
          <p:nvPr/>
        </p:nvSpPr>
        <p:spPr bwMode="auto">
          <a:xfrm>
            <a:off x="10363200" y="3200400"/>
            <a:ext cx="20878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16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7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94" name="Text Box 37"/>
          <p:cNvSpPr txBox="1">
            <a:spLocks noChangeArrowheads="1"/>
          </p:cNvSpPr>
          <p:nvPr/>
        </p:nvSpPr>
        <p:spPr bwMode="auto">
          <a:xfrm>
            <a:off x="12146280" y="3248355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95" name="Text Box 38"/>
          <p:cNvSpPr txBox="1">
            <a:spLocks noChangeArrowheads="1"/>
          </p:cNvSpPr>
          <p:nvPr/>
        </p:nvSpPr>
        <p:spPr bwMode="auto">
          <a:xfrm>
            <a:off x="11993880" y="3200400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9</a:t>
            </a:r>
          </a:p>
        </p:txBody>
      </p:sp>
      <p:sp>
        <p:nvSpPr>
          <p:cNvPr id="96" name="Text Box 39"/>
          <p:cNvSpPr txBox="1">
            <a:spLocks noChangeArrowheads="1"/>
          </p:cNvSpPr>
          <p:nvPr/>
        </p:nvSpPr>
        <p:spPr bwMode="auto">
          <a:xfrm>
            <a:off x="10363200" y="3765550"/>
            <a:ext cx="22402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16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8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97" name="Text Box 40"/>
          <p:cNvSpPr txBox="1">
            <a:spLocks noChangeArrowheads="1"/>
          </p:cNvSpPr>
          <p:nvPr/>
        </p:nvSpPr>
        <p:spPr bwMode="auto">
          <a:xfrm>
            <a:off x="12146280" y="3733799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98" name="Text Box 41"/>
          <p:cNvSpPr txBox="1">
            <a:spLocks noChangeArrowheads="1"/>
          </p:cNvSpPr>
          <p:nvPr/>
        </p:nvSpPr>
        <p:spPr bwMode="auto">
          <a:xfrm>
            <a:off x="11993880" y="3733800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  <a:latin typeface="Times New Roman" pitchFamily="18" charset="0"/>
              </a:rPr>
              <a:t>8</a:t>
            </a:r>
          </a:p>
        </p:txBody>
      </p:sp>
      <p:sp>
        <p:nvSpPr>
          <p:cNvPr id="99" name="Text Box 42"/>
          <p:cNvSpPr txBox="1">
            <a:spLocks noChangeArrowheads="1"/>
          </p:cNvSpPr>
          <p:nvPr/>
        </p:nvSpPr>
        <p:spPr bwMode="auto">
          <a:xfrm>
            <a:off x="10363200" y="4298951"/>
            <a:ext cx="23164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16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9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100" name="Text Box 43"/>
          <p:cNvSpPr txBox="1">
            <a:spLocks noChangeArrowheads="1"/>
          </p:cNvSpPr>
          <p:nvPr/>
        </p:nvSpPr>
        <p:spPr bwMode="auto">
          <a:xfrm>
            <a:off x="12222480" y="4267200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101" name="Text Box 44"/>
          <p:cNvSpPr txBox="1">
            <a:spLocks noChangeArrowheads="1"/>
          </p:cNvSpPr>
          <p:nvPr/>
        </p:nvSpPr>
        <p:spPr bwMode="auto">
          <a:xfrm>
            <a:off x="11993880" y="4267201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  <a:latin typeface="Times New Roman" pitchFamily="18" charset="0"/>
              </a:rPr>
              <a:t>7</a:t>
            </a:r>
          </a:p>
        </p:txBody>
      </p:sp>
      <p:sp>
        <p:nvSpPr>
          <p:cNvPr id="102" name="Text Box 42"/>
          <p:cNvSpPr txBox="1">
            <a:spLocks noChangeArrowheads="1"/>
          </p:cNvSpPr>
          <p:nvPr/>
        </p:nvSpPr>
        <p:spPr bwMode="auto">
          <a:xfrm>
            <a:off x="10363200" y="4854575"/>
            <a:ext cx="23164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17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8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103" name="Text Box 43"/>
          <p:cNvSpPr txBox="1">
            <a:spLocks noChangeArrowheads="1"/>
          </p:cNvSpPr>
          <p:nvPr/>
        </p:nvSpPr>
        <p:spPr bwMode="auto">
          <a:xfrm>
            <a:off x="12222480" y="4822824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104" name="Text Box 44"/>
          <p:cNvSpPr txBox="1">
            <a:spLocks noChangeArrowheads="1"/>
          </p:cNvSpPr>
          <p:nvPr/>
        </p:nvSpPr>
        <p:spPr bwMode="auto">
          <a:xfrm>
            <a:off x="11993880" y="4822825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9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5" name="Text Box 42"/>
          <p:cNvSpPr txBox="1">
            <a:spLocks noChangeArrowheads="1"/>
          </p:cNvSpPr>
          <p:nvPr/>
        </p:nvSpPr>
        <p:spPr bwMode="auto">
          <a:xfrm>
            <a:off x="10363200" y="5387975"/>
            <a:ext cx="23164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17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9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106" name="Text Box 43"/>
          <p:cNvSpPr txBox="1">
            <a:spLocks noChangeArrowheads="1"/>
          </p:cNvSpPr>
          <p:nvPr/>
        </p:nvSpPr>
        <p:spPr bwMode="auto">
          <a:xfrm>
            <a:off x="12222480" y="5356224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107" name="Text Box 44"/>
          <p:cNvSpPr txBox="1">
            <a:spLocks noChangeArrowheads="1"/>
          </p:cNvSpPr>
          <p:nvPr/>
        </p:nvSpPr>
        <p:spPr bwMode="auto">
          <a:xfrm>
            <a:off x="11993880" y="5356225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8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8" name="Text Box 42"/>
          <p:cNvSpPr txBox="1">
            <a:spLocks noChangeArrowheads="1"/>
          </p:cNvSpPr>
          <p:nvPr/>
        </p:nvSpPr>
        <p:spPr bwMode="auto">
          <a:xfrm>
            <a:off x="10363200" y="5921375"/>
            <a:ext cx="23164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18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9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109" name="Text Box 43"/>
          <p:cNvSpPr txBox="1">
            <a:spLocks noChangeArrowheads="1"/>
          </p:cNvSpPr>
          <p:nvPr/>
        </p:nvSpPr>
        <p:spPr bwMode="auto">
          <a:xfrm>
            <a:off x="12222480" y="5889624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110" name="Text Box 44"/>
          <p:cNvSpPr txBox="1">
            <a:spLocks noChangeArrowheads="1"/>
          </p:cNvSpPr>
          <p:nvPr/>
        </p:nvSpPr>
        <p:spPr bwMode="auto">
          <a:xfrm>
            <a:off x="11993880" y="5889625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9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312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0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3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133 4.81481E-6 C -0.00298 0.00393 -0.02765 0.00439 -0.05171 0.0081 C -0.06213 0.00995 -0.08321 0.01412 -0.08321 0.01435 C -0.08966 0.01712 -0.09598 0.02013 -0.1028 0.02245 C -0.10764 0.04305 -0.11285 0.03912 -0.12066 0.05393 C -0.12884 0.06944 -0.13666 0.08564 -0.14608 0.09976 C -0.1498 0.11597 -0.15563 0.13078 -0.16394 0.14259 C -0.17039 0.17199 -0.16654 0.20092 -0.16394 0.23101 C -0.16171 0.25694 -0.16084 0.28263 -0.15588 0.30787 C -0.15278 0.32407 -0.15278 0.33842 -0.1441 0.35092 " pathEditMode="relative" rAng="0" ptsTypes="fffffffffA">
                                      <p:cBhvr>
                                        <p:cTn id="50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00" y="1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000"/>
                            </p:stCondLst>
                            <p:childTnLst>
                              <p:par>
                                <p:cTn id="7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500"/>
                            </p:stCondLst>
                            <p:childTnLst>
                              <p:par>
                                <p:cTn id="8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500"/>
                            </p:stCondLst>
                            <p:childTnLst>
                              <p:par>
                                <p:cTn id="9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6000"/>
                            </p:stCondLst>
                            <p:childTnLst>
                              <p:par>
                                <p:cTn id="9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500"/>
                            </p:stCondLst>
                            <p:childTnLst>
                              <p:par>
                                <p:cTn id="10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8 -0.14768 L 0.0496 0.38565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" y="2670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77 -0.14768 L 0.05444 0.38565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0" y="26700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78 -0.14768 L 0.05444 0.38565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0" y="26700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8 -0.14768 L 0.0496 0.38565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" y="26700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77 -0.14768 L 0.05444 0.38565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0" y="26700"/>
                                    </p:animMotion>
                                  </p:childTnLst>
                                </p:cTn>
                              </p:par>
                              <p:par>
                                <p:cTn id="11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78 -0.14768 L 0.05444 0.38565 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0" y="2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19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5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8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31250"/>
                                  </p:iterate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3" dur="8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4" dur="8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" dur="8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7" dur="80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8" dur="80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9" dur="80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40"/>
                            </p:stCondLst>
                            <p:childTnLst>
                              <p:par>
                                <p:cTn id="20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3" dur="80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4" dur="80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5" dur="80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0" dur="80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1" dur="80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" dur="80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80"/>
                            </p:stCondLst>
                            <p:childTnLst>
                              <p:par>
                                <p:cTn id="214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21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1" dur="80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2" dur="80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3" dur="80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40"/>
                            </p:stCondLst>
                            <p:childTnLst>
                              <p:par>
                                <p:cTn id="22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7" dur="80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8" dur="80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9" dur="80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4" dur="80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5" dur="80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6" dur="80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80"/>
                            </p:stCondLst>
                            <p:childTnLst>
                              <p:par>
                                <p:cTn id="238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23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5" dur="80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6" dur="80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7" dur="80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240"/>
                            </p:stCondLst>
                            <p:childTnLst>
                              <p:par>
                                <p:cTn id="24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1" dur="8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2" dur="8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3" dur="8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8" dur="8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9" dur="8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0" dur="8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80"/>
                            </p:stCondLst>
                            <p:childTnLst>
                              <p:par>
                                <p:cTn id="262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26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9" dur="8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0" dur="8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1" dur="8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240"/>
                            </p:stCondLst>
                            <p:childTnLst>
                              <p:par>
                                <p:cTn id="27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5" dur="8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6" dur="8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7" dur="8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2" dur="8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3" dur="8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4" dur="8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80"/>
                            </p:stCondLst>
                            <p:childTnLst>
                              <p:par>
                                <p:cTn id="286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28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3" dur="8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4" dur="8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5" dur="8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240"/>
                            </p:stCondLst>
                            <p:childTnLst>
                              <p:par>
                                <p:cTn id="29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9" dur="8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0" dur="8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1" dur="8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6" dur="8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7" dur="8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8" dur="8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80"/>
                            </p:stCondLst>
                            <p:childTnLst>
                              <p:par>
                                <p:cTn id="310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1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7" dur="8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8" dur="8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9" dur="8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240"/>
                            </p:stCondLst>
                            <p:childTnLst>
                              <p:par>
                                <p:cTn id="3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3" dur="8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4" dur="8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5" dur="8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0" dur="8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1" dur="8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2" dur="8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3" fill="hold">
                            <p:stCondLst>
                              <p:cond delay="80"/>
                            </p:stCondLst>
                            <p:childTnLst>
                              <p:par>
                                <p:cTn id="334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3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  <p:bldP spid="71" grpId="0" animBg="1"/>
      <p:bldP spid="72" grpId="0"/>
      <p:bldP spid="82" grpId="0"/>
      <p:bldP spid="83" grpId="0"/>
      <p:bldP spid="93" grpId="0"/>
      <p:bldP spid="94" grpId="0"/>
      <p:bldP spid="94" grpId="1"/>
      <p:bldP spid="95" grpId="0"/>
      <p:bldP spid="96" grpId="0"/>
      <p:bldP spid="97" grpId="0"/>
      <p:bldP spid="97" grpId="1"/>
      <p:bldP spid="98" grpId="0"/>
      <p:bldP spid="99" grpId="0"/>
      <p:bldP spid="100" grpId="0"/>
      <p:bldP spid="100" grpId="1"/>
      <p:bldP spid="101" grpId="0"/>
      <p:bldP spid="102" grpId="0"/>
      <p:bldP spid="103" grpId="0"/>
      <p:bldP spid="103" grpId="1"/>
      <p:bldP spid="104" grpId="0"/>
      <p:bldP spid="105" grpId="0"/>
      <p:bldP spid="106" grpId="0"/>
      <p:bldP spid="106" grpId="1"/>
      <p:bldP spid="107" grpId="0"/>
      <p:bldP spid="108" grpId="0"/>
      <p:bldP spid="109" grpId="0"/>
      <p:bldP spid="109" grpId="1"/>
      <p:bldP spid="1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36"/>
          <p:cNvSpPr txBox="1">
            <a:spLocks noChangeArrowheads="1"/>
          </p:cNvSpPr>
          <p:nvPr/>
        </p:nvSpPr>
        <p:spPr bwMode="auto">
          <a:xfrm>
            <a:off x="4572000" y="609600"/>
            <a:ext cx="20878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15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6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37" name="Text Box 37"/>
          <p:cNvSpPr txBox="1">
            <a:spLocks noChangeArrowheads="1"/>
          </p:cNvSpPr>
          <p:nvPr/>
        </p:nvSpPr>
        <p:spPr bwMode="auto">
          <a:xfrm>
            <a:off x="6355080" y="657555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38" name="Text Box 38"/>
          <p:cNvSpPr txBox="1">
            <a:spLocks noChangeArrowheads="1"/>
          </p:cNvSpPr>
          <p:nvPr/>
        </p:nvSpPr>
        <p:spPr bwMode="auto">
          <a:xfrm>
            <a:off x="6202680" y="609600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9</a:t>
            </a:r>
          </a:p>
        </p:txBody>
      </p:sp>
      <p:sp>
        <p:nvSpPr>
          <p:cNvPr id="39" name="Text Box 39"/>
          <p:cNvSpPr txBox="1">
            <a:spLocks noChangeArrowheads="1"/>
          </p:cNvSpPr>
          <p:nvPr/>
        </p:nvSpPr>
        <p:spPr bwMode="auto">
          <a:xfrm>
            <a:off x="4572000" y="1174750"/>
            <a:ext cx="22402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15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7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40" name="Text Box 40"/>
          <p:cNvSpPr txBox="1">
            <a:spLocks noChangeArrowheads="1"/>
          </p:cNvSpPr>
          <p:nvPr/>
        </p:nvSpPr>
        <p:spPr bwMode="auto">
          <a:xfrm>
            <a:off x="6355080" y="1142999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41" name="Text Box 41"/>
          <p:cNvSpPr txBox="1">
            <a:spLocks noChangeArrowheads="1"/>
          </p:cNvSpPr>
          <p:nvPr/>
        </p:nvSpPr>
        <p:spPr bwMode="auto">
          <a:xfrm>
            <a:off x="6202680" y="1143000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  <a:latin typeface="Times New Roman" pitchFamily="18" charset="0"/>
              </a:rPr>
              <a:t>8</a:t>
            </a:r>
          </a:p>
        </p:txBody>
      </p:sp>
      <p:sp>
        <p:nvSpPr>
          <p:cNvPr id="42" name="Text Box 42"/>
          <p:cNvSpPr txBox="1">
            <a:spLocks noChangeArrowheads="1"/>
          </p:cNvSpPr>
          <p:nvPr/>
        </p:nvSpPr>
        <p:spPr bwMode="auto">
          <a:xfrm>
            <a:off x="4572000" y="1784350"/>
            <a:ext cx="23164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15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8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43" name="Text Box 43"/>
          <p:cNvSpPr txBox="1">
            <a:spLocks noChangeArrowheads="1"/>
          </p:cNvSpPr>
          <p:nvPr/>
        </p:nvSpPr>
        <p:spPr bwMode="auto">
          <a:xfrm>
            <a:off x="6431280" y="1752599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44" name="Text Box 44"/>
          <p:cNvSpPr txBox="1">
            <a:spLocks noChangeArrowheads="1"/>
          </p:cNvSpPr>
          <p:nvPr/>
        </p:nvSpPr>
        <p:spPr bwMode="auto">
          <a:xfrm>
            <a:off x="6202680" y="1752600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  <a:latin typeface="Times New Roman" pitchFamily="18" charset="0"/>
              </a:rPr>
              <a:t>7</a:t>
            </a:r>
          </a:p>
        </p:txBody>
      </p:sp>
      <p:sp>
        <p:nvSpPr>
          <p:cNvPr id="45" name="Text Box 42"/>
          <p:cNvSpPr txBox="1">
            <a:spLocks noChangeArrowheads="1"/>
          </p:cNvSpPr>
          <p:nvPr/>
        </p:nvSpPr>
        <p:spPr bwMode="auto">
          <a:xfrm>
            <a:off x="4572000" y="2317750"/>
            <a:ext cx="23164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15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9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46" name="Text Box 43"/>
          <p:cNvSpPr txBox="1">
            <a:spLocks noChangeArrowheads="1"/>
          </p:cNvSpPr>
          <p:nvPr/>
        </p:nvSpPr>
        <p:spPr bwMode="auto">
          <a:xfrm>
            <a:off x="6431280" y="2285999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47" name="Text Box 44"/>
          <p:cNvSpPr txBox="1">
            <a:spLocks noChangeArrowheads="1"/>
          </p:cNvSpPr>
          <p:nvPr/>
        </p:nvSpPr>
        <p:spPr bwMode="auto">
          <a:xfrm>
            <a:off x="6202680" y="2286000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</a:rPr>
              <a:t>6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8" name="Text Box 36"/>
          <p:cNvSpPr txBox="1">
            <a:spLocks noChangeArrowheads="1"/>
          </p:cNvSpPr>
          <p:nvPr/>
        </p:nvSpPr>
        <p:spPr bwMode="auto">
          <a:xfrm>
            <a:off x="4572000" y="2895600"/>
            <a:ext cx="20878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16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7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49" name="Text Box 37"/>
          <p:cNvSpPr txBox="1">
            <a:spLocks noChangeArrowheads="1"/>
          </p:cNvSpPr>
          <p:nvPr/>
        </p:nvSpPr>
        <p:spPr bwMode="auto">
          <a:xfrm>
            <a:off x="6355080" y="2943555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50" name="Text Box 38"/>
          <p:cNvSpPr txBox="1">
            <a:spLocks noChangeArrowheads="1"/>
          </p:cNvSpPr>
          <p:nvPr/>
        </p:nvSpPr>
        <p:spPr bwMode="auto">
          <a:xfrm>
            <a:off x="6202680" y="2895600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9</a:t>
            </a:r>
          </a:p>
        </p:txBody>
      </p:sp>
      <p:sp>
        <p:nvSpPr>
          <p:cNvPr id="51" name="Text Box 39"/>
          <p:cNvSpPr txBox="1">
            <a:spLocks noChangeArrowheads="1"/>
          </p:cNvSpPr>
          <p:nvPr/>
        </p:nvSpPr>
        <p:spPr bwMode="auto">
          <a:xfrm>
            <a:off x="4572000" y="3460750"/>
            <a:ext cx="22402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16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8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52" name="Text Box 40"/>
          <p:cNvSpPr txBox="1">
            <a:spLocks noChangeArrowheads="1"/>
          </p:cNvSpPr>
          <p:nvPr/>
        </p:nvSpPr>
        <p:spPr bwMode="auto">
          <a:xfrm>
            <a:off x="6355080" y="3428999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53" name="Text Box 41"/>
          <p:cNvSpPr txBox="1">
            <a:spLocks noChangeArrowheads="1"/>
          </p:cNvSpPr>
          <p:nvPr/>
        </p:nvSpPr>
        <p:spPr bwMode="auto">
          <a:xfrm>
            <a:off x="6202680" y="3429000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  <a:latin typeface="Times New Roman" pitchFamily="18" charset="0"/>
              </a:rPr>
              <a:t>8</a:t>
            </a:r>
          </a:p>
        </p:txBody>
      </p:sp>
      <p:sp>
        <p:nvSpPr>
          <p:cNvPr id="54" name="Text Box 42"/>
          <p:cNvSpPr txBox="1">
            <a:spLocks noChangeArrowheads="1"/>
          </p:cNvSpPr>
          <p:nvPr/>
        </p:nvSpPr>
        <p:spPr bwMode="auto">
          <a:xfrm>
            <a:off x="4572000" y="3994151"/>
            <a:ext cx="23164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16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9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55" name="Text Box 43"/>
          <p:cNvSpPr txBox="1">
            <a:spLocks noChangeArrowheads="1"/>
          </p:cNvSpPr>
          <p:nvPr/>
        </p:nvSpPr>
        <p:spPr bwMode="auto">
          <a:xfrm>
            <a:off x="6431280" y="3962400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56" name="Text Box 44"/>
          <p:cNvSpPr txBox="1">
            <a:spLocks noChangeArrowheads="1"/>
          </p:cNvSpPr>
          <p:nvPr/>
        </p:nvSpPr>
        <p:spPr bwMode="auto">
          <a:xfrm>
            <a:off x="6202680" y="3962401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  <a:latin typeface="Times New Roman" pitchFamily="18" charset="0"/>
              </a:rPr>
              <a:t>7</a:t>
            </a:r>
          </a:p>
        </p:txBody>
      </p:sp>
      <p:sp>
        <p:nvSpPr>
          <p:cNvPr id="57" name="Text Box 42"/>
          <p:cNvSpPr txBox="1">
            <a:spLocks noChangeArrowheads="1"/>
          </p:cNvSpPr>
          <p:nvPr/>
        </p:nvSpPr>
        <p:spPr bwMode="auto">
          <a:xfrm>
            <a:off x="4572000" y="4549775"/>
            <a:ext cx="23164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17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8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58" name="Text Box 43"/>
          <p:cNvSpPr txBox="1">
            <a:spLocks noChangeArrowheads="1"/>
          </p:cNvSpPr>
          <p:nvPr/>
        </p:nvSpPr>
        <p:spPr bwMode="auto">
          <a:xfrm>
            <a:off x="6431280" y="4518024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59" name="Text Box 44"/>
          <p:cNvSpPr txBox="1">
            <a:spLocks noChangeArrowheads="1"/>
          </p:cNvSpPr>
          <p:nvPr/>
        </p:nvSpPr>
        <p:spPr bwMode="auto">
          <a:xfrm>
            <a:off x="6202680" y="4518025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9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60" name="Text Box 42"/>
          <p:cNvSpPr txBox="1">
            <a:spLocks noChangeArrowheads="1"/>
          </p:cNvSpPr>
          <p:nvPr/>
        </p:nvSpPr>
        <p:spPr bwMode="auto">
          <a:xfrm>
            <a:off x="4572000" y="5083175"/>
            <a:ext cx="23164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17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9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61" name="Text Box 43"/>
          <p:cNvSpPr txBox="1">
            <a:spLocks noChangeArrowheads="1"/>
          </p:cNvSpPr>
          <p:nvPr/>
        </p:nvSpPr>
        <p:spPr bwMode="auto">
          <a:xfrm>
            <a:off x="6431280" y="5051424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62" name="Text Box 44"/>
          <p:cNvSpPr txBox="1">
            <a:spLocks noChangeArrowheads="1"/>
          </p:cNvSpPr>
          <p:nvPr/>
        </p:nvSpPr>
        <p:spPr bwMode="auto">
          <a:xfrm>
            <a:off x="6202680" y="5051425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8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63" name="Text Box 42"/>
          <p:cNvSpPr txBox="1">
            <a:spLocks noChangeArrowheads="1"/>
          </p:cNvSpPr>
          <p:nvPr/>
        </p:nvSpPr>
        <p:spPr bwMode="auto">
          <a:xfrm>
            <a:off x="4572000" y="5616575"/>
            <a:ext cx="23164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18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9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64" name="Text Box 43"/>
          <p:cNvSpPr txBox="1">
            <a:spLocks noChangeArrowheads="1"/>
          </p:cNvSpPr>
          <p:nvPr/>
        </p:nvSpPr>
        <p:spPr bwMode="auto">
          <a:xfrm>
            <a:off x="6431280" y="5584824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65" name="Text Box 44"/>
          <p:cNvSpPr txBox="1">
            <a:spLocks noChangeArrowheads="1"/>
          </p:cNvSpPr>
          <p:nvPr/>
        </p:nvSpPr>
        <p:spPr bwMode="auto">
          <a:xfrm>
            <a:off x="6202680" y="5584825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9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66" name="Picture 6" descr="APPL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5105400"/>
            <a:ext cx="685800" cy="538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" name="Picture 9" descr="SUNFACE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2895600"/>
            <a:ext cx="110458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" name="Picture 10" descr="SUNFACE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00800" y="685800"/>
            <a:ext cx="85344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" name="Picture 11" descr="APPL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1828800"/>
            <a:ext cx="77567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" name="AutoShape 12"/>
          <p:cNvSpPr>
            <a:spLocks noChangeArrowheads="1"/>
          </p:cNvSpPr>
          <p:nvPr/>
        </p:nvSpPr>
        <p:spPr bwMode="auto">
          <a:xfrm>
            <a:off x="6553200" y="2438400"/>
            <a:ext cx="609600" cy="457200"/>
          </a:xfrm>
          <a:prstGeom prst="smileyFace">
            <a:avLst>
              <a:gd name="adj" fmla="val 4653"/>
            </a:avLst>
          </a:prstGeom>
          <a:solidFill>
            <a:srgbClr val="FF0000"/>
          </a:solidFill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8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" name="Smiley Face 70"/>
          <p:cNvSpPr/>
          <p:nvPr/>
        </p:nvSpPr>
        <p:spPr>
          <a:xfrm>
            <a:off x="6553200" y="4114800"/>
            <a:ext cx="609600" cy="457200"/>
          </a:xfrm>
          <a:prstGeom prst="smileyFac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blinds dir="vert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36"/>
          <p:cNvSpPr txBox="1">
            <a:spLocks noChangeArrowheads="1"/>
          </p:cNvSpPr>
          <p:nvPr/>
        </p:nvSpPr>
        <p:spPr bwMode="auto">
          <a:xfrm>
            <a:off x="4572000" y="609600"/>
            <a:ext cx="20878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15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6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37" name="Text Box 37"/>
          <p:cNvSpPr txBox="1">
            <a:spLocks noChangeArrowheads="1"/>
          </p:cNvSpPr>
          <p:nvPr/>
        </p:nvSpPr>
        <p:spPr bwMode="auto">
          <a:xfrm>
            <a:off x="6355080" y="657555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38" name="Text Box 38"/>
          <p:cNvSpPr txBox="1">
            <a:spLocks noChangeArrowheads="1"/>
          </p:cNvSpPr>
          <p:nvPr/>
        </p:nvSpPr>
        <p:spPr bwMode="auto">
          <a:xfrm>
            <a:off x="6202680" y="609600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9</a:t>
            </a:r>
          </a:p>
        </p:txBody>
      </p:sp>
      <p:sp>
        <p:nvSpPr>
          <p:cNvPr id="39" name="Text Box 39"/>
          <p:cNvSpPr txBox="1">
            <a:spLocks noChangeArrowheads="1"/>
          </p:cNvSpPr>
          <p:nvPr/>
        </p:nvSpPr>
        <p:spPr bwMode="auto">
          <a:xfrm>
            <a:off x="4572000" y="1174750"/>
            <a:ext cx="22402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15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7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40" name="Text Box 40"/>
          <p:cNvSpPr txBox="1">
            <a:spLocks noChangeArrowheads="1"/>
          </p:cNvSpPr>
          <p:nvPr/>
        </p:nvSpPr>
        <p:spPr bwMode="auto">
          <a:xfrm>
            <a:off x="6355080" y="1142999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41" name="Text Box 41"/>
          <p:cNvSpPr txBox="1">
            <a:spLocks noChangeArrowheads="1"/>
          </p:cNvSpPr>
          <p:nvPr/>
        </p:nvSpPr>
        <p:spPr bwMode="auto">
          <a:xfrm>
            <a:off x="6202680" y="1143000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  <a:latin typeface="Times New Roman" pitchFamily="18" charset="0"/>
              </a:rPr>
              <a:t>8</a:t>
            </a:r>
          </a:p>
        </p:txBody>
      </p:sp>
      <p:sp>
        <p:nvSpPr>
          <p:cNvPr id="42" name="Text Box 42"/>
          <p:cNvSpPr txBox="1">
            <a:spLocks noChangeArrowheads="1"/>
          </p:cNvSpPr>
          <p:nvPr/>
        </p:nvSpPr>
        <p:spPr bwMode="auto">
          <a:xfrm>
            <a:off x="4572000" y="1784350"/>
            <a:ext cx="23164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15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8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43" name="Text Box 43"/>
          <p:cNvSpPr txBox="1">
            <a:spLocks noChangeArrowheads="1"/>
          </p:cNvSpPr>
          <p:nvPr/>
        </p:nvSpPr>
        <p:spPr bwMode="auto">
          <a:xfrm>
            <a:off x="6431280" y="1752599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44" name="Text Box 44"/>
          <p:cNvSpPr txBox="1">
            <a:spLocks noChangeArrowheads="1"/>
          </p:cNvSpPr>
          <p:nvPr/>
        </p:nvSpPr>
        <p:spPr bwMode="auto">
          <a:xfrm>
            <a:off x="6202680" y="1752600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  <a:latin typeface="Times New Roman" pitchFamily="18" charset="0"/>
              </a:rPr>
              <a:t>7</a:t>
            </a:r>
          </a:p>
        </p:txBody>
      </p:sp>
      <p:sp>
        <p:nvSpPr>
          <p:cNvPr id="45" name="Text Box 42"/>
          <p:cNvSpPr txBox="1">
            <a:spLocks noChangeArrowheads="1"/>
          </p:cNvSpPr>
          <p:nvPr/>
        </p:nvSpPr>
        <p:spPr bwMode="auto">
          <a:xfrm>
            <a:off x="4572000" y="2317750"/>
            <a:ext cx="23164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15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9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46" name="Text Box 43"/>
          <p:cNvSpPr txBox="1">
            <a:spLocks noChangeArrowheads="1"/>
          </p:cNvSpPr>
          <p:nvPr/>
        </p:nvSpPr>
        <p:spPr bwMode="auto">
          <a:xfrm>
            <a:off x="6431280" y="2285999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47" name="Text Box 44"/>
          <p:cNvSpPr txBox="1">
            <a:spLocks noChangeArrowheads="1"/>
          </p:cNvSpPr>
          <p:nvPr/>
        </p:nvSpPr>
        <p:spPr bwMode="auto">
          <a:xfrm>
            <a:off x="6202680" y="2286000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</a:rPr>
              <a:t>6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8" name="Text Box 36"/>
          <p:cNvSpPr txBox="1">
            <a:spLocks noChangeArrowheads="1"/>
          </p:cNvSpPr>
          <p:nvPr/>
        </p:nvSpPr>
        <p:spPr bwMode="auto">
          <a:xfrm>
            <a:off x="4572000" y="2895600"/>
            <a:ext cx="20878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16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7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49" name="Text Box 37"/>
          <p:cNvSpPr txBox="1">
            <a:spLocks noChangeArrowheads="1"/>
          </p:cNvSpPr>
          <p:nvPr/>
        </p:nvSpPr>
        <p:spPr bwMode="auto">
          <a:xfrm>
            <a:off x="6355080" y="2943555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50" name="Text Box 38"/>
          <p:cNvSpPr txBox="1">
            <a:spLocks noChangeArrowheads="1"/>
          </p:cNvSpPr>
          <p:nvPr/>
        </p:nvSpPr>
        <p:spPr bwMode="auto">
          <a:xfrm>
            <a:off x="6202680" y="2895600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9</a:t>
            </a:r>
          </a:p>
        </p:txBody>
      </p:sp>
      <p:sp>
        <p:nvSpPr>
          <p:cNvPr id="51" name="Text Box 39"/>
          <p:cNvSpPr txBox="1">
            <a:spLocks noChangeArrowheads="1"/>
          </p:cNvSpPr>
          <p:nvPr/>
        </p:nvSpPr>
        <p:spPr bwMode="auto">
          <a:xfrm>
            <a:off x="4572000" y="3460750"/>
            <a:ext cx="22402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16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8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52" name="Text Box 40"/>
          <p:cNvSpPr txBox="1">
            <a:spLocks noChangeArrowheads="1"/>
          </p:cNvSpPr>
          <p:nvPr/>
        </p:nvSpPr>
        <p:spPr bwMode="auto">
          <a:xfrm>
            <a:off x="6355080" y="3428999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53" name="Text Box 41"/>
          <p:cNvSpPr txBox="1">
            <a:spLocks noChangeArrowheads="1"/>
          </p:cNvSpPr>
          <p:nvPr/>
        </p:nvSpPr>
        <p:spPr bwMode="auto">
          <a:xfrm>
            <a:off x="6202680" y="3429000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  <a:latin typeface="Times New Roman" pitchFamily="18" charset="0"/>
              </a:rPr>
              <a:t>8</a:t>
            </a:r>
          </a:p>
        </p:txBody>
      </p:sp>
      <p:sp>
        <p:nvSpPr>
          <p:cNvPr id="54" name="Text Box 42"/>
          <p:cNvSpPr txBox="1">
            <a:spLocks noChangeArrowheads="1"/>
          </p:cNvSpPr>
          <p:nvPr/>
        </p:nvSpPr>
        <p:spPr bwMode="auto">
          <a:xfrm>
            <a:off x="4572000" y="3994151"/>
            <a:ext cx="23164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16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9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55" name="Text Box 43"/>
          <p:cNvSpPr txBox="1">
            <a:spLocks noChangeArrowheads="1"/>
          </p:cNvSpPr>
          <p:nvPr/>
        </p:nvSpPr>
        <p:spPr bwMode="auto">
          <a:xfrm>
            <a:off x="6431280" y="3962400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56" name="Text Box 44"/>
          <p:cNvSpPr txBox="1">
            <a:spLocks noChangeArrowheads="1"/>
          </p:cNvSpPr>
          <p:nvPr/>
        </p:nvSpPr>
        <p:spPr bwMode="auto">
          <a:xfrm>
            <a:off x="6202680" y="3962401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  <a:latin typeface="Times New Roman" pitchFamily="18" charset="0"/>
              </a:rPr>
              <a:t>7</a:t>
            </a:r>
          </a:p>
        </p:txBody>
      </p:sp>
      <p:sp>
        <p:nvSpPr>
          <p:cNvPr id="57" name="Text Box 42"/>
          <p:cNvSpPr txBox="1">
            <a:spLocks noChangeArrowheads="1"/>
          </p:cNvSpPr>
          <p:nvPr/>
        </p:nvSpPr>
        <p:spPr bwMode="auto">
          <a:xfrm>
            <a:off x="4572000" y="4549775"/>
            <a:ext cx="23164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17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8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58" name="Text Box 43"/>
          <p:cNvSpPr txBox="1">
            <a:spLocks noChangeArrowheads="1"/>
          </p:cNvSpPr>
          <p:nvPr/>
        </p:nvSpPr>
        <p:spPr bwMode="auto">
          <a:xfrm>
            <a:off x="6431280" y="4518024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59" name="Text Box 44"/>
          <p:cNvSpPr txBox="1">
            <a:spLocks noChangeArrowheads="1"/>
          </p:cNvSpPr>
          <p:nvPr/>
        </p:nvSpPr>
        <p:spPr bwMode="auto">
          <a:xfrm>
            <a:off x="6202680" y="4518025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9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60" name="Text Box 42"/>
          <p:cNvSpPr txBox="1">
            <a:spLocks noChangeArrowheads="1"/>
          </p:cNvSpPr>
          <p:nvPr/>
        </p:nvSpPr>
        <p:spPr bwMode="auto">
          <a:xfrm>
            <a:off x="4572000" y="5083175"/>
            <a:ext cx="23164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17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9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61" name="Text Box 43"/>
          <p:cNvSpPr txBox="1">
            <a:spLocks noChangeArrowheads="1"/>
          </p:cNvSpPr>
          <p:nvPr/>
        </p:nvSpPr>
        <p:spPr bwMode="auto">
          <a:xfrm>
            <a:off x="6431280" y="5051424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62" name="Text Box 44"/>
          <p:cNvSpPr txBox="1">
            <a:spLocks noChangeArrowheads="1"/>
          </p:cNvSpPr>
          <p:nvPr/>
        </p:nvSpPr>
        <p:spPr bwMode="auto">
          <a:xfrm>
            <a:off x="6202680" y="5051425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8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63" name="Text Box 42"/>
          <p:cNvSpPr txBox="1">
            <a:spLocks noChangeArrowheads="1"/>
          </p:cNvSpPr>
          <p:nvPr/>
        </p:nvSpPr>
        <p:spPr bwMode="auto">
          <a:xfrm>
            <a:off x="4572000" y="5616575"/>
            <a:ext cx="23164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18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9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64" name="Text Box 43"/>
          <p:cNvSpPr txBox="1">
            <a:spLocks noChangeArrowheads="1"/>
          </p:cNvSpPr>
          <p:nvPr/>
        </p:nvSpPr>
        <p:spPr bwMode="auto">
          <a:xfrm>
            <a:off x="6431280" y="5584824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65" name="Text Box 44"/>
          <p:cNvSpPr txBox="1">
            <a:spLocks noChangeArrowheads="1"/>
          </p:cNvSpPr>
          <p:nvPr/>
        </p:nvSpPr>
        <p:spPr bwMode="auto">
          <a:xfrm>
            <a:off x="6202680" y="5584825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9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66" name="Picture 6" descr="APPL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5638800"/>
            <a:ext cx="685800" cy="538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" name="Picture 9" descr="SUNFACE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3505200"/>
            <a:ext cx="110458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" name="Picture 10" descr="SUNFACE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00800" y="1143000"/>
            <a:ext cx="85344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" name="Picture 11" descr="APPL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1828800"/>
            <a:ext cx="77567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" name="AutoShape 12"/>
          <p:cNvSpPr>
            <a:spLocks noChangeArrowheads="1"/>
          </p:cNvSpPr>
          <p:nvPr/>
        </p:nvSpPr>
        <p:spPr bwMode="auto">
          <a:xfrm>
            <a:off x="6553200" y="2438400"/>
            <a:ext cx="609600" cy="457200"/>
          </a:xfrm>
          <a:prstGeom prst="smileyFace">
            <a:avLst>
              <a:gd name="adj" fmla="val 4653"/>
            </a:avLst>
          </a:prstGeom>
          <a:solidFill>
            <a:srgbClr val="FF0000"/>
          </a:solidFill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8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" name="Smiley Face 70"/>
          <p:cNvSpPr/>
          <p:nvPr/>
        </p:nvSpPr>
        <p:spPr>
          <a:xfrm>
            <a:off x="6553200" y="4648200"/>
            <a:ext cx="609600" cy="457200"/>
          </a:xfrm>
          <a:prstGeom prst="smileyFac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blinds dir="vert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36"/>
          <p:cNvSpPr txBox="1">
            <a:spLocks noChangeArrowheads="1"/>
          </p:cNvSpPr>
          <p:nvPr/>
        </p:nvSpPr>
        <p:spPr bwMode="auto">
          <a:xfrm>
            <a:off x="4572000" y="609600"/>
            <a:ext cx="20878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15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6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37" name="Text Box 37"/>
          <p:cNvSpPr txBox="1">
            <a:spLocks noChangeArrowheads="1"/>
          </p:cNvSpPr>
          <p:nvPr/>
        </p:nvSpPr>
        <p:spPr bwMode="auto">
          <a:xfrm>
            <a:off x="6355080" y="657555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38" name="Text Box 38"/>
          <p:cNvSpPr txBox="1">
            <a:spLocks noChangeArrowheads="1"/>
          </p:cNvSpPr>
          <p:nvPr/>
        </p:nvSpPr>
        <p:spPr bwMode="auto">
          <a:xfrm>
            <a:off x="6202680" y="609600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9</a:t>
            </a:r>
          </a:p>
        </p:txBody>
      </p:sp>
      <p:sp>
        <p:nvSpPr>
          <p:cNvPr id="39" name="Text Box 39"/>
          <p:cNvSpPr txBox="1">
            <a:spLocks noChangeArrowheads="1"/>
          </p:cNvSpPr>
          <p:nvPr/>
        </p:nvSpPr>
        <p:spPr bwMode="auto">
          <a:xfrm>
            <a:off x="4572000" y="1174750"/>
            <a:ext cx="22402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15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7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40" name="Text Box 40"/>
          <p:cNvSpPr txBox="1">
            <a:spLocks noChangeArrowheads="1"/>
          </p:cNvSpPr>
          <p:nvPr/>
        </p:nvSpPr>
        <p:spPr bwMode="auto">
          <a:xfrm>
            <a:off x="6355080" y="1142999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41" name="Text Box 41"/>
          <p:cNvSpPr txBox="1">
            <a:spLocks noChangeArrowheads="1"/>
          </p:cNvSpPr>
          <p:nvPr/>
        </p:nvSpPr>
        <p:spPr bwMode="auto">
          <a:xfrm>
            <a:off x="6202680" y="1143000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  <a:latin typeface="Times New Roman" pitchFamily="18" charset="0"/>
              </a:rPr>
              <a:t>8</a:t>
            </a:r>
          </a:p>
        </p:txBody>
      </p:sp>
      <p:sp>
        <p:nvSpPr>
          <p:cNvPr id="42" name="Text Box 42"/>
          <p:cNvSpPr txBox="1">
            <a:spLocks noChangeArrowheads="1"/>
          </p:cNvSpPr>
          <p:nvPr/>
        </p:nvSpPr>
        <p:spPr bwMode="auto">
          <a:xfrm>
            <a:off x="4572000" y="1784350"/>
            <a:ext cx="23164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15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8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43" name="Text Box 43"/>
          <p:cNvSpPr txBox="1">
            <a:spLocks noChangeArrowheads="1"/>
          </p:cNvSpPr>
          <p:nvPr/>
        </p:nvSpPr>
        <p:spPr bwMode="auto">
          <a:xfrm>
            <a:off x="6431280" y="1752599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44" name="Text Box 44"/>
          <p:cNvSpPr txBox="1">
            <a:spLocks noChangeArrowheads="1"/>
          </p:cNvSpPr>
          <p:nvPr/>
        </p:nvSpPr>
        <p:spPr bwMode="auto">
          <a:xfrm>
            <a:off x="6202680" y="1752600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  <a:latin typeface="Times New Roman" pitchFamily="18" charset="0"/>
              </a:rPr>
              <a:t>7</a:t>
            </a:r>
          </a:p>
        </p:txBody>
      </p:sp>
      <p:sp>
        <p:nvSpPr>
          <p:cNvPr id="45" name="Text Box 42"/>
          <p:cNvSpPr txBox="1">
            <a:spLocks noChangeArrowheads="1"/>
          </p:cNvSpPr>
          <p:nvPr/>
        </p:nvSpPr>
        <p:spPr bwMode="auto">
          <a:xfrm>
            <a:off x="4572000" y="2317750"/>
            <a:ext cx="23164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15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9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46" name="Text Box 43"/>
          <p:cNvSpPr txBox="1">
            <a:spLocks noChangeArrowheads="1"/>
          </p:cNvSpPr>
          <p:nvPr/>
        </p:nvSpPr>
        <p:spPr bwMode="auto">
          <a:xfrm>
            <a:off x="6431280" y="2285999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47" name="Text Box 44"/>
          <p:cNvSpPr txBox="1">
            <a:spLocks noChangeArrowheads="1"/>
          </p:cNvSpPr>
          <p:nvPr/>
        </p:nvSpPr>
        <p:spPr bwMode="auto">
          <a:xfrm>
            <a:off x="6202680" y="2286000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</a:rPr>
              <a:t>6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8" name="Text Box 36"/>
          <p:cNvSpPr txBox="1">
            <a:spLocks noChangeArrowheads="1"/>
          </p:cNvSpPr>
          <p:nvPr/>
        </p:nvSpPr>
        <p:spPr bwMode="auto">
          <a:xfrm>
            <a:off x="4572000" y="2895600"/>
            <a:ext cx="20878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16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7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49" name="Text Box 37"/>
          <p:cNvSpPr txBox="1">
            <a:spLocks noChangeArrowheads="1"/>
          </p:cNvSpPr>
          <p:nvPr/>
        </p:nvSpPr>
        <p:spPr bwMode="auto">
          <a:xfrm>
            <a:off x="6355080" y="2943555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50" name="Text Box 38"/>
          <p:cNvSpPr txBox="1">
            <a:spLocks noChangeArrowheads="1"/>
          </p:cNvSpPr>
          <p:nvPr/>
        </p:nvSpPr>
        <p:spPr bwMode="auto">
          <a:xfrm>
            <a:off x="6202680" y="2895600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9</a:t>
            </a:r>
          </a:p>
        </p:txBody>
      </p:sp>
      <p:sp>
        <p:nvSpPr>
          <p:cNvPr id="51" name="Text Box 39"/>
          <p:cNvSpPr txBox="1">
            <a:spLocks noChangeArrowheads="1"/>
          </p:cNvSpPr>
          <p:nvPr/>
        </p:nvSpPr>
        <p:spPr bwMode="auto">
          <a:xfrm>
            <a:off x="4572000" y="3460750"/>
            <a:ext cx="22402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16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8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52" name="Text Box 40"/>
          <p:cNvSpPr txBox="1">
            <a:spLocks noChangeArrowheads="1"/>
          </p:cNvSpPr>
          <p:nvPr/>
        </p:nvSpPr>
        <p:spPr bwMode="auto">
          <a:xfrm>
            <a:off x="6355080" y="3428999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53" name="Text Box 41"/>
          <p:cNvSpPr txBox="1">
            <a:spLocks noChangeArrowheads="1"/>
          </p:cNvSpPr>
          <p:nvPr/>
        </p:nvSpPr>
        <p:spPr bwMode="auto">
          <a:xfrm>
            <a:off x="6202680" y="3429000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  <a:latin typeface="Times New Roman" pitchFamily="18" charset="0"/>
              </a:rPr>
              <a:t>8</a:t>
            </a:r>
          </a:p>
        </p:txBody>
      </p:sp>
      <p:sp>
        <p:nvSpPr>
          <p:cNvPr id="54" name="Text Box 42"/>
          <p:cNvSpPr txBox="1">
            <a:spLocks noChangeArrowheads="1"/>
          </p:cNvSpPr>
          <p:nvPr/>
        </p:nvSpPr>
        <p:spPr bwMode="auto">
          <a:xfrm>
            <a:off x="4572000" y="3994151"/>
            <a:ext cx="23164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16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9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55" name="Text Box 43"/>
          <p:cNvSpPr txBox="1">
            <a:spLocks noChangeArrowheads="1"/>
          </p:cNvSpPr>
          <p:nvPr/>
        </p:nvSpPr>
        <p:spPr bwMode="auto">
          <a:xfrm>
            <a:off x="6431280" y="3962400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56" name="Text Box 44"/>
          <p:cNvSpPr txBox="1">
            <a:spLocks noChangeArrowheads="1"/>
          </p:cNvSpPr>
          <p:nvPr/>
        </p:nvSpPr>
        <p:spPr bwMode="auto">
          <a:xfrm>
            <a:off x="6202680" y="3962401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  <a:latin typeface="Times New Roman" pitchFamily="18" charset="0"/>
              </a:rPr>
              <a:t>7</a:t>
            </a:r>
          </a:p>
        </p:txBody>
      </p:sp>
      <p:sp>
        <p:nvSpPr>
          <p:cNvPr id="57" name="Text Box 42"/>
          <p:cNvSpPr txBox="1">
            <a:spLocks noChangeArrowheads="1"/>
          </p:cNvSpPr>
          <p:nvPr/>
        </p:nvSpPr>
        <p:spPr bwMode="auto">
          <a:xfrm>
            <a:off x="4572000" y="4549775"/>
            <a:ext cx="23164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17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8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58" name="Text Box 43"/>
          <p:cNvSpPr txBox="1">
            <a:spLocks noChangeArrowheads="1"/>
          </p:cNvSpPr>
          <p:nvPr/>
        </p:nvSpPr>
        <p:spPr bwMode="auto">
          <a:xfrm>
            <a:off x="6431280" y="4518024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59" name="Text Box 44"/>
          <p:cNvSpPr txBox="1">
            <a:spLocks noChangeArrowheads="1"/>
          </p:cNvSpPr>
          <p:nvPr/>
        </p:nvSpPr>
        <p:spPr bwMode="auto">
          <a:xfrm>
            <a:off x="6202680" y="4518025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9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60" name="Text Box 42"/>
          <p:cNvSpPr txBox="1">
            <a:spLocks noChangeArrowheads="1"/>
          </p:cNvSpPr>
          <p:nvPr/>
        </p:nvSpPr>
        <p:spPr bwMode="auto">
          <a:xfrm>
            <a:off x="4572000" y="5083175"/>
            <a:ext cx="23164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17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9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61" name="Text Box 43"/>
          <p:cNvSpPr txBox="1">
            <a:spLocks noChangeArrowheads="1"/>
          </p:cNvSpPr>
          <p:nvPr/>
        </p:nvSpPr>
        <p:spPr bwMode="auto">
          <a:xfrm>
            <a:off x="6431280" y="5051424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62" name="Text Box 44"/>
          <p:cNvSpPr txBox="1">
            <a:spLocks noChangeArrowheads="1"/>
          </p:cNvSpPr>
          <p:nvPr/>
        </p:nvSpPr>
        <p:spPr bwMode="auto">
          <a:xfrm>
            <a:off x="6202680" y="5051425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8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63" name="Text Box 42"/>
          <p:cNvSpPr txBox="1">
            <a:spLocks noChangeArrowheads="1"/>
          </p:cNvSpPr>
          <p:nvPr/>
        </p:nvSpPr>
        <p:spPr bwMode="auto">
          <a:xfrm>
            <a:off x="4572000" y="5616575"/>
            <a:ext cx="231648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18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-  </a:t>
            </a:r>
            <a:r>
              <a:rPr lang="en-US" sz="4000" b="1" dirty="0" smtClean="0">
                <a:solidFill>
                  <a:srgbClr val="3333FF"/>
                </a:solidFill>
                <a:latin typeface=".VnArial Narrow" pitchFamily="34" charset="0"/>
              </a:rPr>
              <a:t>9  </a:t>
            </a:r>
            <a:r>
              <a:rPr lang="en-US" sz="4000" b="1" dirty="0">
                <a:solidFill>
                  <a:srgbClr val="3333FF"/>
                </a:solidFill>
                <a:latin typeface=".VnArial Narrow" pitchFamily="34" charset="0"/>
              </a:rPr>
              <a:t>= </a:t>
            </a:r>
          </a:p>
        </p:txBody>
      </p:sp>
      <p:sp>
        <p:nvSpPr>
          <p:cNvPr id="64" name="Text Box 43"/>
          <p:cNvSpPr txBox="1">
            <a:spLocks noChangeArrowheads="1"/>
          </p:cNvSpPr>
          <p:nvPr/>
        </p:nvSpPr>
        <p:spPr bwMode="auto">
          <a:xfrm>
            <a:off x="6431280" y="5584824"/>
            <a:ext cx="96012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3333FF"/>
                </a:solidFill>
                <a:latin typeface=".VnArial Narrow" pitchFamily="34" charset="0"/>
              </a:rPr>
              <a:t>….</a:t>
            </a:r>
          </a:p>
        </p:txBody>
      </p:sp>
      <p:sp>
        <p:nvSpPr>
          <p:cNvPr id="65" name="Text Box 44"/>
          <p:cNvSpPr txBox="1">
            <a:spLocks noChangeArrowheads="1"/>
          </p:cNvSpPr>
          <p:nvPr/>
        </p:nvSpPr>
        <p:spPr bwMode="auto">
          <a:xfrm>
            <a:off x="6202680" y="5584825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9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66" name="Picture 6" descr="APPL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5181600"/>
            <a:ext cx="685800" cy="538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" name="Picture 9" descr="SUNFACE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7800" y="3429000"/>
            <a:ext cx="110458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" name="Picture 10" descr="SUNFACE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1219200"/>
            <a:ext cx="85344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" name="Picture 11" descr="APPL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362200"/>
            <a:ext cx="77567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" name="AutoShape 12"/>
          <p:cNvSpPr>
            <a:spLocks noChangeArrowheads="1"/>
          </p:cNvSpPr>
          <p:nvPr/>
        </p:nvSpPr>
        <p:spPr bwMode="auto">
          <a:xfrm>
            <a:off x="5562600" y="2971800"/>
            <a:ext cx="609600" cy="457200"/>
          </a:xfrm>
          <a:prstGeom prst="smileyFace">
            <a:avLst>
              <a:gd name="adj" fmla="val 4653"/>
            </a:avLst>
          </a:prstGeom>
          <a:solidFill>
            <a:srgbClr val="FF0000"/>
          </a:solidFill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8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" name="Smiley Face 70"/>
          <p:cNvSpPr/>
          <p:nvPr/>
        </p:nvSpPr>
        <p:spPr>
          <a:xfrm>
            <a:off x="4724400" y="4648200"/>
            <a:ext cx="609600" cy="457200"/>
          </a:xfrm>
          <a:prstGeom prst="smileyFac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blinds dir="vert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4343400" y="2362200"/>
            <a:ext cx="3733800" cy="9906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en-US" sz="6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- 6 = 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4343400" y="2362200"/>
            <a:ext cx="3733800" cy="9906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- 9 = 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4114800" y="2362200"/>
            <a:ext cx="3980498" cy="9906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16 </a:t>
            </a:r>
            <a:r>
              <a:rPr lang="en-US" sz="6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6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en-US" sz="6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= 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4343400" y="2362200"/>
            <a:ext cx="3733800" cy="9906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 bwMode="auto">
          <a:xfrm>
            <a:off x="4343400" y="2362200"/>
            <a:ext cx="3733800" cy="9906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0" b="1" dirty="0" smtClean="0">
                <a:solidFill>
                  <a:srgbClr val="FF99FF"/>
                </a:solidFill>
                <a:latin typeface="Times New Roman" pitchFamily="18" charset="0"/>
                <a:cs typeface="Times New Roman" pitchFamily="18" charset="0"/>
              </a:rPr>
              <a:t>16 </a:t>
            </a:r>
            <a:r>
              <a:rPr lang="en-US" sz="6000" b="1" dirty="0">
                <a:solidFill>
                  <a:srgbClr val="FF99FF"/>
                </a:solidFill>
                <a:latin typeface="Times New Roman" pitchFamily="18" charset="0"/>
                <a:cs typeface="Times New Roman" pitchFamily="18" charset="0"/>
              </a:rPr>
              <a:t>- 8 = 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 bwMode="auto">
          <a:xfrm>
            <a:off x="4343400" y="2362200"/>
            <a:ext cx="3733800" cy="9906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17 </a:t>
            </a:r>
            <a:r>
              <a:rPr lang="en-US" sz="6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6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en-US" sz="6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 bwMode="auto">
          <a:xfrm>
            <a:off x="4038600" y="2362200"/>
            <a:ext cx="4182745" cy="9906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0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16 </a:t>
            </a:r>
            <a:r>
              <a:rPr lang="en-US" sz="6000" b="1" dirty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– 9 = </a:t>
            </a:r>
          </a:p>
        </p:txBody>
      </p:sp>
      <p:sp>
        <p:nvSpPr>
          <p:cNvPr id="89098" name="Text Box 13"/>
          <p:cNvSpPr txBox="1">
            <a:spLocks noChangeArrowheads="1"/>
          </p:cNvSpPr>
          <p:nvPr/>
        </p:nvSpPr>
        <p:spPr bwMode="auto">
          <a:xfrm>
            <a:off x="2057400" y="752475"/>
            <a:ext cx="810768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30000"/>
              </a:spcBef>
            </a:pPr>
            <a:r>
              <a:rPr lang="en-US" sz="5400" b="1" dirty="0" err="1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5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5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xoay</a:t>
            </a:r>
            <a:endParaRPr lang="en-US" sz="5400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9099" name="Picture 9" descr="WhitecornerFlow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0005" y="5500688"/>
            <a:ext cx="192024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100" name="Picture 9" descr="WhitecornerFlow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01363" y="5562600"/>
            <a:ext cx="1900237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101" name="Picture 9" descr="WhitecornerFlow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881360" y="1"/>
            <a:ext cx="192024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102" name="Picture 9" descr="WhitecornerFlowe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" y="0"/>
            <a:ext cx="190023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itle 1"/>
          <p:cNvSpPr txBox="1">
            <a:spLocks/>
          </p:cNvSpPr>
          <p:nvPr/>
        </p:nvSpPr>
        <p:spPr bwMode="auto">
          <a:xfrm>
            <a:off x="4046855" y="2362200"/>
            <a:ext cx="4182745" cy="9906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13 </a:t>
            </a:r>
            <a:r>
              <a:rPr lang="en-US" sz="60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– 5 = 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 bwMode="auto">
          <a:xfrm>
            <a:off x="4038600" y="2362200"/>
            <a:ext cx="4182745" cy="9906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18 </a:t>
            </a:r>
            <a:r>
              <a:rPr lang="en-US" sz="6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6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en-US" sz="6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 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 bwMode="auto">
          <a:xfrm>
            <a:off x="4038600" y="2362200"/>
            <a:ext cx="4182745" cy="9906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13 </a:t>
            </a:r>
            <a:r>
              <a:rPr lang="en-US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 6 = 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2" grpId="0"/>
      <p:bldP spid="12" grpId="1"/>
      <p:bldP spid="14" grpId="0"/>
      <p:bldP spid="14" grpId="1"/>
      <p:bldP spid="15" grpId="0"/>
      <p:bldP spid="15" grpId="1"/>
      <p:bldP spid="19" grpId="0"/>
      <p:bldP spid="19" grpId="1"/>
      <p:bldP spid="20" grpId="0"/>
      <p:bldP spid="20" grpId="1"/>
      <p:bldP spid="22" grpId="0"/>
      <p:bldP spid="22" grpId="1"/>
      <p:bldP spid="18" grpId="0"/>
      <p:bldP spid="18" grpId="1"/>
      <p:bldP spid="23" grpId="0"/>
      <p:bldP spid="23" grpId="1"/>
      <p:bldP spid="25" grpId="0"/>
      <p:bldP spid="25" grpId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ai dan so nuoc ta">
  <a:themeElements>
    <a:clrScheme name="bai dan so nuoc 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ai dan so nuoc 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ai dan so nuoc 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i dan so nuoc 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i dan so nuoc 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i dan so nuoc 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i dan so nuoc 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i dan so nuoc 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i dan so nuoc 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i dan so nuoc 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i dan so nuoc 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i dan so nuoc 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i dan so nuoc 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i dan so nuoc 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bai dan so nuoc ta">
  <a:themeElements>
    <a:clrScheme name="bai dan so nuoc 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ai dan so nuoc 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ai dan so nuoc 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i dan so nuoc 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i dan so nuoc 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i dan so nuoc 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i dan so nuoc 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i dan so nuoc 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i dan so nuoc 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i dan so nuoc 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i dan so nuoc 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i dan so nuoc 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i dan so nuoc 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i dan so nuoc 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2714</TotalTime>
  <Words>668</Words>
  <Application>Microsoft Office PowerPoint</Application>
  <PresentationFormat>Custom</PresentationFormat>
  <Paragraphs>268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9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Default Design</vt:lpstr>
      <vt:lpstr>bai dan so nuoc ta</vt:lpstr>
      <vt:lpstr>1_bai dan so nuoc ta</vt:lpstr>
      <vt:lpstr>2_Default Design</vt:lpstr>
      <vt:lpstr>Office Theme</vt:lpstr>
      <vt:lpstr>1_Office Theme</vt:lpstr>
      <vt:lpstr>2_Office Theme</vt:lpstr>
      <vt:lpstr>7_Default Design</vt:lpstr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Admin</cp:lastModifiedBy>
  <cp:revision>211</cp:revision>
  <dcterms:created xsi:type="dcterms:W3CDTF">2005-12-31T19:24:45Z</dcterms:created>
  <dcterms:modified xsi:type="dcterms:W3CDTF">2020-12-04T06:37:29Z</dcterms:modified>
</cp:coreProperties>
</file>