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media/audio4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4059" r:id="rId3"/>
    <p:sldMasterId id="2147484436" r:id="rId4"/>
    <p:sldMasterId id="2147484449" r:id="rId5"/>
    <p:sldMasterId id="2147484461" r:id="rId6"/>
    <p:sldMasterId id="2147485994" r:id="rId7"/>
    <p:sldMasterId id="2147486007" r:id="rId8"/>
    <p:sldMasterId id="2147486019" r:id="rId9"/>
  </p:sldMasterIdLst>
  <p:notesMasterIdLst>
    <p:notesMasterId r:id="rId30"/>
  </p:notesMasterIdLst>
  <p:sldIdLst>
    <p:sldId id="346" r:id="rId10"/>
    <p:sldId id="349" r:id="rId11"/>
    <p:sldId id="348" r:id="rId12"/>
    <p:sldId id="334" r:id="rId13"/>
    <p:sldId id="345" r:id="rId14"/>
    <p:sldId id="330" r:id="rId15"/>
    <p:sldId id="295" r:id="rId16"/>
    <p:sldId id="339" r:id="rId17"/>
    <p:sldId id="340" r:id="rId18"/>
    <p:sldId id="332" r:id="rId19"/>
    <p:sldId id="352" r:id="rId20"/>
    <p:sldId id="353" r:id="rId21"/>
    <p:sldId id="354" r:id="rId22"/>
    <p:sldId id="355" r:id="rId23"/>
    <p:sldId id="335" r:id="rId24"/>
    <p:sldId id="341" r:id="rId25"/>
    <p:sldId id="342" r:id="rId26"/>
    <p:sldId id="351" r:id="rId27"/>
    <p:sldId id="350" r:id="rId28"/>
    <p:sldId id="329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66"/>
    <a:srgbClr val="99CCFF"/>
    <a:srgbClr val="00FFFF"/>
    <a:srgbClr val="00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3" autoAdjust="0"/>
    <p:restoredTop sz="94671" autoAdjust="0"/>
  </p:normalViewPr>
  <p:slideViewPr>
    <p:cSldViewPr>
      <p:cViewPr>
        <p:scale>
          <a:sx n="60" d="100"/>
          <a:sy n="60" d="100"/>
        </p:scale>
        <p:origin x="-167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93CABE2-BC43-4554-9B1C-C44EB236F79F}" type="datetimeFigureOut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DC06AB-6C76-480B-B2D9-640D705ED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81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19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3DE321-8ADF-41CE-8D4E-BEDD3A2C5B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5E5DE67-FBD4-4D8E-8953-BD1268800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9677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9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FED901D-B39A-4D94-8754-266A774B68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B974374-948A-4B94-BDA8-AAEF85DDE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69C30DE-2348-4324-9FE4-39587429E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D2355EB-A17C-4D22-9031-20ED38E490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24CBBDC-84C7-4122-ADF2-A92947A11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80C8A29-2D9B-4D0F-BA0D-0CA667A79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EFF6D22-ACAD-48D4-8354-6FD192FD4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79FDEF0-C867-4B5C-BAF8-8C1865535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8F0EA68-D9CE-412A-A48C-1DD899206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DC1C3F6-2781-4BEA-821B-545A64D37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F42C9F0-B4C6-4F25-AB9C-747E78CB1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D3B9FC5-AD3F-4A93-AF32-109A5EB58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16D2D57-DFD1-4BB8-A930-B145A306F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34BBCCB-E925-4D15-AF1A-BB204ABD1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906B0B53-241C-4FD2-ABE4-6D04D4316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6D6AF8C-B141-49EB-A347-477853EA4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0AAAC48-45DC-48C5-983E-4D7A56064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E501D60-6DC6-4048-BA13-706CC3C89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9B25677-F333-41FA-BA78-B28C3D6C2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36D1EF7-613E-4EAB-9D05-D99131110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ACE19CDD-B7B9-4FF5-B360-52FFE2C74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31993016-014D-4A96-870D-246A4AF3B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8F6B985-A6DB-469C-A2F8-72EF08F41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848084A-64EE-4031-8EAA-140213C82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C38C6F4C-631D-4B2D-B6F3-095AEF936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602EAB4-154E-4460-8858-C558AC46ACCD}" type="datetimeFigureOut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8BA4EAC0-5BB1-4130-A74D-3062C49BE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A9191C09-6819-4A44-B9D0-1F298D42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79AE32CF-24D8-45B5-9844-D7EDA19FC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69134909-BB4C-4CDB-B940-01120FC01C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20940528-74D3-4921-9753-9ADB6D8FB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F16DDACA-3ABF-4C54-9FFE-9B6C0D623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98D3FF5-003A-4FCD-9CBD-67B5EFACA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F3F015E-413F-4DBF-A731-4240B7F40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4036064-EB7A-4356-9A3D-0908C7887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506F3260-3BA8-4827-B96C-DED53273E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4597679C-5B9E-4874-9583-3E5DDD586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BBE9CDB9-6427-4FE4-8349-0A2E48836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D62D38C-ACAE-4C2C-8A19-ED21D1CB0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C472B08-8F09-4283-AEC1-C7D0B6823FAA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25F896-09BD-428B-A3E9-4024AA88491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3B6B110-E70A-446C-A694-E8F7CAAC2C39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F1377E6-87F6-4E01-A08A-A8AC06B05AB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A289406-9766-4EC0-A1E6-3A87264A2A5F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6F4A90B-3A00-4336-BB54-3204FD76EB1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D351F0B-5DB4-4196-B3B9-533909B66BBF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982632B-B1A6-42D7-8D84-ABFCD10BDEC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6072894-D0C7-4C4C-BB5C-A6BC08F8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21FE5B2-4528-4DB3-AFF2-33BC4ABBE0EE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332ED8F-1788-4671-97DF-14F91AE8370D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DE0D9B8-F4DE-45A0-8D89-E4C13E373315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E365D33-90FB-4EA7-825C-98E20B0FF7F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357598-79DE-49E3-9EFA-8B9E049827F3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D7C5EA2-309A-4190-B58D-0E37A21BC07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976233A-6F83-4147-8C4A-8B296A726E10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326688C-C90F-456D-AB3A-94250CB0EA39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C8F813D-4AC3-4540-AC02-5235BE801596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67791DF-AC5C-41C7-AD1C-3E20CDDA7231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9CF5777-087C-4E60-BC99-B898070E7609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880AE8C-015F-42F3-92E1-0E48A2788D7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9C44EC-47CD-453F-91FB-92DFDC1658A6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9F6C3B0-FEC1-4E84-8F18-818ED837213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92EF0-0823-479E-9CC1-1E1E24FCE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96901-828F-45C6-8714-AA2D6DFAF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2DBA3-8F82-495F-902D-8DEADDD5B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9C8F953-C7A8-415A-B35E-95A7B5F38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171C-489F-426F-BC16-02F065A67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C6B9A-1C8B-4FEA-AFFE-823D9B715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8EA73-45AD-4227-B120-69EE32E48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9D25-7D63-437E-9DBD-38C9A6CD8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0402-11B8-4551-9635-DC9141AB3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073BF-C8C5-4DCD-A949-D585BDAE4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ACEBF-60ED-4F55-B505-B406DFD77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7650-343A-4741-9C34-1D7688BF0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F35C62-380C-442B-84D5-C69C4CFFD10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665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51F4A-DD21-4CB1-97BB-FA6842DCAEA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8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408A1BA-CC45-49FE-9960-21CD47498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6D4AC4-5CBC-40AA-9B1E-D0EB073BA0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494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4561A-35DE-4251-A7AD-94752DEB3EA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197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94A00-63DA-4380-9DCC-ECFADC852B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5245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FA8BB8-0A52-4BB4-8CD2-67698CF784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763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6E380-56C2-41E6-9CA6-ED6A3F011C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653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545BB-5DFE-4518-8DA6-819CE7FBC87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605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C2587-1AAF-4AEC-A4D8-6F9F1C6F72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873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4D161-88ED-4E8A-B903-083EACA754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973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4406BB-7514-492B-B6B0-E8B512E270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816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6537B6-9BC1-4013-9B0A-C364194AC8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6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B562DD8-730A-4708-BECC-2C6905A470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2287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909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888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8935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501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5200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221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793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20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30D766-B97F-44D9-B1CB-42F28BB39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114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2672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833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448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164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553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7521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27587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341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10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fld id="{5C085A10-D7D9-44A0-88E9-F13DE750E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3" r:id="rId1"/>
    <p:sldLayoutId id="2147485924" r:id="rId2"/>
    <p:sldLayoutId id="2147485925" r:id="rId3"/>
    <p:sldLayoutId id="2147485926" r:id="rId4"/>
    <p:sldLayoutId id="2147485927" r:id="rId5"/>
    <p:sldLayoutId id="2147485928" r:id="rId6"/>
    <p:sldLayoutId id="2147485929" r:id="rId7"/>
    <p:sldLayoutId id="2147485930" r:id="rId8"/>
    <p:sldLayoutId id="2147485931" r:id="rId9"/>
    <p:sldLayoutId id="2147485932" r:id="rId10"/>
    <p:sldLayoutId id="2147485933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fld id="{A6DD95D9-3663-4729-982A-0ECED4286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34" r:id="rId1"/>
    <p:sldLayoutId id="2147485935" r:id="rId2"/>
    <p:sldLayoutId id="2147485936" r:id="rId3"/>
    <p:sldLayoutId id="2147485937" r:id="rId4"/>
    <p:sldLayoutId id="2147485938" r:id="rId5"/>
    <p:sldLayoutId id="2147485939" r:id="rId6"/>
    <p:sldLayoutId id="2147485940" r:id="rId7"/>
    <p:sldLayoutId id="2147485941" r:id="rId8"/>
    <p:sldLayoutId id="2147485942" r:id="rId9"/>
    <p:sldLayoutId id="2147485943" r:id="rId10"/>
    <p:sldLayoutId id="2147485944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fld id="{9793C971-745B-43D6-B572-DF88E99D7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5" r:id="rId1"/>
    <p:sldLayoutId id="2147485946" r:id="rId2"/>
    <p:sldLayoutId id="2147485947" r:id="rId3"/>
    <p:sldLayoutId id="2147485948" r:id="rId4"/>
    <p:sldLayoutId id="2147485949" r:id="rId5"/>
    <p:sldLayoutId id="2147485950" r:id="rId6"/>
    <p:sldLayoutId id="2147485951" r:id="rId7"/>
    <p:sldLayoutId id="2147485952" r:id="rId8"/>
    <p:sldLayoutId id="2147485953" r:id="rId9"/>
    <p:sldLayoutId id="2147485954" r:id="rId10"/>
    <p:sldLayoutId id="2147485955" r:id="rId11"/>
    <p:sldLayoutId id="2147485956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>
              <a:defRPr/>
            </a:pPr>
            <a:fld id="{5AC83E29-DC1D-4A90-97F8-C92AB552DC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7" r:id="rId1"/>
    <p:sldLayoutId id="2147485958" r:id="rId2"/>
    <p:sldLayoutId id="2147485959" r:id="rId3"/>
    <p:sldLayoutId id="2147485960" r:id="rId4"/>
    <p:sldLayoutId id="2147485961" r:id="rId5"/>
    <p:sldLayoutId id="2147485962" r:id="rId6"/>
    <p:sldLayoutId id="2147485963" r:id="rId7"/>
    <p:sldLayoutId id="2147485964" r:id="rId8"/>
    <p:sldLayoutId id="2147485965" r:id="rId9"/>
    <p:sldLayoutId id="2147485966" r:id="rId10"/>
    <p:sldLayoutId id="214748596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vi-VN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E4A344F6-ED99-4BD7-8691-7F88156C18FB}" type="datetimeFigureOut">
              <a:rPr lang="vi-VN"/>
              <a:pPr>
                <a:defRPr/>
              </a:pPr>
              <a:t>01/12/2020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84977DDB-B52C-46EC-B57C-5AFECB5A207C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9" r:id="rId1"/>
    <p:sldLayoutId id="2147485970" r:id="rId2"/>
    <p:sldLayoutId id="2147485971" r:id="rId3"/>
    <p:sldLayoutId id="2147485972" r:id="rId4"/>
    <p:sldLayoutId id="2147485973" r:id="rId5"/>
    <p:sldLayoutId id="2147485974" r:id="rId6"/>
    <p:sldLayoutId id="2147485975" r:id="rId7"/>
    <p:sldLayoutId id="2147485976" r:id="rId8"/>
    <p:sldLayoutId id="2147485977" r:id="rId9"/>
    <p:sldLayoutId id="2147485978" r:id="rId10"/>
    <p:sldLayoutId id="2147485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028A781-D9CF-4450-A899-5427EACC7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2" r:id="rId1"/>
    <p:sldLayoutId id="2147485913" r:id="rId2"/>
    <p:sldLayoutId id="2147485914" r:id="rId3"/>
    <p:sldLayoutId id="2147485915" r:id="rId4"/>
    <p:sldLayoutId id="2147485916" r:id="rId5"/>
    <p:sldLayoutId id="2147485917" r:id="rId6"/>
    <p:sldLayoutId id="2147485918" r:id="rId7"/>
    <p:sldLayoutId id="2147485919" r:id="rId8"/>
    <p:sldLayoutId id="2147485920" r:id="rId9"/>
    <p:sldLayoutId id="2147485921" r:id="rId10"/>
    <p:sldLayoutId id="21474859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B099D68-9E4E-474E-B77C-320828ADE5C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38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95" r:id="rId1"/>
    <p:sldLayoutId id="2147485996" r:id="rId2"/>
    <p:sldLayoutId id="2147485997" r:id="rId3"/>
    <p:sldLayoutId id="2147485998" r:id="rId4"/>
    <p:sldLayoutId id="2147485999" r:id="rId5"/>
    <p:sldLayoutId id="2147486000" r:id="rId6"/>
    <p:sldLayoutId id="2147486001" r:id="rId7"/>
    <p:sldLayoutId id="2147486002" r:id="rId8"/>
    <p:sldLayoutId id="2147486003" r:id="rId9"/>
    <p:sldLayoutId id="2147486004" r:id="rId10"/>
    <p:sldLayoutId id="2147486005" r:id="rId11"/>
    <p:sldLayoutId id="214748600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218A24C-E430-4D2E-973F-E4AA3AC55DC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12/1/2020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1712041-15A6-4EA1-A44A-CE430E20010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205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8" r:id="rId1"/>
    <p:sldLayoutId id="2147486009" r:id="rId2"/>
    <p:sldLayoutId id="2147486010" r:id="rId3"/>
    <p:sldLayoutId id="2147486011" r:id="rId4"/>
    <p:sldLayoutId id="2147486012" r:id="rId5"/>
    <p:sldLayoutId id="2147486013" r:id="rId6"/>
    <p:sldLayoutId id="2147486014" r:id="rId7"/>
    <p:sldLayoutId id="2147486015" r:id="rId8"/>
    <p:sldLayoutId id="2147486016" r:id="rId9"/>
    <p:sldLayoutId id="2147486017" r:id="rId10"/>
    <p:sldLayoutId id="21474860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12/1/2020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8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gif"/><Relationship Id="rId3" Type="http://schemas.openxmlformats.org/officeDocument/2006/relationships/slideLayout" Target="../slideLayouts/slideLayout80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29.gif"/><Relationship Id="rId2" Type="http://schemas.openxmlformats.org/officeDocument/2006/relationships/audio" Target="../media/audio2.wav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audio" Target="../media/audio3.wav"/><Relationship Id="rId9" Type="http://schemas.openxmlformats.org/officeDocument/2006/relationships/image" Target="../media/image3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2.pn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2.pn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2.pn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6686550" y="1316766"/>
            <a:ext cx="2457450" cy="1892300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t="2037" r="6249"/>
          <a:stretch/>
        </p:blipFill>
        <p:spPr>
          <a:xfrm>
            <a:off x="-10886" y="-175796"/>
            <a:ext cx="9091239" cy="7033796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/>
        </p:blipFill>
        <p:spPr>
          <a:xfrm>
            <a:off x="7753350" y="3670301"/>
            <a:ext cx="1390650" cy="2743201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/>
        </p:blipFill>
        <p:spPr>
          <a:xfrm>
            <a:off x="0" y="4914900"/>
            <a:ext cx="1581150" cy="889000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179512" y="51097"/>
            <a:ext cx="2457450" cy="1892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79320" y="4286275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vi-VN" altLang="zh-CN" sz="4400" dirty="0" smtClean="0">
                <a:ln w="0"/>
                <a:gradFill>
                  <a:gsLst>
                    <a:gs pos="0">
                      <a:srgbClr val="4BACC6">
                        <a:lumMod val="50000"/>
                      </a:srgbClr>
                    </a:gs>
                    <a:gs pos="50000">
                      <a:srgbClr val="4BACC6"/>
                    </a:gs>
                    <a:gs pos="100000">
                      <a:srgbClr val="4BACC6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Tiết:</a:t>
            </a:r>
            <a:r>
              <a:rPr lang="en-US" altLang="zh-CN" sz="4400" dirty="0" smtClean="0">
                <a:ln w="0"/>
                <a:gradFill>
                  <a:gsLst>
                    <a:gs pos="0">
                      <a:srgbClr val="4BACC6">
                        <a:lumMod val="50000"/>
                      </a:srgbClr>
                    </a:gs>
                    <a:gs pos="50000">
                      <a:srgbClr val="4BACC6"/>
                    </a:gs>
                    <a:gs pos="100000">
                      <a:srgbClr val="4BACC6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dirty="0" err="1" smtClean="0">
                <a:ln w="0"/>
                <a:gradFill>
                  <a:gsLst>
                    <a:gs pos="0">
                      <a:srgbClr val="4BACC6">
                        <a:lumMod val="50000"/>
                      </a:srgbClr>
                    </a:gs>
                    <a:gs pos="50000">
                      <a:srgbClr val="4BACC6"/>
                    </a:gs>
                    <a:gs pos="100000">
                      <a:srgbClr val="4BACC6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Toán</a:t>
            </a:r>
            <a:endParaRPr lang="vi-VN" altLang="zh-CN" sz="4400" dirty="0" smtClean="0">
              <a:ln w="0"/>
              <a:gradFill>
                <a:gsLst>
                  <a:gs pos="0">
                    <a:srgbClr val="4BACC6">
                      <a:lumMod val="50000"/>
                    </a:srgbClr>
                  </a:gs>
                  <a:gs pos="50000">
                    <a:srgbClr val="4BACC6"/>
                  </a:gs>
                  <a:gs pos="100000">
                    <a:srgbClr val="4BACC6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方正粗圆_GBK" pitchFamily="65" charset="-122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vi-VN" altLang="zh-CN" sz="440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Lớp</a:t>
            </a:r>
            <a:r>
              <a:rPr lang="en-US" altLang="zh-CN" sz="440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: </a:t>
            </a:r>
            <a:r>
              <a:rPr lang="en-US" altLang="zh-CN" sz="440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2</a:t>
            </a:r>
            <a:endParaRPr lang="en-US" altLang="zh-CN" sz="4400" dirty="0" smtClean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369" y="1761779"/>
            <a:ext cx="7439025" cy="1898084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vi-VN" altLang="zh-CN" sz="5867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华文琥珀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" name="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74" y="3964385"/>
            <a:ext cx="2340768" cy="3176899"/>
          </a:xfrm>
          <a:prstGeom prst="rect">
            <a:avLst/>
          </a:prstGeom>
        </p:spPr>
      </p:pic>
      <p:grpSp>
        <p:nvGrpSpPr>
          <p:cNvPr id="3" name="2 2"/>
          <p:cNvGrpSpPr/>
          <p:nvPr/>
        </p:nvGrpSpPr>
        <p:grpSpPr>
          <a:xfrm>
            <a:off x="6536887" y="5493559"/>
            <a:ext cx="2432925" cy="1352104"/>
            <a:chOff x="-4212976" y="2200858"/>
            <a:chExt cx="4086225" cy="2609267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10" t="40370" r="7603" b="8900"/>
            <a:stretch/>
          </p:blipFill>
          <p:spPr>
            <a:xfrm>
              <a:off x="-4212976" y="2200858"/>
              <a:ext cx="4086225" cy="260926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2724837" y="3691077"/>
              <a:ext cx="310265" cy="890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vi-V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5258" y="5452980"/>
            <a:ext cx="609600" cy="812800"/>
          </a:xfrm>
          <a:prstGeom prst="rect">
            <a:avLst/>
          </a:prstGeom>
        </p:spPr>
      </p:pic>
      <p:pic>
        <p:nvPicPr>
          <p:cNvPr id="17" name="Picture 29" descr="200463042511690xy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33077" y="1482145"/>
            <a:ext cx="2550319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0" descr="Blue_rose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30877" y="4149145"/>
            <a:ext cx="7667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790575" y="2716615"/>
            <a:ext cx="7196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" pitchFamily="34" charset="0"/>
                <a:ea typeface="Times" pitchFamily="34" charset="0"/>
                <a:cs typeface="Times" pitchFamily="34" charset="0"/>
              </a:rPr>
              <a:t>NHIỆT LIỆT CHÀO MỪNG QUÝ THẦY CÔ GIÁO VỀ DỰ GIỜ THĂM LỚP</a:t>
            </a:r>
            <a:endParaRPr lang="en-US" sz="32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" pitchFamily="34" charset="0"/>
              <a:ea typeface="Times" pitchFamily="34" charset="0"/>
              <a:cs typeface="Time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56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34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0" y="304800"/>
            <a:ext cx="2286000" cy="99060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i="1">
                <a:solidFill>
                  <a:srgbClr val="FFFF00"/>
                </a:solidFill>
                <a:latin typeface=".VnTime" pitchFamily="34" charset="0"/>
              </a:rPr>
              <a:t>Bµi 1 :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273300" y="990600"/>
            <a:ext cx="129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.VnTime" pitchFamily="34" charset="0"/>
              </a:rPr>
              <a:t>TÝnh: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219200" y="29718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87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2730500" y="29972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59</a:t>
            </a: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1371600" y="4932363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63</a:t>
            </a:r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4576763" y="29845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35</a:t>
            </a:r>
          </a:p>
        </p:txBody>
      </p:sp>
      <p:sp>
        <p:nvSpPr>
          <p:cNvPr id="25629" name="Text Box 29"/>
          <p:cNvSpPr txBox="1">
            <a:spLocks noChangeArrowheads="1"/>
          </p:cNvSpPr>
          <p:nvPr/>
        </p:nvSpPr>
        <p:spPr bwMode="auto">
          <a:xfrm>
            <a:off x="2895600" y="49149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45</a:t>
            </a:r>
          </a:p>
        </p:txBody>
      </p:sp>
      <p:sp>
        <p:nvSpPr>
          <p:cNvPr id="25634" name="Text Box 34"/>
          <p:cNvSpPr txBox="1">
            <a:spLocks noChangeArrowheads="1"/>
          </p:cNvSpPr>
          <p:nvPr/>
        </p:nvSpPr>
        <p:spPr bwMode="auto">
          <a:xfrm>
            <a:off x="4584700" y="49149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68</a:t>
            </a:r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228600" y="1752600"/>
            <a:ext cx="8089900" cy="3187700"/>
            <a:chOff x="144" y="1352"/>
            <a:chExt cx="5096" cy="2008"/>
          </a:xfrm>
        </p:grpSpPr>
        <p:sp>
          <p:nvSpPr>
            <p:cNvPr id="25605" name="Text Box 5"/>
            <p:cNvSpPr txBox="1">
              <a:spLocks noChangeArrowheads="1"/>
            </p:cNvSpPr>
            <p:nvPr/>
          </p:nvSpPr>
          <p:spPr bwMode="auto">
            <a:xfrm>
              <a:off x="864" y="1392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94</a:t>
              </a:r>
            </a:p>
          </p:txBody>
        </p:sp>
        <p:sp>
          <p:nvSpPr>
            <p:cNvPr id="25606" name="Text Box 6"/>
            <p:cNvSpPr txBox="1">
              <a:spLocks noChangeArrowheads="1"/>
            </p:cNvSpPr>
            <p:nvPr/>
          </p:nvSpPr>
          <p:spPr bwMode="auto">
            <a:xfrm>
              <a:off x="784" y="1536"/>
              <a:ext cx="43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 </a:t>
              </a:r>
            </a:p>
          </p:txBody>
        </p:sp>
        <p:sp>
          <p:nvSpPr>
            <p:cNvPr id="25607" name="Text Box 7"/>
            <p:cNvSpPr txBox="1">
              <a:spLocks noChangeArrowheads="1"/>
            </p:cNvSpPr>
            <p:nvPr/>
          </p:nvSpPr>
          <p:spPr bwMode="auto">
            <a:xfrm>
              <a:off x="864" y="1728"/>
              <a:ext cx="5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7</a:t>
              </a:r>
            </a:p>
          </p:txBody>
        </p:sp>
        <p:sp>
          <p:nvSpPr>
            <p:cNvPr id="9234" name="Line 8"/>
            <p:cNvSpPr>
              <a:spLocks noChangeShapeType="1"/>
            </p:cNvSpPr>
            <p:nvPr/>
          </p:nvSpPr>
          <p:spPr bwMode="auto">
            <a:xfrm>
              <a:off x="728" y="211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1776" y="13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64</a:t>
              </a:r>
            </a:p>
          </p:txBody>
        </p:sp>
        <p:sp>
          <p:nvSpPr>
            <p:cNvPr id="25611" name="Text Box 11"/>
            <p:cNvSpPr txBox="1">
              <a:spLocks noChangeArrowheads="1"/>
            </p:cNvSpPr>
            <p:nvPr/>
          </p:nvSpPr>
          <p:spPr bwMode="auto">
            <a:xfrm>
              <a:off x="1688" y="1568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12" name="Text Box 12"/>
            <p:cNvSpPr txBox="1">
              <a:spLocks noChangeArrowheads="1"/>
            </p:cNvSpPr>
            <p:nvPr/>
          </p:nvSpPr>
          <p:spPr bwMode="auto">
            <a:xfrm>
              <a:off x="1784" y="1752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5</a:t>
              </a:r>
            </a:p>
          </p:txBody>
        </p:sp>
        <p:sp>
          <p:nvSpPr>
            <p:cNvPr id="9238" name="Line 13"/>
            <p:cNvSpPr>
              <a:spLocks noChangeShapeType="1"/>
            </p:cNvSpPr>
            <p:nvPr/>
          </p:nvSpPr>
          <p:spPr bwMode="auto">
            <a:xfrm>
              <a:off x="1640" y="21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Text Box 15"/>
            <p:cNvSpPr txBox="1">
              <a:spLocks noChangeArrowheads="1"/>
            </p:cNvSpPr>
            <p:nvPr/>
          </p:nvSpPr>
          <p:spPr bwMode="auto">
            <a:xfrm>
              <a:off x="2864" y="137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44</a:t>
              </a:r>
            </a:p>
          </p:txBody>
        </p:sp>
        <p:sp>
          <p:nvSpPr>
            <p:cNvPr id="25616" name="Text Box 16"/>
            <p:cNvSpPr txBox="1">
              <a:spLocks noChangeArrowheads="1"/>
            </p:cNvSpPr>
            <p:nvPr/>
          </p:nvSpPr>
          <p:spPr bwMode="auto">
            <a:xfrm>
              <a:off x="2784" y="153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17" name="Text Box 17"/>
            <p:cNvSpPr txBox="1">
              <a:spLocks noChangeArrowheads="1"/>
            </p:cNvSpPr>
            <p:nvPr/>
          </p:nvSpPr>
          <p:spPr bwMode="auto">
            <a:xfrm>
              <a:off x="2880" y="1728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9</a:t>
              </a:r>
            </a:p>
          </p:txBody>
        </p:sp>
        <p:sp>
          <p:nvSpPr>
            <p:cNvPr id="9242" name="Line 18"/>
            <p:cNvSpPr>
              <a:spLocks noChangeShapeType="1"/>
            </p:cNvSpPr>
            <p:nvPr/>
          </p:nvSpPr>
          <p:spPr bwMode="auto">
            <a:xfrm>
              <a:off x="2752" y="211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0" name="Text Box 20"/>
            <p:cNvSpPr txBox="1">
              <a:spLocks noChangeArrowheads="1"/>
            </p:cNvSpPr>
            <p:nvPr/>
          </p:nvSpPr>
          <p:spPr bwMode="auto">
            <a:xfrm>
              <a:off x="864" y="2600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72</a:t>
              </a:r>
            </a:p>
          </p:txBody>
        </p:sp>
        <p:sp>
          <p:nvSpPr>
            <p:cNvPr id="25621" name="Text Box 21"/>
            <p:cNvSpPr txBox="1">
              <a:spLocks noChangeArrowheads="1"/>
            </p:cNvSpPr>
            <p:nvPr/>
          </p:nvSpPr>
          <p:spPr bwMode="auto">
            <a:xfrm>
              <a:off x="768" y="27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22" name="Text Box 22"/>
            <p:cNvSpPr txBox="1">
              <a:spLocks noChangeArrowheads="1"/>
            </p:cNvSpPr>
            <p:nvPr/>
          </p:nvSpPr>
          <p:spPr bwMode="auto">
            <a:xfrm>
              <a:off x="856" y="297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9</a:t>
              </a:r>
            </a:p>
          </p:txBody>
        </p:sp>
        <p:sp>
          <p:nvSpPr>
            <p:cNvPr id="9246" name="Line 23"/>
            <p:cNvSpPr>
              <a:spLocks noChangeShapeType="1"/>
            </p:cNvSpPr>
            <p:nvPr/>
          </p:nvSpPr>
          <p:spPr bwMode="auto">
            <a:xfrm>
              <a:off x="720" y="336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Text Box 24"/>
            <p:cNvSpPr txBox="1">
              <a:spLocks noChangeArrowheads="1"/>
            </p:cNvSpPr>
            <p:nvPr/>
          </p:nvSpPr>
          <p:spPr bwMode="auto">
            <a:xfrm>
              <a:off x="1824" y="262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53</a:t>
              </a:r>
            </a:p>
          </p:txBody>
        </p:sp>
        <p:sp>
          <p:nvSpPr>
            <p:cNvPr id="25626" name="Text Box 26"/>
            <p:cNvSpPr txBox="1">
              <a:spLocks noChangeArrowheads="1"/>
            </p:cNvSpPr>
            <p:nvPr/>
          </p:nvSpPr>
          <p:spPr bwMode="auto">
            <a:xfrm>
              <a:off x="1720" y="2800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27" name="Text Box 27"/>
            <p:cNvSpPr txBox="1">
              <a:spLocks noChangeArrowheads="1"/>
            </p:cNvSpPr>
            <p:nvPr/>
          </p:nvSpPr>
          <p:spPr bwMode="auto">
            <a:xfrm>
              <a:off x="1824" y="29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8</a:t>
              </a:r>
            </a:p>
          </p:txBody>
        </p:sp>
        <p:sp>
          <p:nvSpPr>
            <p:cNvPr id="9250" name="Line 28"/>
            <p:cNvSpPr>
              <a:spLocks noChangeShapeType="1"/>
            </p:cNvSpPr>
            <p:nvPr/>
          </p:nvSpPr>
          <p:spPr bwMode="auto">
            <a:xfrm>
              <a:off x="1752" y="336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0" name="Text Box 30"/>
            <p:cNvSpPr txBox="1">
              <a:spLocks noChangeArrowheads="1"/>
            </p:cNvSpPr>
            <p:nvPr/>
          </p:nvSpPr>
          <p:spPr bwMode="auto">
            <a:xfrm>
              <a:off x="2864" y="2600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74</a:t>
              </a:r>
            </a:p>
          </p:txBody>
        </p:sp>
        <p:sp>
          <p:nvSpPr>
            <p:cNvPr id="25631" name="Text Box 31"/>
            <p:cNvSpPr txBox="1">
              <a:spLocks noChangeArrowheads="1"/>
            </p:cNvSpPr>
            <p:nvPr/>
          </p:nvSpPr>
          <p:spPr bwMode="auto">
            <a:xfrm>
              <a:off x="2808" y="27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32" name="Text Box 32"/>
            <p:cNvSpPr txBox="1">
              <a:spLocks noChangeArrowheads="1"/>
            </p:cNvSpPr>
            <p:nvPr/>
          </p:nvSpPr>
          <p:spPr bwMode="auto">
            <a:xfrm>
              <a:off x="2880" y="297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  6</a:t>
              </a:r>
            </a:p>
          </p:txBody>
        </p:sp>
        <p:sp>
          <p:nvSpPr>
            <p:cNvPr id="9254" name="Line 33"/>
            <p:cNvSpPr>
              <a:spLocks noChangeShapeType="1"/>
            </p:cNvSpPr>
            <p:nvPr/>
          </p:nvSpPr>
          <p:spPr bwMode="auto">
            <a:xfrm>
              <a:off x="2736" y="336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5" name="Rectangle 35"/>
            <p:cNvSpPr>
              <a:spLocks noChangeArrowheads="1"/>
            </p:cNvSpPr>
            <p:nvPr/>
          </p:nvSpPr>
          <p:spPr bwMode="auto">
            <a:xfrm>
              <a:off x="144" y="1584"/>
              <a:ext cx="432" cy="240"/>
            </a:xfrm>
            <a:prstGeom prst="rect">
              <a:avLst/>
            </a:prstGeom>
            <a:solidFill>
              <a:schemeClr val="bg1"/>
            </a:solidFill>
            <a:ln w="9525" cap="rnd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200">
                  <a:effectLst>
                    <a:outerShdw blurRad="38100" dist="38100" dir="2700000" algn="tl">
                      <a:srgbClr val="C0C0C0"/>
                    </a:outerShdw>
                  </a:effectLst>
                  <a:latin typeface=".VnTime" pitchFamily="34" charset="0"/>
                </a:rPr>
                <a:t>a)</a:t>
              </a:r>
            </a:p>
          </p:txBody>
        </p:sp>
        <p:sp>
          <p:nvSpPr>
            <p:cNvPr id="25636" name="Rectangle 36"/>
            <p:cNvSpPr>
              <a:spLocks noChangeArrowheads="1"/>
            </p:cNvSpPr>
            <p:nvPr/>
          </p:nvSpPr>
          <p:spPr bwMode="auto">
            <a:xfrm>
              <a:off x="152" y="2696"/>
              <a:ext cx="432" cy="240"/>
            </a:xfrm>
            <a:prstGeom prst="rect">
              <a:avLst/>
            </a:prstGeom>
            <a:solidFill>
              <a:schemeClr val="bg1"/>
            </a:solidFill>
            <a:ln w="9525" cap="rnd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200">
                  <a:effectLst>
                    <a:outerShdw blurRad="38100" dist="38100" dir="2700000" algn="tl">
                      <a:srgbClr val="C0C0C0"/>
                    </a:outerShdw>
                  </a:effectLst>
                  <a:latin typeface=".VnTime" pitchFamily="34" charset="0"/>
                </a:rPr>
                <a:t>b)</a:t>
              </a:r>
            </a:p>
          </p:txBody>
        </p:sp>
        <p:sp>
          <p:nvSpPr>
            <p:cNvPr id="9257" name="Text Box 37"/>
            <p:cNvSpPr txBox="1">
              <a:spLocks noChangeArrowheads="1"/>
            </p:cNvSpPr>
            <p:nvPr/>
          </p:nvSpPr>
          <p:spPr bwMode="auto">
            <a:xfrm>
              <a:off x="3688" y="1368"/>
              <a:ext cx="5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84</a:t>
              </a:r>
            </a:p>
          </p:txBody>
        </p:sp>
        <p:sp>
          <p:nvSpPr>
            <p:cNvPr id="9258" name="Text Box 38"/>
            <p:cNvSpPr txBox="1">
              <a:spLocks noChangeArrowheads="1"/>
            </p:cNvSpPr>
            <p:nvPr/>
          </p:nvSpPr>
          <p:spPr bwMode="auto">
            <a:xfrm>
              <a:off x="3808" y="1712"/>
              <a:ext cx="4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6</a:t>
              </a:r>
            </a:p>
          </p:txBody>
        </p:sp>
        <p:sp>
          <p:nvSpPr>
            <p:cNvPr id="25639" name="Text Box 39"/>
            <p:cNvSpPr txBox="1">
              <a:spLocks noChangeArrowheads="1"/>
            </p:cNvSpPr>
            <p:nvPr/>
          </p:nvSpPr>
          <p:spPr bwMode="auto">
            <a:xfrm>
              <a:off x="3552" y="153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40" name="Text Box 40"/>
            <p:cNvSpPr txBox="1">
              <a:spLocks noChangeArrowheads="1"/>
            </p:cNvSpPr>
            <p:nvPr/>
          </p:nvSpPr>
          <p:spPr bwMode="auto">
            <a:xfrm>
              <a:off x="4464" y="153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41" name="Text Box 41"/>
            <p:cNvSpPr txBox="1">
              <a:spLocks noChangeArrowheads="1"/>
            </p:cNvSpPr>
            <p:nvPr/>
          </p:nvSpPr>
          <p:spPr bwMode="auto">
            <a:xfrm>
              <a:off x="3600" y="273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25642" name="Text Box 42"/>
            <p:cNvSpPr txBox="1">
              <a:spLocks noChangeArrowheads="1"/>
            </p:cNvSpPr>
            <p:nvPr/>
          </p:nvSpPr>
          <p:spPr bwMode="auto">
            <a:xfrm>
              <a:off x="4480" y="2720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.VnTime" pitchFamily="34" charset="0"/>
                </a:rPr>
                <a:t>-</a:t>
              </a:r>
            </a:p>
          </p:txBody>
        </p:sp>
        <p:sp>
          <p:nvSpPr>
            <p:cNvPr id="9263" name="Line 43"/>
            <p:cNvSpPr>
              <a:spLocks noChangeShapeType="1"/>
            </p:cNvSpPr>
            <p:nvPr/>
          </p:nvSpPr>
          <p:spPr bwMode="auto">
            <a:xfrm>
              <a:off x="3648" y="2112"/>
              <a:ext cx="4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4" name="Line 44"/>
            <p:cNvSpPr>
              <a:spLocks noChangeShapeType="1"/>
            </p:cNvSpPr>
            <p:nvPr/>
          </p:nvSpPr>
          <p:spPr bwMode="auto">
            <a:xfrm>
              <a:off x="4512" y="3360"/>
              <a:ext cx="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5" name="Line 45"/>
            <p:cNvSpPr>
              <a:spLocks noChangeShapeType="1"/>
            </p:cNvSpPr>
            <p:nvPr/>
          </p:nvSpPr>
          <p:spPr bwMode="auto">
            <a:xfrm>
              <a:off x="3600" y="3360"/>
              <a:ext cx="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6" name="Line 46"/>
            <p:cNvSpPr>
              <a:spLocks noChangeShapeType="1"/>
            </p:cNvSpPr>
            <p:nvPr/>
          </p:nvSpPr>
          <p:spPr bwMode="auto">
            <a:xfrm>
              <a:off x="4512" y="211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Text Box 47"/>
            <p:cNvSpPr txBox="1">
              <a:spLocks noChangeArrowheads="1"/>
            </p:cNvSpPr>
            <p:nvPr/>
          </p:nvSpPr>
          <p:spPr bwMode="auto">
            <a:xfrm>
              <a:off x="4560" y="1352"/>
              <a:ext cx="5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24</a:t>
              </a:r>
            </a:p>
          </p:txBody>
        </p:sp>
        <p:sp>
          <p:nvSpPr>
            <p:cNvPr id="9268" name="Text Box 48"/>
            <p:cNvSpPr txBox="1">
              <a:spLocks noChangeArrowheads="1"/>
            </p:cNvSpPr>
            <p:nvPr/>
          </p:nvSpPr>
          <p:spPr bwMode="auto">
            <a:xfrm>
              <a:off x="4696" y="1728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8</a:t>
              </a:r>
            </a:p>
          </p:txBody>
        </p:sp>
        <p:sp>
          <p:nvSpPr>
            <p:cNvPr id="9269" name="Text Box 49"/>
            <p:cNvSpPr txBox="1">
              <a:spLocks noChangeArrowheads="1"/>
            </p:cNvSpPr>
            <p:nvPr/>
          </p:nvSpPr>
          <p:spPr bwMode="auto">
            <a:xfrm>
              <a:off x="3696" y="2544"/>
              <a:ext cx="5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31</a:t>
              </a:r>
            </a:p>
          </p:txBody>
        </p:sp>
        <p:sp>
          <p:nvSpPr>
            <p:cNvPr id="9270" name="Text Box 50"/>
            <p:cNvSpPr txBox="1">
              <a:spLocks noChangeArrowheads="1"/>
            </p:cNvSpPr>
            <p:nvPr/>
          </p:nvSpPr>
          <p:spPr bwMode="auto">
            <a:xfrm>
              <a:off x="3824" y="2976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5</a:t>
              </a:r>
            </a:p>
          </p:txBody>
        </p:sp>
        <p:sp>
          <p:nvSpPr>
            <p:cNvPr id="9271" name="Text Box 51"/>
            <p:cNvSpPr txBox="1">
              <a:spLocks noChangeArrowheads="1"/>
            </p:cNvSpPr>
            <p:nvPr/>
          </p:nvSpPr>
          <p:spPr bwMode="auto">
            <a:xfrm>
              <a:off x="4584" y="2520"/>
              <a:ext cx="5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34</a:t>
              </a:r>
            </a:p>
          </p:txBody>
        </p:sp>
        <p:sp>
          <p:nvSpPr>
            <p:cNvPr id="9272" name="Text Box 52"/>
            <p:cNvSpPr txBox="1">
              <a:spLocks noChangeArrowheads="1"/>
            </p:cNvSpPr>
            <p:nvPr/>
          </p:nvSpPr>
          <p:spPr bwMode="auto">
            <a:xfrm>
              <a:off x="4712" y="2984"/>
              <a:ext cx="5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/>
                <a:t>4</a:t>
              </a:r>
            </a:p>
          </p:txBody>
        </p:sp>
      </p:grpSp>
      <p:sp>
        <p:nvSpPr>
          <p:cNvPr id="25653" name="Text Box 53"/>
          <p:cNvSpPr txBox="1">
            <a:spLocks noChangeArrowheads="1"/>
          </p:cNvSpPr>
          <p:nvPr/>
        </p:nvSpPr>
        <p:spPr bwMode="auto">
          <a:xfrm>
            <a:off x="5884863" y="29591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accent2"/>
                </a:solidFill>
              </a:rPr>
              <a:t>78</a:t>
            </a:r>
          </a:p>
        </p:txBody>
      </p:sp>
      <p:sp>
        <p:nvSpPr>
          <p:cNvPr id="25654" name="Text Box 54"/>
          <p:cNvSpPr txBox="1">
            <a:spLocks noChangeArrowheads="1"/>
          </p:cNvSpPr>
          <p:nvPr/>
        </p:nvSpPr>
        <p:spPr bwMode="auto">
          <a:xfrm>
            <a:off x="7281863" y="29210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accent2"/>
                </a:solidFill>
              </a:rPr>
              <a:t>16</a:t>
            </a:r>
          </a:p>
        </p:txBody>
      </p:sp>
      <p:sp>
        <p:nvSpPr>
          <p:cNvPr id="25655" name="Text Box 55"/>
          <p:cNvSpPr txBox="1">
            <a:spLocks noChangeArrowheads="1"/>
          </p:cNvSpPr>
          <p:nvPr/>
        </p:nvSpPr>
        <p:spPr bwMode="auto">
          <a:xfrm>
            <a:off x="5867400" y="49022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accent2"/>
                </a:solidFill>
              </a:rPr>
              <a:t>26</a:t>
            </a:r>
          </a:p>
        </p:txBody>
      </p:sp>
      <p:sp>
        <p:nvSpPr>
          <p:cNvPr id="25656" name="Text Box 56"/>
          <p:cNvSpPr txBox="1">
            <a:spLocks noChangeArrowheads="1"/>
          </p:cNvSpPr>
          <p:nvPr/>
        </p:nvSpPr>
        <p:spPr bwMode="auto">
          <a:xfrm>
            <a:off x="7302500" y="49149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accent2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34693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04" grpId="0"/>
      <p:bldP spid="25609" grpId="0"/>
      <p:bldP spid="25614" grpId="0"/>
      <p:bldP spid="25619" grpId="0"/>
      <p:bldP spid="25625" grpId="0"/>
      <p:bldP spid="25629" grpId="0"/>
      <p:bldP spid="25634" grpId="0"/>
      <p:bldP spid="25653" grpId="0"/>
      <p:bldP spid="25654" grpId="0"/>
      <p:bldP spid="25655" grpId="0"/>
      <p:bldP spid="256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76200" y="381000"/>
            <a:ext cx="2286000" cy="99060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i="1">
                <a:solidFill>
                  <a:srgbClr val="FFFF00"/>
                </a:solidFill>
                <a:latin typeface=".VnTime" pitchFamily="34" charset="0"/>
              </a:rPr>
              <a:t>Bµi 2 :</a:t>
            </a:r>
          </a:p>
        </p:txBody>
      </p:sp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1981200" y="955675"/>
            <a:ext cx="71628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3200" b="1">
                <a:solidFill>
                  <a:srgbClr val="FFFF99"/>
                </a:solidFill>
                <a:latin typeface=".VnTime" pitchFamily="34" charset="0"/>
              </a:rPr>
              <a:t>	</a:t>
            </a:r>
            <a:r>
              <a:rPr lang="en-US" sz="3200" b="1">
                <a:latin typeface=".VnTime" pitchFamily="34" charset="0"/>
              </a:rPr>
              <a:t>§Æt tÝnh råi tÝnh hiÖu, biÕt sè bÞ trõ vµ sè trõ lÇn l­ît lµ: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914400" y="2057400"/>
            <a:ext cx="7010400" cy="655638"/>
            <a:chOff x="384" y="1296"/>
            <a:chExt cx="4416" cy="413"/>
          </a:xfrm>
        </p:grpSpPr>
        <p:sp>
          <p:nvSpPr>
            <p:cNvPr id="36873" name="Text Box 9"/>
            <p:cNvSpPr txBox="1">
              <a:spLocks noChangeArrowheads="1"/>
            </p:cNvSpPr>
            <p:nvPr/>
          </p:nvSpPr>
          <p:spPr bwMode="auto">
            <a:xfrm>
              <a:off x="768" y="1344"/>
              <a:ext cx="86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64 vµ 6 </a:t>
              </a:r>
            </a:p>
          </p:txBody>
        </p:sp>
        <p:sp>
          <p:nvSpPr>
            <p:cNvPr id="36875" name="Text Box 11"/>
            <p:cNvSpPr txBox="1">
              <a:spLocks noChangeArrowheads="1"/>
            </p:cNvSpPr>
            <p:nvPr/>
          </p:nvSpPr>
          <p:spPr bwMode="auto">
            <a:xfrm>
              <a:off x="2400" y="1344"/>
              <a:ext cx="91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84 vµ 8 </a:t>
              </a:r>
            </a:p>
          </p:txBody>
        </p:sp>
        <p:sp>
          <p:nvSpPr>
            <p:cNvPr id="36877" name="Text Box 13"/>
            <p:cNvSpPr txBox="1">
              <a:spLocks noChangeArrowheads="1"/>
            </p:cNvSpPr>
            <p:nvPr/>
          </p:nvSpPr>
          <p:spPr bwMode="auto">
            <a:xfrm>
              <a:off x="3936" y="1315"/>
              <a:ext cx="86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94 vµ 9</a:t>
              </a:r>
            </a:p>
          </p:txBody>
        </p:sp>
        <p:sp>
          <p:nvSpPr>
            <p:cNvPr id="36890" name="Text Box 26"/>
            <p:cNvSpPr txBox="1">
              <a:spLocks noChangeArrowheads="1"/>
            </p:cNvSpPr>
            <p:nvPr/>
          </p:nvSpPr>
          <p:spPr bwMode="auto">
            <a:xfrm>
              <a:off x="384" y="1344"/>
              <a:ext cx="336" cy="365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a)</a:t>
              </a:r>
            </a:p>
          </p:txBody>
        </p:sp>
        <p:sp>
          <p:nvSpPr>
            <p:cNvPr id="36891" name="Text Box 27"/>
            <p:cNvSpPr txBox="1">
              <a:spLocks noChangeArrowheads="1"/>
            </p:cNvSpPr>
            <p:nvPr/>
          </p:nvSpPr>
          <p:spPr bwMode="auto">
            <a:xfrm>
              <a:off x="3600" y="1296"/>
              <a:ext cx="336" cy="365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c)</a:t>
              </a:r>
            </a:p>
          </p:txBody>
        </p:sp>
        <p:sp>
          <p:nvSpPr>
            <p:cNvPr id="36892" name="Text Box 28"/>
            <p:cNvSpPr txBox="1">
              <a:spLocks noChangeArrowheads="1"/>
            </p:cNvSpPr>
            <p:nvPr/>
          </p:nvSpPr>
          <p:spPr bwMode="auto">
            <a:xfrm>
              <a:off x="2112" y="1344"/>
              <a:ext cx="336" cy="365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000000"/>
                    </a:outerShdw>
                  </a:effectLst>
                  <a:latin typeface=".VnTime" pitchFamily="34" charset="0"/>
                </a:rPr>
                <a:t>b)</a:t>
              </a:r>
            </a:p>
          </p:txBody>
        </p:sp>
      </p:grpSp>
      <p:sp>
        <p:nvSpPr>
          <p:cNvPr id="36929" name="Text Box 65"/>
          <p:cNvSpPr txBox="1">
            <a:spLocks noChangeArrowheads="1"/>
          </p:cNvSpPr>
          <p:nvPr/>
        </p:nvSpPr>
        <p:spPr bwMode="auto">
          <a:xfrm>
            <a:off x="2057400" y="3094038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64</a:t>
            </a:r>
          </a:p>
        </p:txBody>
      </p:sp>
      <p:sp>
        <p:nvSpPr>
          <p:cNvPr id="36930" name="Text Box 66"/>
          <p:cNvSpPr txBox="1">
            <a:spLocks noChangeArrowheads="1"/>
          </p:cNvSpPr>
          <p:nvPr/>
        </p:nvSpPr>
        <p:spPr bwMode="auto">
          <a:xfrm>
            <a:off x="1905000" y="33988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- </a:t>
            </a:r>
          </a:p>
        </p:txBody>
      </p:sp>
      <p:sp>
        <p:nvSpPr>
          <p:cNvPr id="36931" name="Text Box 67"/>
          <p:cNvSpPr txBox="1">
            <a:spLocks noChangeArrowheads="1"/>
          </p:cNvSpPr>
          <p:nvPr/>
        </p:nvSpPr>
        <p:spPr bwMode="auto">
          <a:xfrm>
            <a:off x="1993900" y="3856038"/>
            <a:ext cx="825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 6</a:t>
            </a:r>
          </a:p>
        </p:txBody>
      </p:sp>
      <p:sp>
        <p:nvSpPr>
          <p:cNvPr id="36932" name="Line 68"/>
          <p:cNvSpPr>
            <a:spLocks noChangeShapeType="1"/>
          </p:cNvSpPr>
          <p:nvPr/>
        </p:nvSpPr>
        <p:spPr bwMode="auto">
          <a:xfrm>
            <a:off x="1981200" y="4389438"/>
            <a:ext cx="762000" cy="30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3" name="Text Box 69"/>
          <p:cNvSpPr txBox="1">
            <a:spLocks noChangeArrowheads="1"/>
          </p:cNvSpPr>
          <p:nvPr/>
        </p:nvSpPr>
        <p:spPr bwMode="auto">
          <a:xfrm>
            <a:off x="2070100" y="44656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58</a:t>
            </a:r>
          </a:p>
        </p:txBody>
      </p:sp>
      <p:sp>
        <p:nvSpPr>
          <p:cNvPr id="36934" name="Text Box 70"/>
          <p:cNvSpPr txBox="1">
            <a:spLocks noChangeArrowheads="1"/>
          </p:cNvSpPr>
          <p:nvPr/>
        </p:nvSpPr>
        <p:spPr bwMode="auto">
          <a:xfrm>
            <a:off x="4267200" y="30734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84</a:t>
            </a:r>
          </a:p>
        </p:txBody>
      </p:sp>
      <p:sp>
        <p:nvSpPr>
          <p:cNvPr id="36935" name="Text Box 71"/>
          <p:cNvSpPr txBox="1">
            <a:spLocks noChangeArrowheads="1"/>
          </p:cNvSpPr>
          <p:nvPr/>
        </p:nvSpPr>
        <p:spPr bwMode="auto">
          <a:xfrm>
            <a:off x="4114800" y="3449638"/>
            <a:ext cx="304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-</a:t>
            </a:r>
          </a:p>
        </p:txBody>
      </p:sp>
      <p:sp>
        <p:nvSpPr>
          <p:cNvPr id="36936" name="Text Box 72"/>
          <p:cNvSpPr txBox="1">
            <a:spLocks noChangeArrowheads="1"/>
          </p:cNvSpPr>
          <p:nvPr/>
        </p:nvSpPr>
        <p:spPr bwMode="auto">
          <a:xfrm>
            <a:off x="4241800" y="37592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 8</a:t>
            </a:r>
          </a:p>
        </p:txBody>
      </p:sp>
      <p:sp>
        <p:nvSpPr>
          <p:cNvPr id="36937" name="Line 73"/>
          <p:cNvSpPr>
            <a:spLocks noChangeShapeType="1"/>
          </p:cNvSpPr>
          <p:nvPr/>
        </p:nvSpPr>
        <p:spPr bwMode="auto">
          <a:xfrm>
            <a:off x="4191000" y="4389438"/>
            <a:ext cx="685800" cy="30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8" name="Text Box 74"/>
          <p:cNvSpPr txBox="1">
            <a:spLocks noChangeArrowheads="1"/>
          </p:cNvSpPr>
          <p:nvPr/>
        </p:nvSpPr>
        <p:spPr bwMode="auto">
          <a:xfrm>
            <a:off x="4159250" y="4567238"/>
            <a:ext cx="838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</a:t>
            </a:r>
            <a:r>
              <a:rPr lang="en-US" sz="32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76</a:t>
            </a:r>
          </a:p>
        </p:txBody>
      </p:sp>
      <p:sp>
        <p:nvSpPr>
          <p:cNvPr id="36939" name="Text Box 75"/>
          <p:cNvSpPr txBox="1">
            <a:spLocks noChangeArrowheads="1"/>
          </p:cNvSpPr>
          <p:nvPr/>
        </p:nvSpPr>
        <p:spPr bwMode="auto">
          <a:xfrm>
            <a:off x="6934200" y="30480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94</a:t>
            </a:r>
          </a:p>
        </p:txBody>
      </p:sp>
      <p:sp>
        <p:nvSpPr>
          <p:cNvPr id="36940" name="Text Box 76"/>
          <p:cNvSpPr txBox="1">
            <a:spLocks noChangeArrowheads="1"/>
          </p:cNvSpPr>
          <p:nvPr/>
        </p:nvSpPr>
        <p:spPr bwMode="auto">
          <a:xfrm>
            <a:off x="6781800" y="3398838"/>
            <a:ext cx="304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-</a:t>
            </a:r>
          </a:p>
        </p:txBody>
      </p:sp>
      <p:sp>
        <p:nvSpPr>
          <p:cNvPr id="36941" name="Text Box 77"/>
          <p:cNvSpPr txBox="1">
            <a:spLocks noChangeArrowheads="1"/>
          </p:cNvSpPr>
          <p:nvPr/>
        </p:nvSpPr>
        <p:spPr bwMode="auto">
          <a:xfrm>
            <a:off x="6934200" y="37338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  9</a:t>
            </a:r>
          </a:p>
        </p:txBody>
      </p:sp>
      <p:sp>
        <p:nvSpPr>
          <p:cNvPr id="36942" name="Line 78"/>
          <p:cNvSpPr>
            <a:spLocks noChangeShapeType="1"/>
          </p:cNvSpPr>
          <p:nvPr/>
        </p:nvSpPr>
        <p:spPr bwMode="auto">
          <a:xfrm>
            <a:off x="6858000" y="4419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43" name="Text Box 79"/>
          <p:cNvSpPr txBox="1">
            <a:spLocks noChangeArrowheads="1"/>
          </p:cNvSpPr>
          <p:nvPr/>
        </p:nvSpPr>
        <p:spPr bwMode="auto">
          <a:xfrm>
            <a:off x="6978650" y="4491038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85</a:t>
            </a:r>
          </a:p>
        </p:txBody>
      </p:sp>
    </p:spTree>
    <p:extLst>
      <p:ext uri="{BB962C8B-B14F-4D97-AF65-F5344CB8AC3E}">
        <p14:creationId xmlns:p14="http://schemas.microsoft.com/office/powerpoint/2010/main" val="116515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6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6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6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6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89" grpId="0"/>
      <p:bldP spid="36929" grpId="0"/>
      <p:bldP spid="36930" grpId="0"/>
      <p:bldP spid="36931" grpId="0"/>
      <p:bldP spid="36932" grpId="0" animBg="1"/>
      <p:bldP spid="36933" grpId="0"/>
      <p:bldP spid="36934" grpId="0"/>
      <p:bldP spid="36935" grpId="0"/>
      <p:bldP spid="36936" grpId="0"/>
      <p:bldP spid="36937" grpId="0" animBg="1"/>
      <p:bldP spid="36939" grpId="0"/>
      <p:bldP spid="36940" grpId="0"/>
      <p:bldP spid="36941" grpId="0"/>
      <p:bldP spid="36942" grpId="0" animBg="1"/>
      <p:bldP spid="369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833438" y="1600200"/>
            <a:ext cx="2079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8000"/>
                </a:solidFill>
              </a:rPr>
              <a:t>     Tóm tắt</a:t>
            </a:r>
          </a:p>
        </p:txBody>
      </p:sp>
      <p:cxnSp>
        <p:nvCxnSpPr>
          <p:cNvPr id="32774" name="Straight Connector 10"/>
          <p:cNvCxnSpPr>
            <a:cxnSpLocks noChangeShapeType="1"/>
          </p:cNvCxnSpPr>
          <p:nvPr/>
        </p:nvCxnSpPr>
        <p:spPr bwMode="auto">
          <a:xfrm>
            <a:off x="3810000" y="2667000"/>
            <a:ext cx="33528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5" name="Straight Connector 20"/>
          <p:cNvCxnSpPr>
            <a:cxnSpLocks noChangeShapeType="1"/>
          </p:cNvCxnSpPr>
          <p:nvPr/>
        </p:nvCxnSpPr>
        <p:spPr bwMode="auto">
          <a:xfrm>
            <a:off x="3810000" y="3200400"/>
            <a:ext cx="25146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6" name="Straight Connector 22"/>
          <p:cNvCxnSpPr>
            <a:cxnSpLocks noChangeShapeType="1"/>
          </p:cNvCxnSpPr>
          <p:nvPr/>
        </p:nvCxnSpPr>
        <p:spPr bwMode="auto">
          <a:xfrm rot="5400000">
            <a:off x="3505993" y="2894807"/>
            <a:ext cx="6080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7" name="Curved Down Arrow 26"/>
          <p:cNvSpPr>
            <a:spLocks noChangeArrowheads="1"/>
          </p:cNvSpPr>
          <p:nvPr/>
        </p:nvSpPr>
        <p:spPr bwMode="auto">
          <a:xfrm>
            <a:off x="3810000" y="2362200"/>
            <a:ext cx="3352800" cy="304800"/>
          </a:xfrm>
          <a:prstGeom prst="curvedDownArrow">
            <a:avLst>
              <a:gd name="adj1" fmla="val 12477"/>
              <a:gd name="adj2" fmla="val 25005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3200" u="sng"/>
          </a:p>
        </p:txBody>
      </p:sp>
      <p:sp>
        <p:nvSpPr>
          <p:cNvPr id="32778" name="Curved Up Arrow 27"/>
          <p:cNvSpPr>
            <a:spLocks noChangeArrowheads="1"/>
          </p:cNvSpPr>
          <p:nvPr/>
        </p:nvSpPr>
        <p:spPr bwMode="auto">
          <a:xfrm>
            <a:off x="6324600" y="2657475"/>
            <a:ext cx="838200" cy="304800"/>
          </a:xfrm>
          <a:prstGeom prst="curvedUpArrow">
            <a:avLst>
              <a:gd name="adj1" fmla="val 12502"/>
              <a:gd name="adj2" fmla="val 25005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3200" u="sng"/>
          </a:p>
        </p:txBody>
      </p:sp>
      <p:sp>
        <p:nvSpPr>
          <p:cNvPr id="32779" name="Rectangle 29"/>
          <p:cNvSpPr>
            <a:spLocks noChangeArrowheads="1"/>
          </p:cNvSpPr>
          <p:nvPr/>
        </p:nvSpPr>
        <p:spPr bwMode="auto">
          <a:xfrm>
            <a:off x="4419600" y="1676400"/>
            <a:ext cx="2514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3200"/>
              <a:t>34 con gà</a:t>
            </a:r>
          </a:p>
        </p:txBody>
      </p:sp>
      <p:sp>
        <p:nvSpPr>
          <p:cNvPr id="32780" name="Rectangle 30"/>
          <p:cNvSpPr>
            <a:spLocks noChangeArrowheads="1"/>
          </p:cNvSpPr>
          <p:nvPr/>
        </p:nvSpPr>
        <p:spPr bwMode="auto">
          <a:xfrm>
            <a:off x="3886200" y="34290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3200"/>
              <a:t>? Con gà</a:t>
            </a:r>
          </a:p>
        </p:txBody>
      </p:sp>
      <p:sp>
        <p:nvSpPr>
          <p:cNvPr id="32781" name="Rectangle 31"/>
          <p:cNvSpPr>
            <a:spLocks noChangeArrowheads="1"/>
          </p:cNvSpPr>
          <p:nvPr/>
        </p:nvSpPr>
        <p:spPr bwMode="auto">
          <a:xfrm>
            <a:off x="6400800" y="2971800"/>
            <a:ext cx="1676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3200"/>
              <a:t>9con gà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28600" y="1524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Bài 3.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914400" y="228600"/>
            <a:ext cx="8229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    Nhà bạn Hà nuôi 34 con gà, nhà bạn Ly nuôi ít hơn nhà bạn Hà 9 con gà. Hỏi nhà bạn Ly nuôi bao nhiêu con gà?</a:t>
            </a:r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3810000" y="30765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6324600" y="308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7167563" y="25479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8" name="Line 30"/>
          <p:cNvSpPr>
            <a:spLocks noChangeShapeType="1"/>
          </p:cNvSpPr>
          <p:nvPr/>
        </p:nvSpPr>
        <p:spPr bwMode="auto">
          <a:xfrm>
            <a:off x="7086600" y="1143000"/>
            <a:ext cx="13716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0" name="Line 32"/>
          <p:cNvSpPr>
            <a:spLocks noChangeShapeType="1"/>
          </p:cNvSpPr>
          <p:nvPr/>
        </p:nvSpPr>
        <p:spPr bwMode="auto">
          <a:xfrm>
            <a:off x="5486400" y="685800"/>
            <a:ext cx="1447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1" name="Line 33"/>
          <p:cNvSpPr>
            <a:spLocks noChangeShapeType="1"/>
          </p:cNvSpPr>
          <p:nvPr/>
        </p:nvSpPr>
        <p:spPr bwMode="auto">
          <a:xfrm>
            <a:off x="7848600" y="704850"/>
            <a:ext cx="838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2" name="Line 34"/>
          <p:cNvSpPr>
            <a:spLocks noChangeShapeType="1"/>
          </p:cNvSpPr>
          <p:nvPr/>
        </p:nvSpPr>
        <p:spPr bwMode="auto">
          <a:xfrm>
            <a:off x="1004888" y="1109663"/>
            <a:ext cx="28956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3" name="Line 35"/>
          <p:cNvSpPr>
            <a:spLocks noChangeShapeType="1"/>
          </p:cNvSpPr>
          <p:nvPr/>
        </p:nvSpPr>
        <p:spPr bwMode="auto">
          <a:xfrm>
            <a:off x="4724400" y="1095375"/>
            <a:ext cx="152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4" name="Text Box 5"/>
          <p:cNvSpPr txBox="1">
            <a:spLocks noChangeArrowheads="1"/>
          </p:cNvSpPr>
          <p:nvPr/>
        </p:nvSpPr>
        <p:spPr bwMode="auto">
          <a:xfrm>
            <a:off x="1066800" y="2309813"/>
            <a:ext cx="26209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8000"/>
                </a:solidFill>
              </a:rPr>
              <a:t>Nhà bạn Hà : </a:t>
            </a:r>
          </a:p>
        </p:txBody>
      </p:sp>
      <p:sp>
        <p:nvSpPr>
          <p:cNvPr id="32805" name="Text Box 5"/>
          <p:cNvSpPr txBox="1">
            <a:spLocks noChangeArrowheads="1"/>
          </p:cNvSpPr>
          <p:nvPr/>
        </p:nvSpPr>
        <p:spPr bwMode="auto">
          <a:xfrm>
            <a:off x="514350" y="2933700"/>
            <a:ext cx="3084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8000"/>
                </a:solidFill>
              </a:rPr>
              <a:t>     Nhà bạn Ly  :</a:t>
            </a:r>
          </a:p>
        </p:txBody>
      </p:sp>
      <p:cxnSp>
        <p:nvCxnSpPr>
          <p:cNvPr id="32806" name="Straight Connector 22"/>
          <p:cNvCxnSpPr>
            <a:cxnSpLocks noChangeShapeType="1"/>
          </p:cNvCxnSpPr>
          <p:nvPr/>
        </p:nvCxnSpPr>
        <p:spPr bwMode="auto">
          <a:xfrm rot="5400000">
            <a:off x="6020594" y="2918619"/>
            <a:ext cx="60801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807" name="Curved Down Arrow 26"/>
          <p:cNvSpPr>
            <a:spLocks noChangeArrowheads="1"/>
          </p:cNvSpPr>
          <p:nvPr/>
        </p:nvSpPr>
        <p:spPr bwMode="auto">
          <a:xfrm rot="10800000">
            <a:off x="3792538" y="3328988"/>
            <a:ext cx="2532062" cy="252412"/>
          </a:xfrm>
          <a:prstGeom prst="curvedDownArrow">
            <a:avLst>
              <a:gd name="adj1" fmla="val 11378"/>
              <a:gd name="adj2" fmla="val 22803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rot="10800000"/>
          <a:lstStyle/>
          <a:p>
            <a:pPr eaLnBrk="1" hangingPunct="1"/>
            <a:endParaRPr lang="en-US" sz="3200" u="sng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209800" y="4038600"/>
            <a:ext cx="5562600" cy="2500313"/>
            <a:chOff x="1392" y="2544"/>
            <a:chExt cx="3504" cy="1575"/>
          </a:xfrm>
        </p:grpSpPr>
        <p:sp>
          <p:nvSpPr>
            <p:cNvPr id="32808" name="Text Box 40"/>
            <p:cNvSpPr txBox="1">
              <a:spLocks noChangeArrowheads="1"/>
            </p:cNvSpPr>
            <p:nvPr/>
          </p:nvSpPr>
          <p:spPr bwMode="auto">
            <a:xfrm>
              <a:off x="2112" y="2544"/>
              <a:ext cx="115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3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Bài giải</a:t>
              </a:r>
            </a:p>
          </p:txBody>
        </p:sp>
        <p:sp>
          <p:nvSpPr>
            <p:cNvPr id="11292" name="Rectangle 41"/>
            <p:cNvSpPr>
              <a:spLocks noChangeArrowheads="1"/>
            </p:cNvSpPr>
            <p:nvPr/>
          </p:nvSpPr>
          <p:spPr bwMode="auto">
            <a:xfrm>
              <a:off x="1392" y="3024"/>
              <a:ext cx="297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3200">
                  <a:latin typeface=".VnTime" pitchFamily="34" charset="0"/>
                </a:rPr>
                <a:t> Sè con gµ nhµ b¹n Ly nu«i lµ:</a:t>
              </a:r>
            </a:p>
            <a:p>
              <a:pPr algn="ctr"/>
              <a:r>
                <a:rPr lang="en-US" sz="3200">
                  <a:latin typeface=".VnTime" pitchFamily="34" charset="0"/>
                </a:rPr>
                <a:t>        34 – 9 = 25 (con)</a:t>
              </a:r>
            </a:p>
          </p:txBody>
        </p:sp>
        <p:sp>
          <p:nvSpPr>
            <p:cNvPr id="11293" name="Text Box 42"/>
            <p:cNvSpPr txBox="1">
              <a:spLocks noChangeArrowheads="1"/>
            </p:cNvSpPr>
            <p:nvPr/>
          </p:nvSpPr>
          <p:spPr bwMode="auto">
            <a:xfrm>
              <a:off x="2496" y="3792"/>
              <a:ext cx="240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b="1">
                  <a:latin typeface=".VnTime" pitchFamily="34" charset="0"/>
                </a:rPr>
                <a:t>§¸p sè : 25 con gµ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14354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  <p:bldP spid="32777" grpId="0" animBg="1"/>
      <p:bldP spid="32778" grpId="0" animBg="1"/>
      <p:bldP spid="32779" grpId="0"/>
      <p:bldP spid="32780" grpId="0"/>
      <p:bldP spid="32781" grpId="0"/>
      <p:bldP spid="22533" grpId="0"/>
      <p:bldP spid="22534" grpId="0"/>
      <p:bldP spid="32784" grpId="0" animBg="1"/>
      <p:bldP spid="32785" grpId="0" animBg="1"/>
      <p:bldP spid="32789" grpId="0" animBg="1"/>
      <p:bldP spid="32798" grpId="0" animBg="1"/>
      <p:bldP spid="32800" grpId="0" animBg="1"/>
      <p:bldP spid="32801" grpId="0" animBg="1"/>
      <p:bldP spid="32802" grpId="0" animBg="1"/>
      <p:bldP spid="32803" grpId="0" animBg="1"/>
      <p:bldP spid="32804" grpId="0"/>
      <p:bldP spid="32805" grpId="0"/>
      <p:bldP spid="328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609600" y="762000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Bài 4:Tìm x</a:t>
            </a: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304800" y="2209800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a.    x + 7 = 34</a:t>
            </a:r>
          </a:p>
        </p:txBody>
      </p:sp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4800600" y="22098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b.   x – 14 = 36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371600" y="2743200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x = 34 - 7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371600" y="3352800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x = 27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6019800" y="2667000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x = 36 + 14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019800" y="32766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x = 50 </a:t>
            </a:r>
          </a:p>
        </p:txBody>
      </p:sp>
    </p:spTree>
    <p:extLst>
      <p:ext uri="{BB962C8B-B14F-4D97-AF65-F5344CB8AC3E}">
        <p14:creationId xmlns:p14="http://schemas.microsoft.com/office/powerpoint/2010/main" val="1289970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/>
      <p:bldP spid="21513" grpId="0"/>
      <p:bldP spid="21514" grpId="0"/>
      <p:bldP spid="215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685800" y="3124200"/>
            <a:ext cx="7772400" cy="1268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54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54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Ai </a:t>
            </a:r>
            <a:r>
              <a:rPr lang="en-US" sz="5400" i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54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úng</a:t>
            </a:r>
            <a:r>
              <a:rPr lang="en-US" sz="54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6" name="Nhóm 5"/>
          <p:cNvGrpSpPr>
            <a:grpSpLocks/>
          </p:cNvGrpSpPr>
          <p:nvPr/>
        </p:nvGrpSpPr>
        <p:grpSpPr bwMode="auto">
          <a:xfrm>
            <a:off x="0" y="500063"/>
            <a:ext cx="5000625" cy="2286000"/>
            <a:chOff x="0" y="500063"/>
            <a:chExt cx="5000625" cy="2286000"/>
          </a:xfrm>
        </p:grpSpPr>
        <p:sp>
          <p:nvSpPr>
            <p:cNvPr id="4" name="Explosion 2 6"/>
            <p:cNvSpPr/>
            <p:nvPr/>
          </p:nvSpPr>
          <p:spPr>
            <a:xfrm>
              <a:off x="0" y="500063"/>
              <a:ext cx="5000625" cy="2286000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5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02" name="TextBox 7"/>
            <p:cNvSpPr txBox="1">
              <a:spLocks noChangeArrowheads="1"/>
            </p:cNvSpPr>
            <p:nvPr/>
          </p:nvSpPr>
          <p:spPr bwMode="auto">
            <a:xfrm>
              <a:off x="1000125" y="1214438"/>
              <a:ext cx="3000375" cy="157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 chơi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8" descr="Whitecorner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5576888"/>
            <a:ext cx="13716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WhitecornerFlow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2888" y="5562600"/>
            <a:ext cx="13573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WhitecornerFlow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0"/>
            <a:ext cx="13716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WhitecornerFlow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76200" y="-76200"/>
            <a:ext cx="13573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31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3"/>
          <p:cNvSpPr>
            <a:spLocks noChangeArrowheads="1"/>
          </p:cNvSpPr>
          <p:nvPr/>
        </p:nvSpPr>
        <p:spPr bwMode="auto">
          <a:xfrm>
            <a:off x="685800" y="228600"/>
            <a:ext cx="8001000" cy="5791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Calibri" pitchFamily="34" charset="0"/>
              </a:rPr>
              <a:t> </a:t>
            </a:r>
          </a:p>
        </p:txBody>
      </p:sp>
      <p:grpSp>
        <p:nvGrpSpPr>
          <p:cNvPr id="15363" name="Group 13"/>
          <p:cNvGrpSpPr>
            <a:grpSpLocks/>
          </p:cNvGrpSpPr>
          <p:nvPr/>
        </p:nvGrpSpPr>
        <p:grpSpPr bwMode="auto">
          <a:xfrm>
            <a:off x="342900" y="304800"/>
            <a:ext cx="8458200" cy="1905000"/>
            <a:chOff x="216" y="192"/>
            <a:chExt cx="5328" cy="1200"/>
          </a:xfrm>
        </p:grpSpPr>
        <p:pic>
          <p:nvPicPr>
            <p:cNvPr id="15369" name="Picture 14" descr="an3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92"/>
              <a:ext cx="1392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0" name="Picture 15" descr="33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344"/>
              <a:ext cx="5328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16" descr="1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288" y="768"/>
              <a:ext cx="18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2" name="Picture 17" descr="1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696" y="768"/>
              <a:ext cx="172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WordArt 18"/>
          <p:cNvSpPr>
            <a:spLocks noChangeArrowheads="1" noChangeShapeType="1" noTextEdit="1"/>
          </p:cNvSpPr>
          <p:nvPr/>
        </p:nvSpPr>
        <p:spPr bwMode="auto">
          <a:xfrm>
            <a:off x="1143000" y="3733800"/>
            <a:ext cx="7086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Rung Chuông Vàng </a:t>
            </a:r>
          </a:p>
        </p:txBody>
      </p:sp>
      <p:pic>
        <p:nvPicPr>
          <p:cNvPr id="2068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beep623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beep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22"/>
          <p:cNvSpPr txBox="1">
            <a:spLocks noChangeArrowheads="1"/>
          </p:cNvSpPr>
          <p:nvPr/>
        </p:nvSpPr>
        <p:spPr bwMode="auto">
          <a:xfrm>
            <a:off x="1828800" y="2406650"/>
            <a:ext cx="60960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21" descr="present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654675"/>
            <a:ext cx="12192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796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76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4" fill="hold"/>
                                        <p:tgtEl>
                                          <p:spTgt spid="2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9"/>
                </p:tgtEl>
              </p:cMediaNode>
            </p:audio>
          </p:childTnLst>
        </p:cTn>
      </p:par>
    </p:tnLst>
    <p:bldLst>
      <p:bldP spid="20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355600" y="414338"/>
            <a:ext cx="967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94 - 9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36" name="Picture 2" descr="ENTER1">
            <a:hlinkClick r:id="" action="ppaction://noaction">
              <a:snd r:embed="rId5" name="push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6521450"/>
            <a:ext cx="8477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6111875" y="3429000"/>
            <a:ext cx="2590800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Hết</a:t>
            </a:r>
            <a:r>
              <a:rPr lang="en-US" sz="5000" b="1" dirty="0" smtClean="0">
                <a:solidFill>
                  <a:srgbClr val="FF3300"/>
                </a:solidFill>
                <a:latin typeface=".VnArial" pitchFamily="34" charset="0"/>
              </a:rPr>
              <a:t> </a:t>
            </a:r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giờ</a:t>
            </a:r>
            <a:endParaRPr lang="en-US" sz="5000" b="1" dirty="0">
              <a:solidFill>
                <a:srgbClr val="FF3300"/>
              </a:solidFill>
              <a:latin typeface=".VnArial" pitchFamily="34" charset="0"/>
            </a:endParaRPr>
          </a:p>
        </p:txBody>
      </p:sp>
      <p:sp>
        <p:nvSpPr>
          <p:cNvPr id="45" name="Oval 20"/>
          <p:cNvSpPr>
            <a:spLocks noChangeArrowheads="1"/>
          </p:cNvSpPr>
          <p:nvPr/>
        </p:nvSpPr>
        <p:spPr bwMode="auto">
          <a:xfrm>
            <a:off x="678180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3</a:t>
            </a:r>
          </a:p>
        </p:txBody>
      </p:sp>
      <p:sp>
        <p:nvSpPr>
          <p:cNvPr id="46" name="Oval 21"/>
          <p:cNvSpPr>
            <a:spLocks noChangeArrowheads="1"/>
          </p:cNvSpPr>
          <p:nvPr/>
        </p:nvSpPr>
        <p:spPr bwMode="auto">
          <a:xfrm>
            <a:off x="680085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2</a:t>
            </a:r>
          </a:p>
        </p:txBody>
      </p:sp>
      <p:sp>
        <p:nvSpPr>
          <p:cNvPr id="47" name="Oval 22"/>
          <p:cNvSpPr>
            <a:spLocks noChangeArrowheads="1"/>
          </p:cNvSpPr>
          <p:nvPr/>
        </p:nvSpPr>
        <p:spPr bwMode="auto">
          <a:xfrm>
            <a:off x="6800850" y="3040063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1</a:t>
            </a:r>
          </a:p>
        </p:txBody>
      </p:sp>
      <p:sp>
        <p:nvSpPr>
          <p:cNvPr id="22" name="Hộp Văn bản 3"/>
          <p:cNvSpPr txBox="1">
            <a:spLocks noChangeArrowheads="1"/>
          </p:cNvSpPr>
          <p:nvPr/>
        </p:nvSpPr>
        <p:spPr bwMode="auto">
          <a:xfrm>
            <a:off x="1905000" y="1600200"/>
            <a:ext cx="3505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– 8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Hộp Văn bản 4"/>
          <p:cNvSpPr txBox="1">
            <a:spLocks noChangeArrowheads="1"/>
          </p:cNvSpPr>
          <p:nvPr/>
        </p:nvSpPr>
        <p:spPr bwMode="auto">
          <a:xfrm>
            <a:off x="1920834" y="2286000"/>
            <a:ext cx="3124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32 – 5</a:t>
            </a:r>
          </a:p>
        </p:txBody>
      </p:sp>
      <p:sp>
        <p:nvSpPr>
          <p:cNvPr id="30" name="Hình Bầu dục 30"/>
          <p:cNvSpPr/>
          <p:nvPr/>
        </p:nvSpPr>
        <p:spPr>
          <a:xfrm>
            <a:off x="1905000" y="1644609"/>
            <a:ext cx="533400" cy="6572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3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45" grpId="0" animBg="1"/>
      <p:bldP spid="46" grpId="0" animBg="1"/>
      <p:bldP spid="47" grpId="0" animBg="1"/>
      <p:bldP spid="22" grpId="0"/>
      <p:bldP spid="29" grpId="0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355600" y="414338"/>
            <a:ext cx="967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36" name="Picture 2" descr="ENTER1">
            <a:hlinkClick r:id="" action="ppaction://noaction">
              <a:snd r:embed="rId5" name="push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6521450"/>
            <a:ext cx="8477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6111875" y="3429000"/>
            <a:ext cx="2590800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Hết</a:t>
            </a:r>
            <a:r>
              <a:rPr lang="en-US" sz="5000" b="1" dirty="0" smtClean="0">
                <a:solidFill>
                  <a:srgbClr val="FF3300"/>
                </a:solidFill>
                <a:latin typeface=".VnArial" pitchFamily="34" charset="0"/>
              </a:rPr>
              <a:t> </a:t>
            </a:r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giờ</a:t>
            </a:r>
            <a:endParaRPr lang="en-US" sz="5000" b="1" dirty="0">
              <a:solidFill>
                <a:srgbClr val="FF3300"/>
              </a:solidFill>
              <a:latin typeface=".VnArial" pitchFamily="34" charset="0"/>
            </a:endParaRPr>
          </a:p>
        </p:txBody>
      </p:sp>
      <p:sp>
        <p:nvSpPr>
          <p:cNvPr id="45" name="Oval 20"/>
          <p:cNvSpPr>
            <a:spLocks noChangeArrowheads="1"/>
          </p:cNvSpPr>
          <p:nvPr/>
        </p:nvSpPr>
        <p:spPr bwMode="auto">
          <a:xfrm>
            <a:off x="678180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3</a:t>
            </a:r>
          </a:p>
        </p:txBody>
      </p:sp>
      <p:sp>
        <p:nvSpPr>
          <p:cNvPr id="46" name="Oval 21"/>
          <p:cNvSpPr>
            <a:spLocks noChangeArrowheads="1"/>
          </p:cNvSpPr>
          <p:nvPr/>
        </p:nvSpPr>
        <p:spPr bwMode="auto">
          <a:xfrm>
            <a:off x="680085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2</a:t>
            </a:r>
          </a:p>
        </p:txBody>
      </p:sp>
      <p:sp>
        <p:nvSpPr>
          <p:cNvPr id="47" name="Oval 22"/>
          <p:cNvSpPr>
            <a:spLocks noChangeArrowheads="1"/>
          </p:cNvSpPr>
          <p:nvPr/>
        </p:nvSpPr>
        <p:spPr bwMode="auto">
          <a:xfrm>
            <a:off x="6800850" y="3040063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1</a:t>
            </a:r>
          </a:p>
        </p:txBody>
      </p:sp>
      <p:grpSp>
        <p:nvGrpSpPr>
          <p:cNvPr id="11" name="Nhóm 8"/>
          <p:cNvGrpSpPr>
            <a:grpSpLocks/>
          </p:cNvGrpSpPr>
          <p:nvPr/>
        </p:nvGrpSpPr>
        <p:grpSpPr bwMode="auto">
          <a:xfrm>
            <a:off x="1291442" y="1983914"/>
            <a:ext cx="1981200" cy="1724025"/>
            <a:chOff x="1896828" y="2404714"/>
            <a:chExt cx="1981200" cy="1723549"/>
          </a:xfrm>
        </p:grpSpPr>
        <p:sp>
          <p:nvSpPr>
            <p:cNvPr id="12" name="Hộp Văn bản 3"/>
            <p:cNvSpPr txBox="1"/>
            <p:nvPr/>
          </p:nvSpPr>
          <p:spPr>
            <a:xfrm>
              <a:off x="1896828" y="2404714"/>
              <a:ext cx="1981200" cy="172354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514350" indent="-514350" eaLnBrk="1" hangingPunct="1">
                <a:buFontTx/>
                <a:buAutoNum type="alphaLcPeriod"/>
                <a:defRPr/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54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5</a:t>
              </a:r>
            </a:p>
            <a:p>
              <a:pPr eaLnBrk="1" hangingPunct="1">
                <a:defRPr/>
              </a:pPr>
              <a:endPara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51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Đường nối Thẳng 6"/>
            <p:cNvCxnSpPr/>
            <p:nvPr/>
          </p:nvCxnSpPr>
          <p:spPr>
            <a:xfrm>
              <a:off x="2362934" y="3428726"/>
              <a:ext cx="9144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Hộp Văn bản 7"/>
            <p:cNvSpPr txBox="1">
              <a:spLocks noChangeArrowheads="1"/>
            </p:cNvSpPr>
            <p:nvPr/>
          </p:nvSpPr>
          <p:spPr bwMode="auto">
            <a:xfrm>
              <a:off x="2344003" y="2743270"/>
              <a:ext cx="47539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</p:grpSp>
      <p:grpSp>
        <p:nvGrpSpPr>
          <p:cNvPr id="15" name="Nhóm 9"/>
          <p:cNvGrpSpPr>
            <a:grpSpLocks/>
          </p:cNvGrpSpPr>
          <p:nvPr/>
        </p:nvGrpSpPr>
        <p:grpSpPr bwMode="auto">
          <a:xfrm>
            <a:off x="3662548" y="1840751"/>
            <a:ext cx="1981200" cy="1724025"/>
            <a:chOff x="4572000" y="2438400"/>
            <a:chExt cx="1981200" cy="1723549"/>
          </a:xfrm>
        </p:grpSpPr>
        <p:sp>
          <p:nvSpPr>
            <p:cNvPr id="16" name="Hộp Văn bản 4"/>
            <p:cNvSpPr txBox="1">
              <a:spLocks noChangeArrowheads="1"/>
            </p:cNvSpPr>
            <p:nvPr/>
          </p:nvSpPr>
          <p:spPr bwMode="auto">
            <a:xfrm>
              <a:off x="4572000" y="2438400"/>
              <a:ext cx="1981200" cy="1723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 </a:t>
              </a:r>
              <a:r>
                <a:rPr lang="en-US" alt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64</a:t>
              </a:r>
              <a:endPara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7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57</a:t>
              </a:r>
              <a:endPara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Đường nối Thẳng 32"/>
            <p:cNvCxnSpPr/>
            <p:nvPr/>
          </p:nvCxnSpPr>
          <p:spPr>
            <a:xfrm>
              <a:off x="4953000" y="3428726"/>
              <a:ext cx="9144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Hộp Văn bản 33"/>
            <p:cNvSpPr txBox="1">
              <a:spLocks noChangeArrowheads="1"/>
            </p:cNvSpPr>
            <p:nvPr/>
          </p:nvSpPr>
          <p:spPr bwMode="auto">
            <a:xfrm>
              <a:off x="4858603" y="2702691"/>
              <a:ext cx="47539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</p:grpSp>
      <p:sp>
        <p:nvSpPr>
          <p:cNvPr id="19" name="Hình Bầu dục 30"/>
          <p:cNvSpPr/>
          <p:nvPr/>
        </p:nvSpPr>
        <p:spPr>
          <a:xfrm>
            <a:off x="3635636" y="1835915"/>
            <a:ext cx="533400" cy="6572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45" grpId="0" animBg="1"/>
      <p:bldP spid="46" grpId="0" animBg="1"/>
      <p:bldP spid="4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355600" y="414338"/>
            <a:ext cx="967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kg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kg.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gam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6" name="Picture 2" descr="ENTER1">
            <a:hlinkClick r:id="" action="ppaction://noaction">
              <a:snd r:embed="rId5" name="push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6521450"/>
            <a:ext cx="8477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6111875" y="3429000"/>
            <a:ext cx="2590800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Hết</a:t>
            </a:r>
            <a:r>
              <a:rPr lang="en-US" sz="5000" b="1" dirty="0" smtClean="0">
                <a:solidFill>
                  <a:srgbClr val="FF3300"/>
                </a:solidFill>
                <a:latin typeface=".VnArial" pitchFamily="34" charset="0"/>
              </a:rPr>
              <a:t> </a:t>
            </a:r>
            <a:r>
              <a:rPr lang="en-US" sz="5000" b="1" dirty="0" err="1" smtClean="0">
                <a:solidFill>
                  <a:srgbClr val="FF3300"/>
                </a:solidFill>
                <a:latin typeface=".VnArial" pitchFamily="34" charset="0"/>
              </a:rPr>
              <a:t>giờ</a:t>
            </a:r>
            <a:endParaRPr lang="en-US" sz="5000" b="1" dirty="0">
              <a:solidFill>
                <a:srgbClr val="FF3300"/>
              </a:solidFill>
              <a:latin typeface=".VnArial" pitchFamily="34" charset="0"/>
            </a:endParaRPr>
          </a:p>
        </p:txBody>
      </p:sp>
      <p:sp>
        <p:nvSpPr>
          <p:cNvPr id="45" name="Oval 20"/>
          <p:cNvSpPr>
            <a:spLocks noChangeArrowheads="1"/>
          </p:cNvSpPr>
          <p:nvPr/>
        </p:nvSpPr>
        <p:spPr bwMode="auto">
          <a:xfrm>
            <a:off x="678180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3</a:t>
            </a:r>
          </a:p>
        </p:txBody>
      </p:sp>
      <p:sp>
        <p:nvSpPr>
          <p:cNvPr id="46" name="Oval 21"/>
          <p:cNvSpPr>
            <a:spLocks noChangeArrowheads="1"/>
          </p:cNvSpPr>
          <p:nvPr/>
        </p:nvSpPr>
        <p:spPr bwMode="auto">
          <a:xfrm>
            <a:off x="6800850" y="305435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2</a:t>
            </a:r>
          </a:p>
        </p:txBody>
      </p:sp>
      <p:sp>
        <p:nvSpPr>
          <p:cNvPr id="47" name="Oval 22"/>
          <p:cNvSpPr>
            <a:spLocks noChangeArrowheads="1"/>
          </p:cNvSpPr>
          <p:nvPr/>
        </p:nvSpPr>
        <p:spPr bwMode="auto">
          <a:xfrm>
            <a:off x="6800850" y="3040063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6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1</a:t>
            </a:r>
          </a:p>
        </p:txBody>
      </p:sp>
      <p:sp>
        <p:nvSpPr>
          <p:cNvPr id="22" name="Hộp Văn bản 3"/>
          <p:cNvSpPr txBox="1">
            <a:spLocks noChangeArrowheads="1"/>
          </p:cNvSpPr>
          <p:nvPr/>
        </p:nvSpPr>
        <p:spPr bwMode="auto">
          <a:xfrm>
            <a:off x="1905000" y="1600200"/>
            <a:ext cx="3505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Hộp Văn bản 4"/>
          <p:cNvSpPr txBox="1">
            <a:spLocks noChangeArrowheads="1"/>
          </p:cNvSpPr>
          <p:nvPr/>
        </p:nvSpPr>
        <p:spPr bwMode="auto">
          <a:xfrm>
            <a:off x="1920834" y="2286000"/>
            <a:ext cx="3124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kg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Hình Bầu dục 30"/>
          <p:cNvSpPr/>
          <p:nvPr/>
        </p:nvSpPr>
        <p:spPr>
          <a:xfrm>
            <a:off x="1828800" y="2214562"/>
            <a:ext cx="533400" cy="6572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45" grpId="0" animBg="1"/>
      <p:bldP spid="46" grpId="0" animBg="1"/>
      <p:bldP spid="47" grpId="0" animBg="1"/>
      <p:bldP spid="22" grpId="0"/>
      <p:bldP spid="29" grpId="0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58" y="-4642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ml0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0"/>
            <a:ext cx="853440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5400" b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5105400"/>
            <a:ext cx="853440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54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</p:cSld>
  <p:clrMapOvr>
    <a:masterClrMapping/>
  </p:clrMapOvr>
  <p:transition spd="slow">
    <p:checker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58" y="-30480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990600"/>
            <a:ext cx="609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 err="1">
                <a:solidFill>
                  <a:srgbClr val="FF0000"/>
                </a:solidFill>
                <a:latin typeface="Times New Roman" pitchFamily="18" charset="0"/>
              </a:rPr>
              <a:t>Kiểm</a:t>
            </a: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Times New Roman" pitchFamily="18" charset="0"/>
              </a:rPr>
              <a:t>tra</a:t>
            </a: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Times New Roman" pitchFamily="18" charset="0"/>
              </a:rPr>
              <a:t>cũ</a:t>
            </a: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4400" b="1" dirty="0" err="1" smtClean="0">
                <a:solidFill>
                  <a:srgbClr val="6600FF"/>
                </a:solidFill>
                <a:latin typeface="Times New Roman" pitchFamily="18" charset="0"/>
              </a:rPr>
              <a:t>Đặt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rồi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6600FF"/>
                </a:solidFill>
                <a:latin typeface="Times New Roman" pitchFamily="18" charset="0"/>
              </a:rPr>
              <a:t>14 - 5       14 - 7         </a:t>
            </a:r>
          </a:p>
        </p:txBody>
      </p:sp>
    </p:spTree>
    <p:extLst>
      <p:ext uri="{BB962C8B-B14F-4D97-AF65-F5344CB8AC3E}">
        <p14:creationId xmlns:p14="http://schemas.microsoft.com/office/powerpoint/2010/main" val="691416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19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3500438" y="1828800"/>
            <a:ext cx="2819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u="sng" smtClean="0">
                <a:solidFill>
                  <a:srgbClr val="FF0000"/>
                </a:solidFill>
              </a:rPr>
              <a:t>Toán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971800"/>
            <a:ext cx="5562600" cy="895529"/>
          </a:xfrm>
          <a:prstGeom prst="rect">
            <a:avLst/>
          </a:prstGeom>
          <a:noFill/>
          <a:ln>
            <a:noFill/>
          </a:ln>
        </p:spPr>
        <p:txBody>
          <a:bodyPr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34 -8</a:t>
            </a:r>
            <a:endParaRPr lang="en-US" sz="3600" b="1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402657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81200"/>
            <a:ext cx="57150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057400"/>
            <a:ext cx="554038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258" y="2133600"/>
            <a:ext cx="3778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 descr="WhitecornerFlow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76200" y="-76200"/>
            <a:ext cx="13573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WhitecornerFlow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8600" y="0"/>
            <a:ext cx="13716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WhitecornerFlow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76200" y="5576888"/>
            <a:ext cx="13716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WhitecornerFlowe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62888" y="5562600"/>
            <a:ext cx="13573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63" y="2057400"/>
            <a:ext cx="554038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2057400"/>
            <a:ext cx="554038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482" y="2087807"/>
            <a:ext cx="3778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107" y="2099414"/>
            <a:ext cx="3778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932" y="2087806"/>
            <a:ext cx="3778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310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0" y="1364397"/>
            <a:ext cx="9144000" cy="3200400"/>
          </a:xfrm>
          <a:prstGeom prst="horizontalScroll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0211" y="2264837"/>
            <a:ext cx="87074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 smtClean="0">
                <a:solidFill>
                  <a:srgbClr val="6600FF"/>
                </a:solidFill>
                <a:latin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6600FF"/>
                </a:solidFill>
                <a:latin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: </a:t>
            </a:r>
            <a:r>
              <a:rPr lang="en-US" sz="4000" b="1" dirty="0" err="1" smtClean="0">
                <a:solidFill>
                  <a:srgbClr val="6600FF"/>
                </a:solidFill>
                <a:latin typeface="Times New Roman" pitchFamily="18" charset="0"/>
              </a:rPr>
              <a:t>Có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34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bớt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đi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8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.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Hỏi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còn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lại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6600FF"/>
                </a:solidFill>
                <a:latin typeface="Times New Roman" pitchFamily="18" charset="0"/>
              </a:rPr>
              <a:t>bao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6600FF"/>
                </a:solidFill>
                <a:latin typeface="Times New Roman" pitchFamily="18" charset="0"/>
              </a:rPr>
              <a:t>nhiêu</a:t>
            </a:r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que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6600FF"/>
                </a:solidFill>
                <a:latin typeface="Times New Roman" pitchFamily="18" charset="0"/>
              </a:rPr>
              <a:t>tính</a:t>
            </a:r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</a:rPr>
              <a:t>?</a:t>
            </a:r>
          </a:p>
        </p:txBody>
      </p:sp>
      <p:pic>
        <p:nvPicPr>
          <p:cNvPr id="9" name="Picture 8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" y="5576888"/>
            <a:ext cx="13716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Whitecorner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2888" y="5562600"/>
            <a:ext cx="13573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WhitecornerFlow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0"/>
            <a:ext cx="13716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WhitecornerFlow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76200" y="-76200"/>
            <a:ext cx="13573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Horizontal Scroll 13"/>
          <p:cNvSpPr/>
          <p:nvPr/>
        </p:nvSpPr>
        <p:spPr>
          <a:xfrm>
            <a:off x="1371599" y="4488716"/>
            <a:ext cx="6308725" cy="1295400"/>
          </a:xfrm>
          <a:prstGeom prst="horizontalScroll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srgbClr val="002060"/>
              </a:solidFill>
            </a:endParaRP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2895600" y="4758958"/>
            <a:ext cx="441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 </a:t>
            </a:r>
            <a:r>
              <a:rPr lang="en-US" sz="4800" b="1" dirty="0" smtClean="0">
                <a:solidFill>
                  <a:srgbClr val="3333FF"/>
                </a:solidFill>
                <a:latin typeface=".VnArial Narrow" pitchFamily="34" charset="0"/>
              </a:rPr>
              <a:t> 34 – 8 = </a:t>
            </a:r>
            <a:r>
              <a:rPr lang="en-US" sz="4800" b="1" dirty="0">
                <a:solidFill>
                  <a:srgbClr val="3333FF"/>
                </a:solidFill>
                <a:latin typeface=".VnArial Narrow" pitchFamily="34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04800" y="1981200"/>
            <a:ext cx="86868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altLang="vi-VN">
              <a:latin typeface="Calibri" pitchFamily="34" charset="0"/>
            </a:endParaRPr>
          </a:p>
        </p:txBody>
      </p:sp>
      <p:pic>
        <p:nvPicPr>
          <p:cNvPr id="59398" name="Picture 6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154238"/>
            <a:ext cx="558800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qu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379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28" name="AutoShape 8"/>
          <p:cNvCxnSpPr>
            <a:cxnSpLocks noChangeShapeType="1"/>
          </p:cNvCxnSpPr>
          <p:nvPr/>
        </p:nvCxnSpPr>
        <p:spPr bwMode="auto">
          <a:xfrm>
            <a:off x="2895600" y="3657600"/>
            <a:ext cx="1588" cy="609600"/>
          </a:xfrm>
          <a:prstGeom prst="straightConnector1">
            <a:avLst/>
          </a:prstGeom>
          <a:noFill/>
          <a:ln w="101600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4343400"/>
            <a:ext cx="89916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altLang="vi-VN">
              <a:latin typeface="Calibri" pitchFamily="34" charset="0"/>
            </a:endParaRPr>
          </a:p>
        </p:txBody>
      </p:sp>
      <p:pic>
        <p:nvPicPr>
          <p:cNvPr id="5130" name="Picture 10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7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Text Box 20"/>
          <p:cNvSpPr txBox="1">
            <a:spLocks noChangeArrowheads="1"/>
          </p:cNvSpPr>
          <p:nvPr/>
        </p:nvSpPr>
        <p:spPr bwMode="auto">
          <a:xfrm>
            <a:off x="685800" y="1447800"/>
            <a:ext cx="320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 sz="1800"/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990600" y="1371600"/>
            <a:ext cx="289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000">
                <a:solidFill>
                  <a:srgbClr val="0000FF"/>
                </a:solidFill>
                <a:latin typeface="Times New Roman" pitchFamily="18" charset="0"/>
              </a:rPr>
              <a:t>34 – 8 =?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838200" y="6096000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000">
                <a:solidFill>
                  <a:srgbClr val="0000FF"/>
                </a:solidFill>
                <a:latin typeface="Times New Roman" pitchFamily="18" charset="0"/>
              </a:rPr>
              <a:t>34 – 8 =</a:t>
            </a:r>
            <a:r>
              <a:rPr lang="en-US" altLang="vi-VN" sz="4000"/>
              <a:t> </a:t>
            </a:r>
            <a:endParaRPr lang="en-US" altLang="vi-VN" sz="4000">
              <a:solidFill>
                <a:srgbClr val="FF0066"/>
              </a:solidFill>
            </a:endParaRPr>
          </a:p>
        </p:txBody>
      </p:sp>
      <p:sp>
        <p:nvSpPr>
          <p:cNvPr id="7186" name="Text Box 24"/>
          <p:cNvSpPr txBox="1">
            <a:spLocks noChangeArrowheads="1"/>
          </p:cNvSpPr>
          <p:nvPr/>
        </p:nvSpPr>
        <p:spPr bwMode="auto">
          <a:xfrm>
            <a:off x="7848600" y="24384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vi-VN" sz="2400"/>
              <a:t> </a:t>
            </a:r>
          </a:p>
        </p:txBody>
      </p:sp>
      <p:sp>
        <p:nvSpPr>
          <p:cNvPr id="7187" name="Text Box 27"/>
          <p:cNvSpPr txBox="1">
            <a:spLocks noChangeArrowheads="1"/>
          </p:cNvSpPr>
          <p:nvPr/>
        </p:nvSpPr>
        <p:spPr bwMode="auto">
          <a:xfrm>
            <a:off x="7239000" y="5562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vi-VN" sz="2400"/>
              <a:t> </a:t>
            </a:r>
          </a:p>
        </p:txBody>
      </p:sp>
      <p:pic>
        <p:nvPicPr>
          <p:cNvPr id="5154" name="Picture 7" descr="qu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09800"/>
            <a:ext cx="379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5" name="Picture 7" descr="qu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379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6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2133600"/>
            <a:ext cx="5588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2133600"/>
            <a:ext cx="5588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/>
        </p:nvCxnSpPr>
        <p:spPr bwMode="auto">
          <a:xfrm>
            <a:off x="5867400" y="4495800"/>
            <a:ext cx="3124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>
            <a:off x="5867400" y="5867400"/>
            <a:ext cx="3124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 bwMode="auto">
          <a:xfrm>
            <a:off x="8991600" y="4495800"/>
            <a:ext cx="0" cy="1371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 bwMode="auto">
          <a:xfrm>
            <a:off x="5867400" y="4495800"/>
            <a:ext cx="0" cy="1371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68" name="Picture 6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5588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9" name="Picture 6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0"/>
            <a:ext cx="5588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 descr="qu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09800"/>
            <a:ext cx="379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7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7" descr="qu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648200"/>
            <a:ext cx="393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qu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4572000"/>
            <a:ext cx="379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qu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379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qu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00"/>
            <a:ext cx="379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qu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4572000"/>
            <a:ext cx="379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829" name="Line 77"/>
          <p:cNvSpPr>
            <a:spLocks noChangeShapeType="1"/>
          </p:cNvSpPr>
          <p:nvPr/>
        </p:nvSpPr>
        <p:spPr bwMode="auto">
          <a:xfrm flipH="1">
            <a:off x="5867400" y="4495800"/>
            <a:ext cx="31242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6" name="Text Box 78"/>
          <p:cNvSpPr txBox="1">
            <a:spLocks noChangeArrowheads="1"/>
          </p:cNvSpPr>
          <p:nvPr/>
        </p:nvSpPr>
        <p:spPr bwMode="auto">
          <a:xfrm>
            <a:off x="3200400" y="60198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 sz="1800"/>
          </a:p>
        </p:txBody>
      </p:sp>
      <p:sp>
        <p:nvSpPr>
          <p:cNvPr id="74831" name="Text Box 79"/>
          <p:cNvSpPr txBox="1">
            <a:spLocks noChangeArrowheads="1"/>
          </p:cNvSpPr>
          <p:nvPr/>
        </p:nvSpPr>
        <p:spPr bwMode="auto">
          <a:xfrm>
            <a:off x="2743200" y="601980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000">
                <a:solidFill>
                  <a:srgbClr val="0000FF"/>
                </a:solidFill>
                <a:latin typeface="Times New Roman" pitchFamily="18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79213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800" decel="100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800" decel="100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800" decel="100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800" decel="100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800" decel="100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800" decel="1000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800" decel="1000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00" decel="1000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800" decel="1000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19 -1.48148E-6 L 0.20781 -0.00023 " pathEditMode="relative" rAng="0" ptsTypes="AA">
                                      <p:cBhvr>
                                        <p:cTn id="171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0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 0.00023 L 0.20694 -0.00208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100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1.48148E-6 L 0.20695 -0.00231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00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1.48148E-6 L 0.20695 -0.00231 " pathEditMode="relative" rAng="0" ptsTypes="AA">
                                      <p:cBhvr>
                                        <p:cTn id="17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00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1000"/>
                                        <p:tgtEl>
                                          <p:spTgt spid="7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1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6" dur="500"/>
                                        <p:tgtEl>
                                          <p:spTgt spid="7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9" grpId="0" animBg="1"/>
      <p:bldP spid="5141" grpId="0"/>
      <p:bldP spid="74829" grpId="0" animBg="1"/>
      <p:bldP spid="748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455613" y="1066801"/>
            <a:ext cx="8229600" cy="503078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b="1" i="1" u="sng" dirty="0" smtClean="0">
              <a:latin typeface="Times New Roman" pitchFamily="18" charset="0"/>
            </a:endParaRPr>
          </a:p>
        </p:txBody>
      </p:sp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228600" y="1981200"/>
            <a:ext cx="193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3600">
                <a:solidFill>
                  <a:srgbClr val="0000FF"/>
                </a:solidFill>
                <a:latin typeface="Times New Roman" pitchFamily="18" charset="0"/>
              </a:rPr>
              <a:t>34 – 8 =?</a:t>
            </a:r>
          </a:p>
        </p:txBody>
      </p:sp>
      <p:sp>
        <p:nvSpPr>
          <p:cNvPr id="8196" name="Rectangle 8"/>
          <p:cNvSpPr>
            <a:spLocks noChangeArrowheads="1"/>
          </p:cNvSpPr>
          <p:nvPr/>
        </p:nvSpPr>
        <p:spPr bwMode="auto">
          <a:xfrm>
            <a:off x="0" y="2667000"/>
            <a:ext cx="3429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altLang="vi-VN">
              <a:latin typeface="Calibri" pitchFamily="34" charset="0"/>
            </a:endParaRPr>
          </a:p>
        </p:txBody>
      </p:sp>
      <p:pic>
        <p:nvPicPr>
          <p:cNvPr id="8197" name="Picture 9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346">
            <a:off x="228600" y="2743200"/>
            <a:ext cx="454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0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1430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1" descr="1 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981200" y="2819400"/>
            <a:ext cx="3667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3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346">
            <a:off x="1371600" y="2743200"/>
            <a:ext cx="454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4" descr="1 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362200" y="2819400"/>
            <a:ext cx="3667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5" descr="1 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743200" y="2819400"/>
            <a:ext cx="3667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6" descr="1 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3048000" y="2819400"/>
            <a:ext cx="3667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7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346">
            <a:off x="0" y="4419600"/>
            <a:ext cx="454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18"/>
          <p:cNvSpPr>
            <a:spLocks noChangeArrowheads="1"/>
          </p:cNvSpPr>
          <p:nvPr/>
        </p:nvSpPr>
        <p:spPr bwMode="auto">
          <a:xfrm>
            <a:off x="0" y="4343400"/>
            <a:ext cx="34290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vi-VN">
              <a:latin typeface="Calibri" pitchFamily="34" charset="0"/>
            </a:endParaRPr>
          </a:p>
        </p:txBody>
      </p:sp>
      <p:pic>
        <p:nvPicPr>
          <p:cNvPr id="8206" name="Picture 19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346">
            <a:off x="381000" y="4419600"/>
            <a:ext cx="454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20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2954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21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6002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22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4478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23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1430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24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9144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25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762000" y="44958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Picture 26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3622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Picture 28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5146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Picture 29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19050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6" name="Picture 30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2098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7" name="Picture 31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7432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8" name="Picture 32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8956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9" name="Picture 33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30480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0" name="Picture 35" descr="1 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24">
            <a:off x="2057400" y="4419600"/>
            <a:ext cx="3048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1" name="Rectangle 36"/>
          <p:cNvSpPr>
            <a:spLocks noChangeArrowheads="1"/>
          </p:cNvSpPr>
          <p:nvPr/>
        </p:nvSpPr>
        <p:spPr bwMode="auto">
          <a:xfrm>
            <a:off x="1905000" y="4419600"/>
            <a:ext cx="1447800" cy="1143000"/>
          </a:xfrm>
          <a:prstGeom prst="rect">
            <a:avLst/>
          </a:pr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vi-VN" altLang="vi-VN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8222" name="Line 37"/>
          <p:cNvSpPr>
            <a:spLocks noChangeShapeType="1"/>
          </p:cNvSpPr>
          <p:nvPr/>
        </p:nvSpPr>
        <p:spPr bwMode="auto">
          <a:xfrm flipH="1">
            <a:off x="1828800" y="4648200"/>
            <a:ext cx="1524000" cy="76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581400" y="274320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vi-VN" sz="4400" dirty="0">
                <a:solidFill>
                  <a:srgbClr val="0000FF"/>
                </a:solidFill>
                <a:latin typeface="Times New Roman" pitchFamily="18" charset="0"/>
              </a:rPr>
              <a:t>34</a:t>
            </a: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3581400" y="342900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vi-VN" sz="4400" dirty="0">
                <a:latin typeface="Times New Roman" pitchFamily="18" charset="0"/>
              </a:rPr>
              <a:t>  </a:t>
            </a:r>
            <a:r>
              <a:rPr lang="en-US" altLang="vi-VN" sz="4400" dirty="0">
                <a:solidFill>
                  <a:srgbClr val="0000FF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3581400" y="4114800"/>
            <a:ext cx="381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vi-VN" sz="440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3886200" y="4114800"/>
            <a:ext cx="53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vi-VN" sz="4400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cxnSp>
        <p:nvCxnSpPr>
          <p:cNvPr id="124" name="Straight Connector 123"/>
          <p:cNvCxnSpPr>
            <a:cxnSpLocks noChangeShapeType="1"/>
          </p:cNvCxnSpPr>
          <p:nvPr/>
        </p:nvCxnSpPr>
        <p:spPr bwMode="auto">
          <a:xfrm>
            <a:off x="3581400" y="4114800"/>
            <a:ext cx="914400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28" name="TextBox 118"/>
          <p:cNvSpPr txBox="1">
            <a:spLocks noChangeArrowheads="1"/>
          </p:cNvSpPr>
          <p:nvPr/>
        </p:nvSpPr>
        <p:spPr bwMode="auto">
          <a:xfrm>
            <a:off x="8153400" y="3429000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vi-VN" altLang="vi-VN" sz="1800"/>
          </a:p>
        </p:txBody>
      </p:sp>
      <p:sp>
        <p:nvSpPr>
          <p:cNvPr id="8229" name="TextBox 118"/>
          <p:cNvSpPr txBox="1">
            <a:spLocks noChangeArrowheads="1"/>
          </p:cNvSpPr>
          <p:nvPr/>
        </p:nvSpPr>
        <p:spPr bwMode="auto">
          <a:xfrm>
            <a:off x="762000" y="24384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vi-VN" altLang="vi-VN" sz="1800"/>
          </a:p>
        </p:txBody>
      </p:sp>
      <p:sp>
        <p:nvSpPr>
          <p:cNvPr id="87087" name="Line 47"/>
          <p:cNvSpPr>
            <a:spLocks noChangeShapeType="1"/>
          </p:cNvSpPr>
          <p:nvPr/>
        </p:nvSpPr>
        <p:spPr bwMode="auto">
          <a:xfrm>
            <a:off x="3505200" y="3581400"/>
            <a:ext cx="228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88" name="Rectangle 48"/>
          <p:cNvSpPr>
            <a:spLocks noChangeArrowheads="1"/>
          </p:cNvSpPr>
          <p:nvPr/>
        </p:nvSpPr>
        <p:spPr bwMode="auto">
          <a:xfrm>
            <a:off x="5105400" y="2819400"/>
            <a:ext cx="4038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vi-VN" sz="2800">
                <a:solidFill>
                  <a:srgbClr val="FF0000"/>
                </a:solidFill>
                <a:latin typeface="Times New Roman" pitchFamily="18" charset="0"/>
              </a:rPr>
              <a:t>*4 không trừ được 8,</a:t>
            </a:r>
          </a:p>
          <a:p>
            <a:pPr eaLnBrk="1" hangingPunct="1"/>
            <a:r>
              <a:rPr lang="en-US" altLang="vi-VN" sz="2800">
                <a:solidFill>
                  <a:srgbClr val="FF0000"/>
                </a:solidFill>
                <a:latin typeface="Times New Roman" pitchFamily="18" charset="0"/>
              </a:rPr>
              <a:t>Lấy 14 trừ 8 bằng 6,</a:t>
            </a:r>
          </a:p>
          <a:p>
            <a:pPr eaLnBrk="1" hangingPunct="1"/>
            <a:r>
              <a:rPr lang="en-US" altLang="vi-VN" sz="2800">
                <a:solidFill>
                  <a:srgbClr val="FF0000"/>
                </a:solidFill>
                <a:latin typeface="Times New Roman" pitchFamily="18" charset="0"/>
              </a:rPr>
              <a:t>      </a:t>
            </a:r>
          </a:p>
        </p:txBody>
      </p:sp>
      <p:sp>
        <p:nvSpPr>
          <p:cNvPr id="87090" name="Rectangle 50"/>
          <p:cNvSpPr>
            <a:spLocks noChangeArrowheads="1"/>
          </p:cNvSpPr>
          <p:nvPr/>
        </p:nvSpPr>
        <p:spPr bwMode="auto">
          <a:xfrm>
            <a:off x="5257800" y="4191000"/>
            <a:ext cx="45720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FF0000"/>
                </a:solidFill>
                <a:latin typeface="Times New Roman" pitchFamily="18" charset="0"/>
              </a:rPr>
              <a:t>*3 trừ 1 bằng 2,viết 2</a:t>
            </a:r>
          </a:p>
          <a:p>
            <a:pPr eaLnBrk="1" hangingPunct="1">
              <a:spcBef>
                <a:spcPct val="50000"/>
              </a:spcBef>
            </a:pPr>
            <a:endParaRPr lang="en-US" altLang="vi-VN" sz="4000">
              <a:latin typeface="Times New Roman" pitchFamily="18" charset="0"/>
            </a:endParaRPr>
          </a:p>
        </p:txBody>
      </p:sp>
      <p:sp>
        <p:nvSpPr>
          <p:cNvPr id="87091" name="Text Box 51"/>
          <p:cNvSpPr txBox="1">
            <a:spLocks noChangeArrowheads="1"/>
          </p:cNvSpPr>
          <p:nvPr/>
        </p:nvSpPr>
        <p:spPr bwMode="auto">
          <a:xfrm>
            <a:off x="3657600" y="3352800"/>
            <a:ext cx="228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00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8234" name="Picture 52" descr="bo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346">
            <a:off x="838200" y="2743200"/>
            <a:ext cx="454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93" name="Text Box 53"/>
          <p:cNvSpPr txBox="1">
            <a:spLocks noChangeArrowheads="1"/>
          </p:cNvSpPr>
          <p:nvPr/>
        </p:nvSpPr>
        <p:spPr bwMode="auto">
          <a:xfrm>
            <a:off x="5181600" y="3657600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CC0000"/>
                </a:solidFill>
                <a:latin typeface="Times New Roman" pitchFamily="18" charset="0"/>
              </a:rPr>
              <a:t>viết 6,nhớ 1</a:t>
            </a:r>
          </a:p>
        </p:txBody>
      </p:sp>
      <p:sp>
        <p:nvSpPr>
          <p:cNvPr id="8236" name="Text Box 22"/>
          <p:cNvSpPr txBox="1">
            <a:spLocks noChangeArrowheads="1"/>
          </p:cNvSpPr>
          <p:nvPr/>
        </p:nvSpPr>
        <p:spPr bwMode="auto">
          <a:xfrm>
            <a:off x="0" y="5638800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000">
                <a:solidFill>
                  <a:srgbClr val="0000FF"/>
                </a:solidFill>
                <a:latin typeface="Times New Roman" pitchFamily="18" charset="0"/>
              </a:rPr>
              <a:t>34 – 8 =</a:t>
            </a:r>
            <a:r>
              <a:rPr lang="en-US" altLang="vi-VN" sz="4000"/>
              <a:t> </a:t>
            </a:r>
            <a:endParaRPr lang="en-US" altLang="vi-VN" sz="4000">
              <a:solidFill>
                <a:srgbClr val="FF0066"/>
              </a:solidFill>
            </a:endParaRPr>
          </a:p>
        </p:txBody>
      </p:sp>
      <p:sp>
        <p:nvSpPr>
          <p:cNvPr id="8237" name="Text Box 55"/>
          <p:cNvSpPr txBox="1">
            <a:spLocks noChangeArrowheads="1"/>
          </p:cNvSpPr>
          <p:nvPr/>
        </p:nvSpPr>
        <p:spPr bwMode="auto">
          <a:xfrm>
            <a:off x="1981200" y="5562600"/>
            <a:ext cx="91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400">
                <a:solidFill>
                  <a:srgbClr val="0000FF"/>
                </a:solidFill>
                <a:latin typeface="Times New Roman" pitchFamily="18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98315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7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7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8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26" grpId="0"/>
      <p:bldP spid="125" grpId="0"/>
      <p:bldP spid="87087" grpId="0" animBg="1"/>
      <p:bldP spid="87088" grpId="0"/>
      <p:bldP spid="87090" grpId="0"/>
      <p:bldP spid="87091" grpId="0"/>
      <p:bldP spid="87093" grpId="0"/>
    </p:bldLst>
  </p:timing>
</p:sld>
</file>

<file path=ppt/theme/theme1.xml><?xml version="1.0" encoding="utf-8"?>
<a:theme xmlns:a="http://schemas.openxmlformats.org/drawingml/2006/main" name="bai dan so nuoc ta">
  <a:themeElements>
    <a:clrScheme name="bai dan so nuoc 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i dan so nuoc 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i dan so nuoc 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ai dan so nuoc ta">
  <a:themeElements>
    <a:clrScheme name="bai dan so nuoc 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i dan so nuoc 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i dan so nuoc 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 dan so nuoc 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 dan so nuoc 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2961</TotalTime>
  <Words>454</Words>
  <Application>Microsoft Office PowerPoint</Application>
  <PresentationFormat>On-screen Show (4:3)</PresentationFormat>
  <Paragraphs>148</Paragraphs>
  <Slides>20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bai dan so nuoc ta</vt:lpstr>
      <vt:lpstr>1_bai dan so nuoc ta</vt:lpstr>
      <vt:lpstr>Office Theme</vt:lpstr>
      <vt:lpstr>1_Office Theme</vt:lpstr>
      <vt:lpstr>2_Office Theme</vt:lpstr>
      <vt:lpstr>7_Default Design</vt:lpstr>
      <vt:lpstr>Default Design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237</cp:revision>
  <dcterms:created xsi:type="dcterms:W3CDTF">2005-12-31T19:24:45Z</dcterms:created>
  <dcterms:modified xsi:type="dcterms:W3CDTF">2020-12-01T02:25:14Z</dcterms:modified>
</cp:coreProperties>
</file>