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73" r:id="rId4"/>
    <p:sldId id="274" r:id="rId5"/>
    <p:sldId id="286" r:id="rId6"/>
    <p:sldId id="265" r:id="rId7"/>
    <p:sldId id="266" r:id="rId8"/>
    <p:sldId id="267" r:id="rId9"/>
    <p:sldId id="268" r:id="rId10"/>
    <p:sldId id="271" r:id="rId11"/>
    <p:sldId id="272" r:id="rId12"/>
    <p:sldId id="280" r:id="rId13"/>
    <p:sldId id="279" r:id="rId14"/>
    <p:sldId id="282" r:id="rId15"/>
    <p:sldId id="283" r:id="rId16"/>
    <p:sldId id="281" r:id="rId17"/>
    <p:sldId id="285" r:id="rId18"/>
    <p:sldId id="28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072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32D76-A8E5-488F-B314-41399ED9B294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ABC4-17C0-4011-8C1D-27D2335B7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513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32D76-A8E5-488F-B314-41399ED9B294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ABC4-17C0-4011-8C1D-27D2335B7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945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32D76-A8E5-488F-B314-41399ED9B294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0ABC4-17C0-4011-8C1D-27D2335B7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544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microsoft.com/office/2007/relationships/hdphoto" Target="../media/hdphoto2.wdp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microsoft.com/office/2007/relationships/hdphoto" Target="../media/hdphoto7.wdp"/><Relationship Id="rId3" Type="http://schemas.openxmlformats.org/officeDocument/2006/relationships/image" Target="../media/image12.png"/><Relationship Id="rId7" Type="http://schemas.microsoft.com/office/2007/relationships/hdphoto" Target="../media/hdphoto4.wdp"/><Relationship Id="rId12" Type="http://schemas.openxmlformats.org/officeDocument/2006/relationships/image" Target="../media/image17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microsoft.com/office/2007/relationships/hdphoto" Target="../media/hdphoto6.wdp"/><Relationship Id="rId5" Type="http://schemas.microsoft.com/office/2007/relationships/hdphoto" Target="../media/hdphoto3.wdp"/><Relationship Id="rId10" Type="http://schemas.openxmlformats.org/officeDocument/2006/relationships/image" Target="../media/image16.png"/><Relationship Id="rId4" Type="http://schemas.openxmlformats.org/officeDocument/2006/relationships/image" Target="../media/image13.png"/><Relationship Id="rId9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image" Target="../media/image19.png"/><Relationship Id="rId7" Type="http://schemas.openxmlformats.org/officeDocument/2006/relationships/slide" Target="slide15.xm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5" Type="http://schemas.microsoft.com/office/2007/relationships/hdphoto" Target="../media/hdphoto8.wdp"/><Relationship Id="rId10" Type="http://schemas.openxmlformats.org/officeDocument/2006/relationships/slide" Target="slide18.xml"/><Relationship Id="rId4" Type="http://schemas.openxmlformats.org/officeDocument/2006/relationships/image" Target="../media/image20.png"/><Relationship Id="rId9" Type="http://schemas.openxmlformats.org/officeDocument/2006/relationships/slide" Target="slide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78"/>
            <a:ext cx="9144000" cy="68354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78"/>
            <a:ext cx="1333500" cy="25682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500" y="31044"/>
            <a:ext cx="1333500" cy="255975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228600" y="685800"/>
            <a:ext cx="8763000" cy="5562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87" b="8995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4343400"/>
            <a:ext cx="3581400" cy="29443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600200"/>
            <a:ext cx="7772400" cy="1470025"/>
          </a:xfrm>
        </p:spPr>
        <p:txBody>
          <a:bodyPr>
            <a:prstTxWarp prst="textPlain">
              <a:avLst/>
            </a:prstTxWarp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sz="700" cap="all" dirty="0" err="1" smtClean="0">
                <a:ln/>
                <a:solidFill>
                  <a:srgbClr val="FF0000"/>
                </a:solidFill>
                <a:effectLst>
                  <a:reflection blurRad="10000" stA="55000" endPos="48000" dist="500" dir="5400000" sy="-100000" algn="bl" rotWithShape="0"/>
                </a:effectLst>
              </a:rPr>
              <a:t>Giáo</a:t>
            </a:r>
            <a:r>
              <a:rPr lang="en-US" sz="700" cap="all" dirty="0" smtClean="0">
                <a:ln/>
                <a:solidFill>
                  <a:srgbClr val="FF0000"/>
                </a:solidFill>
                <a:effectLst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700" cap="all" dirty="0" err="1" smtClean="0">
                <a:ln/>
                <a:solidFill>
                  <a:srgbClr val="FF0000"/>
                </a:solidFill>
                <a:effectLst>
                  <a:reflection blurRad="10000" stA="55000" endPos="48000" dist="500" dir="5400000" sy="-100000" algn="bl" rotWithShape="0"/>
                </a:effectLst>
              </a:rPr>
              <a:t>án</a:t>
            </a:r>
            <a:r>
              <a:rPr lang="en-US" sz="11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en-US" sz="11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en-US" sz="1100" b="1" cap="all" dirty="0" err="1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Bảng</a:t>
            </a:r>
            <a:r>
              <a:rPr lang="en-US" sz="11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chia 7</a:t>
            </a:r>
            <a:endParaRPr lang="en-US" sz="1100" b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9369" b="92476" l="26364" r="78727">
                        <a14:foregroundMark x1="48000" y1="62621" x2="49636" y2="65534"/>
                        <a14:foregroundMark x1="46545" y1="62621" x2="50909" y2="626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4342" y="3227606"/>
            <a:ext cx="5238750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11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752600" y="1600200"/>
            <a:ext cx="6172200" cy="4267200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200" b="1" u="sng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BT 3 </a:t>
            </a:r>
          </a:p>
          <a:p>
            <a:pPr algn="ctr"/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algn="ctr"/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 : 7 = 8 (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</a:p>
          <a:p>
            <a:pPr algn="ctr"/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8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en-US" sz="32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229600" cy="609600"/>
          </a:xfrm>
        </p:spPr>
        <p:txBody>
          <a:bodyPr/>
          <a:lstStyle>
            <a:lvl1pPr>
              <a:defRPr sz="2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68991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752600" y="1600200"/>
            <a:ext cx="6172200" cy="4267200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u="sng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200" b="1" u="sng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BT 4</a:t>
            </a:r>
          </a:p>
          <a:p>
            <a:pPr algn="ctr"/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algn="ctr"/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 : 7 = 8 (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</a:p>
          <a:p>
            <a:pPr algn="ctr"/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8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en-US" sz="32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229600" cy="609600"/>
          </a:xfrm>
        </p:spPr>
        <p:txBody>
          <a:bodyPr/>
          <a:lstStyle>
            <a:lvl1pPr>
              <a:defRPr sz="2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72604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56520" y="2181761"/>
            <a:ext cx="4120480" cy="132343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endParaRPr lang="en-US" sz="40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Hái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endParaRPr lang="en-US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52400"/>
            <a:ext cx="2419657" cy="1905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343" y="4924567"/>
            <a:ext cx="2419657" cy="1905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70" b="100000" l="1667" r="100000">
                        <a14:foregroundMark x1="65333" y1="17822" x2="78667" y2="251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279" y="3638726"/>
            <a:ext cx="1324238" cy="11145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9863" l="987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760" y="3606695"/>
            <a:ext cx="1283906" cy="13178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9863" l="987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685" y="152400"/>
            <a:ext cx="1007846" cy="103450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970" b="100000" l="1667" r="100000">
                        <a14:foregroundMark x1="65333" y1="17822" x2="78667" y2="251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351" y="495205"/>
            <a:ext cx="1856073" cy="15621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89863" l="987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398" y="152400"/>
            <a:ext cx="875104" cy="89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87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381000"/>
            <a:ext cx="6934200" cy="6248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70" b="100000" l="1667" r="100000">
                        <a14:foregroundMark x1="65333" y1="17822" x2="78667" y2="251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114098"/>
            <a:ext cx="1524000" cy="10863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70" b="100000" l="1667" r="100000">
                        <a14:foregroundMark x1="65333" y1="17822" x2="78667" y2="251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175751"/>
            <a:ext cx="1524000" cy="10863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70" b="100000" l="1667" r="100000">
                        <a14:foregroundMark x1="65333" y1="17822" x2="78667" y2="251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861551"/>
            <a:ext cx="1524000" cy="10863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70" b="100000" l="1667" r="100000">
                        <a14:foregroundMark x1="65333" y1="17822" x2="78667" y2="251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307" y="794751"/>
            <a:ext cx="1524000" cy="108630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70" b="100000" l="1667" r="100000">
                        <a14:foregroundMark x1="65333" y1="17822" x2="78667" y2="251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1480551"/>
            <a:ext cx="1524000" cy="108630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288274" y="1420494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hlinkClick r:id="rId6" action="ppaction://hlinksldjump"/>
              </a:rPr>
              <a:t>1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97907" y="107637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hlinkClick r:id="rId7" action="ppaction://hlinksldjump"/>
              </a:rPr>
              <a:t>2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95876" y="2080151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hlinkClick r:id="rId8" action="ppaction://hlinksldjump"/>
              </a:rPr>
              <a:t>3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48000" y="237238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hlinkClick r:id="rId9" action="ppaction://hlinksldjump"/>
              </a:rPr>
              <a:t>4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00800" y="1730015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hlinkClick r:id="rId10" action="ppaction://hlinksldjump"/>
              </a:rPr>
              <a:t>5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34" name="7-Point Star 33"/>
          <p:cNvSpPr/>
          <p:nvPr/>
        </p:nvSpPr>
        <p:spPr>
          <a:xfrm>
            <a:off x="1752600" y="5401441"/>
            <a:ext cx="1371600" cy="1447800"/>
          </a:xfrm>
          <a:prstGeom prst="star7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Cube 49"/>
          <p:cNvSpPr/>
          <p:nvPr/>
        </p:nvSpPr>
        <p:spPr>
          <a:xfrm>
            <a:off x="8529" y="5690755"/>
            <a:ext cx="1143000" cy="1167245"/>
          </a:xfrm>
          <a:prstGeom prst="cub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ĐỘI  A</a:t>
            </a:r>
            <a:endParaRPr lang="en-US" sz="28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7-Point Star 50"/>
          <p:cNvSpPr/>
          <p:nvPr/>
        </p:nvSpPr>
        <p:spPr>
          <a:xfrm>
            <a:off x="1735540" y="5410200"/>
            <a:ext cx="1371600" cy="1447800"/>
          </a:xfrm>
          <a:prstGeom prst="star7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7-Point Star 51"/>
          <p:cNvSpPr/>
          <p:nvPr/>
        </p:nvSpPr>
        <p:spPr>
          <a:xfrm>
            <a:off x="1726442" y="5410200"/>
            <a:ext cx="1371600" cy="1447800"/>
          </a:xfrm>
          <a:prstGeom prst="star7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7-Point Star 52"/>
          <p:cNvSpPr/>
          <p:nvPr/>
        </p:nvSpPr>
        <p:spPr>
          <a:xfrm>
            <a:off x="1735540" y="5410200"/>
            <a:ext cx="1371600" cy="1447800"/>
          </a:xfrm>
          <a:prstGeom prst="star7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7-Point Star 54"/>
          <p:cNvSpPr/>
          <p:nvPr/>
        </p:nvSpPr>
        <p:spPr>
          <a:xfrm>
            <a:off x="6309814" y="5410200"/>
            <a:ext cx="1371600" cy="1447800"/>
          </a:xfrm>
          <a:prstGeom prst="star7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Cube 55"/>
          <p:cNvSpPr/>
          <p:nvPr/>
        </p:nvSpPr>
        <p:spPr>
          <a:xfrm>
            <a:off x="8001000" y="5705477"/>
            <a:ext cx="1143000" cy="1167245"/>
          </a:xfrm>
          <a:prstGeom prst="cub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ĐỘI  </a:t>
            </a:r>
            <a:r>
              <a:rPr lang="vi-VN" sz="28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28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7-Point Star 56"/>
          <p:cNvSpPr/>
          <p:nvPr/>
        </p:nvSpPr>
        <p:spPr>
          <a:xfrm>
            <a:off x="6324600" y="5424922"/>
            <a:ext cx="1371600" cy="1447800"/>
          </a:xfrm>
          <a:prstGeom prst="star7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7-Point Star 57"/>
          <p:cNvSpPr/>
          <p:nvPr/>
        </p:nvSpPr>
        <p:spPr>
          <a:xfrm>
            <a:off x="6324600" y="5424922"/>
            <a:ext cx="1371600" cy="1447800"/>
          </a:xfrm>
          <a:prstGeom prst="star7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7-Point Star 58"/>
          <p:cNvSpPr/>
          <p:nvPr/>
        </p:nvSpPr>
        <p:spPr>
          <a:xfrm>
            <a:off x="6324600" y="5410200"/>
            <a:ext cx="1371600" cy="1447800"/>
          </a:xfrm>
          <a:prstGeom prst="star7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43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51" grpId="0" animBg="1"/>
      <p:bldP spid="52" grpId="0" animBg="1"/>
      <p:bldP spid="53" grpId="0" animBg="1"/>
      <p:bldP spid="57" grpId="0" animBg="1"/>
      <p:bldP spid="58" grpId="0" animBg="1"/>
      <p:bldP spid="5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4600" y="1524000"/>
            <a:ext cx="4419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n-US" sz="3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: 7 = ?</a:t>
            </a:r>
          </a:p>
          <a:p>
            <a:pPr algn="ctr"/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: 7 = ?</a:t>
            </a:r>
          </a:p>
          <a:p>
            <a:pPr algn="ctr"/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 : 7 = ?</a:t>
            </a:r>
          </a:p>
          <a:p>
            <a:pPr algn="ctr"/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 : 7 = ?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57800" y="2463225"/>
            <a:ext cx="4572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57800" y="2996625"/>
            <a:ext cx="4572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57800" y="3505200"/>
            <a:ext cx="4572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57800" y="3987225"/>
            <a:ext cx="4572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Action Button: Home 8">
            <a:hlinkClick r:id="rId3" action="ppaction://hlinksldjump" highlightClick="1"/>
          </p:cNvPr>
          <p:cNvSpPr/>
          <p:nvPr/>
        </p:nvSpPr>
        <p:spPr>
          <a:xfrm>
            <a:off x="0" y="6172200"/>
            <a:ext cx="1143000" cy="685800"/>
          </a:xfrm>
          <a:prstGeom prst="actionButtonHome">
            <a:avLst/>
          </a:prstGeom>
          <a:solidFill>
            <a:srgbClr val="FF0000"/>
          </a:solidFill>
          <a:ln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76584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581400" y="1519297"/>
            <a:ext cx="4876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US" sz="3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 algn="ctr"/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 : 7 = ?</a:t>
            </a:r>
          </a:p>
          <a:p>
            <a:pPr lvl="0" algn="ctr"/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 : 7 = ?</a:t>
            </a:r>
          </a:p>
          <a:p>
            <a:pPr lvl="0" algn="ctr"/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: 7 = ?</a:t>
            </a:r>
          </a:p>
          <a:p>
            <a:pPr lvl="0" algn="ctr"/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 : 7 = ?</a:t>
            </a:r>
          </a:p>
          <a:p>
            <a:pPr lvl="0" algn="ctr"/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53200" y="2463225"/>
            <a:ext cx="6858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29400" y="2971800"/>
            <a:ext cx="6858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29400" y="3453825"/>
            <a:ext cx="6858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29400" y="3962400"/>
            <a:ext cx="6858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0" name="Action Button: Home 9">
            <a:hlinkClick r:id="rId3" action="ppaction://hlinksldjump" highlightClick="1"/>
          </p:cNvPr>
          <p:cNvSpPr/>
          <p:nvPr/>
        </p:nvSpPr>
        <p:spPr>
          <a:xfrm>
            <a:off x="0" y="6172200"/>
            <a:ext cx="1143000" cy="685800"/>
          </a:xfrm>
          <a:prstGeom prst="actionButtonHome">
            <a:avLst/>
          </a:prstGeom>
          <a:solidFill>
            <a:srgbClr val="FF0000"/>
          </a:solidFill>
          <a:ln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82972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ction Button: Home 3">
            <a:hlinkClick r:id="rId3" action="ppaction://hlinksldjump" highlightClick="1"/>
          </p:cNvPr>
          <p:cNvSpPr/>
          <p:nvPr/>
        </p:nvSpPr>
        <p:spPr>
          <a:xfrm>
            <a:off x="0" y="6172200"/>
            <a:ext cx="1143000" cy="685800"/>
          </a:xfrm>
          <a:prstGeom prst="actionButtonHome">
            <a:avLst/>
          </a:prstGeom>
          <a:solidFill>
            <a:srgbClr val="FF0000"/>
          </a:solidFill>
          <a:ln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981200" y="1524000"/>
            <a:ext cx="5257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en-US" sz="3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 algn="ctr"/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: 7 = ?</a:t>
            </a:r>
          </a:p>
          <a:p>
            <a:pPr lvl="0" algn="ctr"/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 : 7 = ?</a:t>
            </a:r>
          </a:p>
          <a:p>
            <a:pPr lvl="0" algn="ctr"/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 : 7 = ?</a:t>
            </a:r>
          </a:p>
          <a:p>
            <a:pPr lvl="0" algn="ctr"/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: 7 = 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81600" y="2514600"/>
            <a:ext cx="6858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81600" y="2971800"/>
            <a:ext cx="6858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81600" y="3505200"/>
            <a:ext cx="6858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81600" y="3987225"/>
            <a:ext cx="6858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88464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ction Button: Home 3">
            <a:hlinkClick r:id="rId3" action="ppaction://hlinksldjump" highlightClick="1"/>
          </p:cNvPr>
          <p:cNvSpPr/>
          <p:nvPr/>
        </p:nvSpPr>
        <p:spPr>
          <a:xfrm>
            <a:off x="0" y="6172200"/>
            <a:ext cx="1143000" cy="685800"/>
          </a:xfrm>
          <a:prstGeom prst="actionButtonHome">
            <a:avLst/>
          </a:prstGeom>
          <a:solidFill>
            <a:srgbClr val="FF0000"/>
          </a:solidFill>
          <a:ln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7060" y="1447800"/>
            <a:ext cx="470734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en-US" sz="3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 algn="ctr"/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7 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7 = ?</a:t>
            </a:r>
          </a:p>
          <a:p>
            <a:pPr lvl="0" algn="ctr"/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 : 7 = ?</a:t>
            </a:r>
          </a:p>
          <a:p>
            <a:pPr lvl="0" algn="ctr"/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 : 7 = ?</a:t>
            </a:r>
          </a:p>
          <a:p>
            <a:pPr lvl="0" algn="ctr"/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 : 7 = ?</a:t>
            </a:r>
          </a:p>
          <a:p>
            <a:pPr lvl="0" algn="ctr"/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19400" y="2397261"/>
            <a:ext cx="6858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95600" y="2895600"/>
            <a:ext cx="6858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71716" y="3377625"/>
            <a:ext cx="6858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71800" y="3886200"/>
            <a:ext cx="6858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1330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ction Button: Home 3">
            <a:hlinkClick r:id="rId3" action="ppaction://hlinksldjump" highlightClick="1"/>
          </p:cNvPr>
          <p:cNvSpPr/>
          <p:nvPr/>
        </p:nvSpPr>
        <p:spPr>
          <a:xfrm>
            <a:off x="0" y="6172200"/>
            <a:ext cx="1143000" cy="685800"/>
          </a:xfrm>
          <a:prstGeom prst="actionButtonHome">
            <a:avLst/>
          </a:prstGeom>
          <a:solidFill>
            <a:srgbClr val="FF0000"/>
          </a:solidFill>
          <a:ln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09800" y="1371600"/>
            <a:ext cx="4876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n-US" sz="3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 algn="ctr"/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 : 7 = ?</a:t>
            </a:r>
          </a:p>
          <a:p>
            <a:pPr lvl="0" algn="ctr"/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: 7 = ?</a:t>
            </a:r>
          </a:p>
          <a:p>
            <a:pPr lvl="0" algn="ctr"/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 : 7 = ?	</a:t>
            </a:r>
          </a:p>
          <a:p>
            <a:pPr lvl="0" algn="ctr"/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: 7 = ?</a:t>
            </a:r>
          </a:p>
          <a:p>
            <a:pPr lvl="0" algn="ctr"/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81600" y="2362200"/>
            <a:ext cx="6858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81600" y="2844225"/>
            <a:ext cx="6858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81600" y="3301425"/>
            <a:ext cx="6858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81600" y="3810000"/>
            <a:ext cx="6858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7452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Bảng</a:t>
            </a:r>
            <a:r>
              <a:rPr lang="en-US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chia 7</a:t>
            </a:r>
            <a:endParaRPr lang="en-US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2275582"/>
            <a:ext cx="7696200" cy="107721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/>
              <a:t>Hãy</a:t>
            </a:r>
            <a:r>
              <a:rPr lang="en-US" sz="3200" dirty="0"/>
              <a:t> </a:t>
            </a:r>
            <a:r>
              <a:rPr lang="en-US" sz="3200" dirty="0" err="1"/>
              <a:t>lấy</a:t>
            </a:r>
            <a:r>
              <a:rPr lang="en-US" sz="3200" dirty="0"/>
              <a:t>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bộ</a:t>
            </a:r>
            <a:r>
              <a:rPr lang="en-US" sz="3200" dirty="0"/>
              <a:t> </a:t>
            </a:r>
            <a:r>
              <a:rPr lang="en-US" sz="3200" dirty="0" err="1"/>
              <a:t>thực</a:t>
            </a:r>
            <a:r>
              <a:rPr lang="en-US" sz="3200" dirty="0"/>
              <a:t> </a:t>
            </a:r>
            <a:r>
              <a:rPr lang="en-US" sz="3200" dirty="0" err="1"/>
              <a:t>hành</a:t>
            </a:r>
            <a:r>
              <a:rPr lang="en-US" sz="3200" dirty="0"/>
              <a:t> </a:t>
            </a:r>
            <a:r>
              <a:rPr lang="en-US" sz="3200" dirty="0" err="1"/>
              <a:t>môn</a:t>
            </a:r>
            <a:r>
              <a:rPr lang="en-US" sz="3200" dirty="0"/>
              <a:t> </a:t>
            </a:r>
            <a:r>
              <a:rPr lang="en-US" sz="3200" dirty="0" err="1"/>
              <a:t>toán</a:t>
            </a:r>
            <a:r>
              <a:rPr lang="en-US" sz="3200" dirty="0"/>
              <a:t>: 2 </a:t>
            </a:r>
            <a:r>
              <a:rPr lang="en-US" sz="3200" dirty="0" err="1"/>
              <a:t>tấm</a:t>
            </a:r>
            <a:r>
              <a:rPr lang="en-US" sz="3200" dirty="0"/>
              <a:t> </a:t>
            </a:r>
            <a:r>
              <a:rPr lang="en-US" sz="3200" dirty="0" err="1"/>
              <a:t>bìa</a:t>
            </a:r>
            <a:r>
              <a:rPr lang="en-US" sz="3200" dirty="0"/>
              <a:t>, </a:t>
            </a:r>
            <a:r>
              <a:rPr lang="en-US" sz="3200" dirty="0" err="1"/>
              <a:t>mỗi</a:t>
            </a:r>
            <a:r>
              <a:rPr lang="en-US" sz="3200" dirty="0"/>
              <a:t> </a:t>
            </a:r>
            <a:r>
              <a:rPr lang="en-US" sz="3200" dirty="0" err="1"/>
              <a:t>tấm</a:t>
            </a:r>
            <a:r>
              <a:rPr lang="en-US" sz="3200" dirty="0"/>
              <a:t> </a:t>
            </a:r>
            <a:r>
              <a:rPr lang="en-US" sz="3200" dirty="0" err="1"/>
              <a:t>bìa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7 </a:t>
            </a:r>
            <a:r>
              <a:rPr lang="en-US" sz="3200" dirty="0" err="1"/>
              <a:t>chấm</a:t>
            </a:r>
            <a:r>
              <a:rPr lang="en-US" sz="3200" dirty="0"/>
              <a:t> </a:t>
            </a:r>
            <a:r>
              <a:rPr lang="en-US" sz="3200" dirty="0" err="1"/>
              <a:t>tròn</a:t>
            </a:r>
            <a:r>
              <a:rPr lang="en-US" sz="3200" dirty="0"/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4191000"/>
            <a:ext cx="1981200" cy="1219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/>
          <p:cNvSpPr/>
          <p:nvPr/>
        </p:nvSpPr>
        <p:spPr>
          <a:xfrm>
            <a:off x="533400" y="4375326"/>
            <a:ext cx="457200" cy="381000"/>
          </a:xfrm>
          <a:prstGeom prst="flowChartConnector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Connector 7"/>
          <p:cNvSpPr/>
          <p:nvPr/>
        </p:nvSpPr>
        <p:spPr>
          <a:xfrm>
            <a:off x="990600" y="4368270"/>
            <a:ext cx="457200" cy="381000"/>
          </a:xfrm>
          <a:prstGeom prst="flowChartConnector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533" y="4351867"/>
            <a:ext cx="481013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545" y="4375326"/>
            <a:ext cx="481013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Flowchart: Connector 10"/>
          <p:cNvSpPr/>
          <p:nvPr/>
        </p:nvSpPr>
        <p:spPr>
          <a:xfrm>
            <a:off x="533399" y="4809329"/>
            <a:ext cx="457200" cy="381000"/>
          </a:xfrm>
          <a:prstGeom prst="flowChartConnector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Connector 11"/>
          <p:cNvSpPr/>
          <p:nvPr/>
        </p:nvSpPr>
        <p:spPr>
          <a:xfrm>
            <a:off x="990599" y="4802273"/>
            <a:ext cx="457200" cy="381000"/>
          </a:xfrm>
          <a:prstGeom prst="flowChartConnector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532" y="4785870"/>
            <a:ext cx="481013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191000"/>
            <a:ext cx="2005013" cy="124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6019800" y="4214813"/>
            <a:ext cx="2362200" cy="1219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9" name="Cross 8"/>
          <p:cNvSpPr/>
          <p:nvPr/>
        </p:nvSpPr>
        <p:spPr>
          <a:xfrm>
            <a:off x="2514601" y="4562298"/>
            <a:ext cx="533400" cy="447144"/>
          </a:xfrm>
          <a:prstGeom prst="plus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F0"/>
              </a:solidFill>
            </a:endParaRPr>
          </a:p>
        </p:txBody>
      </p:sp>
      <p:sp>
        <p:nvSpPr>
          <p:cNvPr id="10" name="Equal 9"/>
          <p:cNvSpPr/>
          <p:nvPr/>
        </p:nvSpPr>
        <p:spPr>
          <a:xfrm>
            <a:off x="5129213" y="4520049"/>
            <a:ext cx="890587" cy="607129"/>
          </a:xfrm>
          <a:prstGeom prst="mathEqual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24600" y="419100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B0F0"/>
                </a:solidFill>
              </a:rPr>
              <a:t>7 x 2 = 14 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228600" y="0"/>
            <a:ext cx="82296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8" name="Pentagon 17"/>
          <p:cNvSpPr/>
          <p:nvPr/>
        </p:nvSpPr>
        <p:spPr>
          <a:xfrm>
            <a:off x="0" y="1600200"/>
            <a:ext cx="2409558" cy="533400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43600" y="4724400"/>
            <a:ext cx="23054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200" b="1" dirty="0">
                <a:solidFill>
                  <a:srgbClr val="00B0F0"/>
                </a:solidFill>
              </a:rPr>
              <a:t>=&gt; 14 : 7 = 2 </a:t>
            </a:r>
          </a:p>
        </p:txBody>
      </p:sp>
    </p:spTree>
    <p:extLst>
      <p:ext uri="{BB962C8B-B14F-4D97-AF65-F5344CB8AC3E}">
        <p14:creationId xmlns:p14="http://schemas.microsoft.com/office/powerpoint/2010/main" val="210119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11" grpId="0" animBg="1"/>
      <p:bldP spid="12" grpId="0" animBg="1"/>
      <p:bldP spid="24" grpId="0" animBg="1"/>
      <p:bldP spid="9" grpId="0" animBg="1"/>
      <p:bldP spid="10" grpId="0" animBg="1"/>
      <p:bldP spid="19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Bảng</a:t>
            </a:r>
            <a:r>
              <a:rPr lang="en-US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chia 7</a:t>
            </a:r>
            <a:endParaRPr lang="en-US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663862"/>
            <a:ext cx="2005013" cy="124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ross 8"/>
          <p:cNvSpPr/>
          <p:nvPr/>
        </p:nvSpPr>
        <p:spPr>
          <a:xfrm>
            <a:off x="2698926" y="4139237"/>
            <a:ext cx="533400" cy="447144"/>
          </a:xfrm>
          <a:prstGeom prst="plus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F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70127"/>
            <a:ext cx="2000250" cy="124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838200" y="2275582"/>
            <a:ext cx="7772400" cy="107721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3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387" y="3728336"/>
            <a:ext cx="2005013" cy="124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Cross 18"/>
          <p:cNvSpPr/>
          <p:nvPr/>
        </p:nvSpPr>
        <p:spPr>
          <a:xfrm>
            <a:off x="5616222" y="4132358"/>
            <a:ext cx="533400" cy="447144"/>
          </a:xfrm>
          <a:prstGeom prst="plus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F0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07633" y="5111044"/>
            <a:ext cx="5247746" cy="381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Down Arrow 16"/>
          <p:cNvSpPr/>
          <p:nvPr/>
        </p:nvSpPr>
        <p:spPr>
          <a:xfrm>
            <a:off x="4164806" y="5262033"/>
            <a:ext cx="533400" cy="228600"/>
          </a:xfrm>
          <a:prstGeom prst="downArrow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807633" y="5561364"/>
            <a:ext cx="5724260" cy="1219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srgbClr val="00B0F0"/>
                </a:solidFill>
              </a:rPr>
              <a:t> 7 x 3 = </a:t>
            </a:r>
            <a:r>
              <a:rPr lang="en-US" sz="3600" b="1" dirty="0" smtClean="0">
                <a:solidFill>
                  <a:srgbClr val="00B0F0"/>
                </a:solidFill>
              </a:rPr>
              <a:t>21</a:t>
            </a:r>
          </a:p>
          <a:p>
            <a:pPr lvl="0" algn="ctr"/>
            <a:endParaRPr lang="en-US" sz="3600" b="1" dirty="0">
              <a:solidFill>
                <a:srgbClr val="00B0F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28600" y="0"/>
            <a:ext cx="82296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Pentagon 12"/>
          <p:cNvSpPr/>
          <p:nvPr/>
        </p:nvSpPr>
        <p:spPr>
          <a:xfrm>
            <a:off x="0" y="1600200"/>
            <a:ext cx="2409558" cy="533400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24200" y="6134233"/>
            <a:ext cx="23519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600" b="1" dirty="0">
                <a:solidFill>
                  <a:srgbClr val="00B0F0"/>
                </a:solidFill>
              </a:rPr>
              <a:t>=&gt;21 : 7 = 3</a:t>
            </a:r>
            <a:endParaRPr lang="en-US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832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19" grpId="0" animBg="1"/>
      <p:bldP spid="17" grpId="0" animBg="1"/>
      <p:bldP spid="25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76400" y="1828800"/>
            <a:ext cx="2667000" cy="48768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x 1 = 7</a:t>
            </a:r>
          </a:p>
          <a:p>
            <a:pPr lvl="0"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x 2 = 14</a:t>
            </a:r>
          </a:p>
          <a:p>
            <a:pPr lvl="0"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x 3 = 21</a:t>
            </a:r>
          </a:p>
          <a:p>
            <a:pPr lvl="0"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x 4 = 28</a:t>
            </a:r>
          </a:p>
          <a:p>
            <a:pPr lvl="0"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x 5 = 35</a:t>
            </a:r>
          </a:p>
          <a:p>
            <a:pPr lvl="0"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x 6 = 42</a:t>
            </a:r>
          </a:p>
          <a:p>
            <a:pPr lvl="0"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x 7 = 49</a:t>
            </a:r>
          </a:p>
          <a:p>
            <a:pPr lvl="0"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x 8 = 56</a:t>
            </a:r>
          </a:p>
          <a:p>
            <a:pPr lvl="0"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x 9 = 63</a:t>
            </a:r>
          </a:p>
          <a:p>
            <a:pPr lvl="0"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x 10 = 70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Bảng</a:t>
            </a:r>
            <a:r>
              <a:rPr lang="en-US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chia 7</a:t>
            </a:r>
            <a:endParaRPr lang="en-US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91722" y="2590800"/>
            <a:ext cx="1432278" cy="358140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Bảng</a:t>
            </a:r>
            <a:r>
              <a:rPr lang="en-US" sz="3200" dirty="0" smtClean="0"/>
              <a:t> </a:t>
            </a:r>
            <a:r>
              <a:rPr lang="en-US" sz="3200" dirty="0" err="1" smtClean="0"/>
              <a:t>nhân</a:t>
            </a:r>
            <a:r>
              <a:rPr lang="en-US" sz="3200" dirty="0" smtClean="0"/>
              <a:t> 7</a:t>
            </a:r>
            <a:endParaRPr lang="en-US" sz="3200" dirty="0"/>
          </a:p>
        </p:txBody>
      </p:sp>
      <p:sp>
        <p:nvSpPr>
          <p:cNvPr id="7" name="Right Arrow 6"/>
          <p:cNvSpPr/>
          <p:nvPr/>
        </p:nvSpPr>
        <p:spPr>
          <a:xfrm>
            <a:off x="4587522" y="2819400"/>
            <a:ext cx="1432278" cy="358140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Bảng</a:t>
            </a:r>
            <a:r>
              <a:rPr lang="en-US" sz="3200" dirty="0" smtClean="0"/>
              <a:t> chia 7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6096000" y="1828800"/>
            <a:ext cx="2667000" cy="48768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7 : 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= 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: 7 = 2</a:t>
            </a:r>
          </a:p>
          <a:p>
            <a:pPr lvl="0"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: 7 = 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lvl="0"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7 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=...   </a:t>
            </a:r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: 7 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=…</a:t>
            </a:r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 : 7 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=…</a:t>
            </a:r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 : 7 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=…</a:t>
            </a:r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 : 7 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=…</a:t>
            </a:r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 : 7 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=…</a:t>
            </a:r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 : 7 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=…</a:t>
            </a:r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848600" y="3276600"/>
            <a:ext cx="457200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848600" y="3840339"/>
            <a:ext cx="457200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7848600" y="4283428"/>
            <a:ext cx="457200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7848600" y="4800600"/>
            <a:ext cx="457200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7806267" y="5291666"/>
            <a:ext cx="457200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7848600" y="5753100"/>
            <a:ext cx="380999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7772400" y="6248400"/>
            <a:ext cx="643467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28600" y="0"/>
            <a:ext cx="82296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7848600" y="1866900"/>
            <a:ext cx="457200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54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4648200" y="1707356"/>
            <a:ext cx="2667000" cy="48768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7 : 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= 1</a:t>
            </a:r>
          </a:p>
          <a:p>
            <a:pPr lvl="0"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: 7 = 2</a:t>
            </a:r>
          </a:p>
          <a:p>
            <a:pPr lvl="0"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: 7 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=...</a:t>
            </a:r>
          </a:p>
          <a:p>
            <a:pPr lvl="0"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: 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=...   </a:t>
            </a:r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: 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5</a:t>
            </a:r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42 : 7 =…</a:t>
            </a:r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: 7 = 7</a:t>
            </a:r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… : 7 =…</a:t>
            </a:r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: 7 =…</a:t>
            </a:r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 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=…</a:t>
            </a:r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77000" y="3200400"/>
            <a:ext cx="457200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438901" y="2705100"/>
            <a:ext cx="419100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6405033" y="6061312"/>
            <a:ext cx="605367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081516" y="5638800"/>
            <a:ext cx="609600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6400800" y="5143500"/>
            <a:ext cx="457200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6438900" y="4145756"/>
            <a:ext cx="419100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5078104" y="4648200"/>
            <a:ext cx="609600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105400" y="5181600"/>
            <a:ext cx="609600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6400800" y="5638800"/>
            <a:ext cx="457200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229600" cy="609600"/>
          </a:xfrm>
        </p:spPr>
        <p:txBody>
          <a:bodyPr/>
          <a:lstStyle>
            <a:lvl1pPr>
              <a:defRPr sz="2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457200" y="381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pc="5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Bảng chia 7</a:t>
            </a:r>
            <a:endParaRPr lang="en-US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685" y="1371600"/>
            <a:ext cx="2693987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ight Arrow 18"/>
          <p:cNvSpPr/>
          <p:nvPr/>
        </p:nvSpPr>
        <p:spPr>
          <a:xfrm>
            <a:off x="76200" y="3124200"/>
            <a:ext cx="825963" cy="173355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sp>
        <p:nvSpPr>
          <p:cNvPr id="24" name="Right Arrow 23"/>
          <p:cNvSpPr/>
          <p:nvPr/>
        </p:nvSpPr>
        <p:spPr>
          <a:xfrm>
            <a:off x="3733800" y="3352800"/>
            <a:ext cx="825963" cy="171450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sp>
        <p:nvSpPr>
          <p:cNvPr id="2" name="Rectangle 1"/>
          <p:cNvSpPr/>
          <p:nvPr/>
        </p:nvSpPr>
        <p:spPr>
          <a:xfrm>
            <a:off x="6499746" y="1728272"/>
            <a:ext cx="533400" cy="4773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331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4" grpId="0" animBg="1"/>
      <p:bldP spid="14" grpId="1" animBg="1"/>
      <p:bldP spid="16" grpId="0" animBg="1"/>
      <p:bldP spid="16" grpId="1" animBg="1"/>
      <p:bldP spid="17" grpId="0" animBg="1"/>
      <p:bldP spid="17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19" grpId="0" animBg="1"/>
      <p:bldP spid="19" grpId="1" animBg="1"/>
      <p:bldP spid="24" grpId="0" animBg="1"/>
      <p:bldP spid="24" grpId="1" animBg="1"/>
      <p:bldP spid="2" grpId="0" animBg="1"/>
      <p:bldP spid="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57200" y="1805508"/>
            <a:ext cx="8458200" cy="4595291"/>
          </a:xfrm>
          <a:prstGeom prst="round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numCol="3" rtlCol="0" anchor="ctr"/>
          <a:lstStyle/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: 7 =…</a:t>
            </a:r>
          </a:p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: 7 = …</a:t>
            </a:r>
          </a:p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 : 7 = …</a:t>
            </a:r>
          </a:p>
          <a:p>
            <a:pPr algn="ctr"/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21 : 7 = …</a:t>
            </a:r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63 : 7 = …</a:t>
            </a:r>
          </a:p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: 7 = 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62200" y="780113"/>
            <a:ext cx="571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: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nhẩm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24400" y="2438400"/>
            <a:ext cx="2362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70 : 7 = …</a:t>
            </a:r>
          </a:p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 : 7 = ...</a:t>
            </a:r>
          </a:p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35 : 7 = 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0" y="4297740"/>
            <a:ext cx="251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42 : 7 = …</a:t>
            </a:r>
          </a:p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42 : 6 = …</a:t>
            </a:r>
          </a:p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0 : 7 = …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514600" y="2400300"/>
            <a:ext cx="533400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2514600" y="2895600"/>
            <a:ext cx="533400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2514600" y="3390900"/>
            <a:ext cx="533400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2514600" y="4381500"/>
            <a:ext cx="457200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2514600" y="4876800"/>
            <a:ext cx="533400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6400800" y="4869240"/>
            <a:ext cx="381000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6400800" y="4373940"/>
            <a:ext cx="381000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2514600" y="5372100"/>
            <a:ext cx="533400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6400800" y="5364540"/>
            <a:ext cx="381000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6420556" y="2552700"/>
            <a:ext cx="589844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6400800" y="2971800"/>
            <a:ext cx="533400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6400800" y="3505200"/>
            <a:ext cx="533400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dirty="0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229600" cy="609600"/>
          </a:xfrm>
        </p:spPr>
        <p:txBody>
          <a:bodyPr/>
          <a:lstStyle>
            <a:lvl1pPr>
              <a:defRPr sz="2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Thứ</a:t>
            </a:r>
            <a:r>
              <a:rPr lang="en-US" dirty="0" smtClean="0"/>
              <a:t>  </a:t>
            </a:r>
            <a:r>
              <a:rPr lang="en-US" dirty="0" err="1" smtClean="0"/>
              <a:t>ngày</a:t>
            </a:r>
            <a:r>
              <a:rPr lang="en-US" dirty="0" smtClean="0"/>
              <a:t>  </a:t>
            </a:r>
            <a:r>
              <a:rPr lang="en-US" dirty="0" err="1" smtClean="0"/>
              <a:t>tháng</a:t>
            </a:r>
            <a:r>
              <a:rPr lang="en-US" dirty="0" smtClean="0"/>
              <a:t>  </a:t>
            </a:r>
            <a:r>
              <a:rPr lang="en-US" dirty="0" err="1" smtClean="0"/>
              <a:t>năm</a:t>
            </a:r>
            <a:r>
              <a:rPr lang="en-US" dirty="0" smtClean="0"/>
              <a:t> 2017</a:t>
            </a:r>
            <a:endParaRPr lang="en-US" dirty="0"/>
          </a:p>
        </p:txBody>
      </p:sp>
      <p:sp>
        <p:nvSpPr>
          <p:cNvPr id="20" name="Pentagon 19"/>
          <p:cNvSpPr/>
          <p:nvPr/>
        </p:nvSpPr>
        <p:spPr>
          <a:xfrm>
            <a:off x="0" y="1600200"/>
            <a:ext cx="2409558" cy="533400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261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08724" y="757535"/>
            <a:ext cx="5158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: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nhẩm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62000" y="1674989"/>
            <a:ext cx="7924800" cy="4953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28800" y="2209800"/>
            <a:ext cx="20864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x 5 = …</a:t>
            </a:r>
          </a:p>
          <a:p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: 7 = …</a:t>
            </a:r>
          </a:p>
          <a:p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: 5 = …</a:t>
            </a:r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14500" y="4260273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828800" y="4107873"/>
            <a:ext cx="26669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x 2 = …</a:t>
            </a:r>
          </a:p>
          <a:p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: 7 = … </a:t>
            </a:r>
          </a:p>
          <a:p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: 2 = …</a:t>
            </a:r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48000" y="2186647"/>
            <a:ext cx="595035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303794" y="2691825"/>
            <a:ext cx="389850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267750" y="3194685"/>
            <a:ext cx="389850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124200" y="4076829"/>
            <a:ext cx="595035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200400" y="4600315"/>
            <a:ext cx="493244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200399" y="5098332"/>
            <a:ext cx="51883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229600" cy="609600"/>
          </a:xfrm>
        </p:spPr>
        <p:txBody>
          <a:bodyPr/>
          <a:lstStyle>
            <a:lvl1pPr>
              <a:defRPr sz="2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Thứ</a:t>
            </a:r>
            <a:r>
              <a:rPr lang="en-US" dirty="0" smtClean="0"/>
              <a:t> </a:t>
            </a:r>
            <a:r>
              <a:rPr lang="en-US" dirty="0" err="1" smtClean="0"/>
              <a:t>ngày</a:t>
            </a:r>
            <a:r>
              <a:rPr lang="en-US" dirty="0" smtClean="0"/>
              <a:t> 1 </a:t>
            </a:r>
            <a:r>
              <a:rPr lang="en-US" dirty="0" err="1" smtClean="0"/>
              <a:t>tháng</a:t>
            </a:r>
            <a:r>
              <a:rPr lang="en-US" dirty="0" smtClean="0"/>
              <a:t> 5 </a:t>
            </a:r>
            <a:r>
              <a:rPr lang="en-US" dirty="0" err="1" smtClean="0"/>
              <a:t>năm</a:t>
            </a:r>
            <a:r>
              <a:rPr lang="en-US" dirty="0" smtClean="0"/>
              <a:t>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88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2" grpId="0" animBg="1"/>
      <p:bldP spid="24" grpId="0" animBg="1"/>
      <p:bldP spid="25" grpId="0" animBg="1"/>
      <p:bldP spid="29" grpId="0" animBg="1"/>
      <p:bldP spid="30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38200" y="1828800"/>
            <a:ext cx="7696200" cy="2209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 </a:t>
            </a:r>
            <a:r>
              <a:rPr lang="en-US" sz="32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200" y="4561582"/>
            <a:ext cx="426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6200" y="5029200"/>
            <a:ext cx="396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4038600" y="5029200"/>
            <a:ext cx="11430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4038600" y="5486400"/>
            <a:ext cx="11430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2019300" y="2409028"/>
            <a:ext cx="2133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 </a:t>
            </a:r>
            <a:r>
              <a:rPr lang="en-US" sz="32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633765" y="2402234"/>
            <a:ext cx="14606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410333" y="4059480"/>
            <a:ext cx="17331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i="1" u="sng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3200" b="1" i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3200" b="1" i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7" name="Rectangle 6"/>
          <p:cNvSpPr/>
          <p:nvPr/>
        </p:nvSpPr>
        <p:spPr>
          <a:xfrm>
            <a:off x="6612598" y="4724400"/>
            <a:ext cx="3209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257800" y="5158081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32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: ?  </a:t>
            </a:r>
            <a:r>
              <a:rPr lang="en-US" sz="32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229600" cy="609600"/>
          </a:xfrm>
        </p:spPr>
        <p:txBody>
          <a:bodyPr/>
          <a:lstStyle>
            <a:lvl1pPr>
              <a:defRPr sz="2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308724" y="757535"/>
            <a:ext cx="5158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:  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036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6.84551E-7 L -0.14705 0.3401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61" y="169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4.24607E-6 L 0.26042 4.24607E-6 C 0.37708 4.24607E-6 0.52083 0.0932 0.52083 0.16951 L 0.52083 0.33926 " pathEditMode="relative" rAng="0" ptsTypes="FfFF">
                                      <p:cBhvr>
                                        <p:cTn id="2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42" y="16952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" grpId="0"/>
      <p:bldP spid="3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838200" y="1752600"/>
            <a:ext cx="7696200" cy="2209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2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56 </a:t>
            </a:r>
            <a:r>
              <a:rPr lang="en-US" sz="32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0378" y="4610936"/>
            <a:ext cx="441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5130225"/>
            <a:ext cx="365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191000" y="5029200"/>
            <a:ext cx="7239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191000" y="5473987"/>
            <a:ext cx="723900" cy="124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511728" y="3961543"/>
            <a:ext cx="18245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277932" y="4644803"/>
            <a:ext cx="36487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: 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32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61460" y="5130225"/>
            <a:ext cx="38539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: 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744303" y="2094089"/>
            <a:ext cx="2247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 </a:t>
            </a:r>
            <a:r>
              <a:rPr lang="en-US" sz="32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2831477" y="2565112"/>
            <a:ext cx="20425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en-US" sz="32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229600" cy="609600"/>
          </a:xfrm>
        </p:spPr>
        <p:txBody>
          <a:bodyPr/>
          <a:lstStyle>
            <a:lvl1pPr>
              <a:defRPr sz="2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2308724" y="757535"/>
            <a:ext cx="5158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 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73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22109E-6 L 0.12257 -1.22109E-6 C 0.17761 -1.22109E-6 0.24532 0.08395 0.24532 0.15264 L 0.24532 0.30527 " pathEditMode="relative" rAng="0" ptsTypes="FfFF">
                                      <p:cBhvr>
                                        <p:cTn id="1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57" y="15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81961E-6 L 0.17222 -4.81961E-6 C 0.24947 -4.81961E-6 0.34461 0.12142 0.34461 0.2204 L 0.34461 0.44057 " pathEditMode="relative" rAng="0" ptsTypes="FfFF"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22" y="220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3" grpId="0"/>
      <p:bldP spid="14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</TotalTime>
  <Words>738</Words>
  <Application>Microsoft Office PowerPoint</Application>
  <PresentationFormat>On-screen Show (4:3)</PresentationFormat>
  <Paragraphs>192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Giáo án Bảng chia 7</vt:lpstr>
      <vt:lpstr>Bảng chia 7</vt:lpstr>
      <vt:lpstr>Bảng chia 7</vt:lpstr>
      <vt:lpstr>Bảng chia 7</vt:lpstr>
      <vt:lpstr>PowerPoint Presentation</vt:lpstr>
      <vt:lpstr>Thứ  ngày  tháng  năm 2017</vt:lpstr>
      <vt:lpstr>Thứ ngày 1 tháng 5 năm 2017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adminpc</dc:creator>
  <cp:lastModifiedBy>Hien Anh</cp:lastModifiedBy>
  <cp:revision>85</cp:revision>
  <dcterms:created xsi:type="dcterms:W3CDTF">2016-11-20T14:45:09Z</dcterms:created>
  <dcterms:modified xsi:type="dcterms:W3CDTF">2018-02-08T15:12:44Z</dcterms:modified>
</cp:coreProperties>
</file>