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9D895-D0AF-461C-872E-EF0AE1B1CEC3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GG_2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43042" y="357166"/>
            <a:ext cx="7143800" cy="228601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urveDow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endParaRPr lang="en-US" sz="28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29058" y="3143248"/>
            <a:ext cx="265802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60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endParaRPr lang="en-US" sz="6000" b="1" cap="none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643570" y="592933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72000" y="428604"/>
            <a:ext cx="3786214" cy="5504404"/>
            <a:chOff x="4572000" y="428604"/>
            <a:chExt cx="3786214" cy="5504404"/>
          </a:xfrm>
        </p:grpSpPr>
        <p:graphicFrame>
          <p:nvGraphicFramePr>
            <p:cNvPr id="7" name="Content Placeholder 3"/>
            <p:cNvGraphicFramePr>
              <a:graphicFrameLocks/>
            </p:cNvGraphicFramePr>
            <p:nvPr/>
          </p:nvGraphicFramePr>
          <p:xfrm>
            <a:off x="4572000" y="428604"/>
            <a:ext cx="3786210" cy="5504404"/>
          </p:xfrm>
          <a:graphic>
            <a:graphicData uri="http://schemas.openxmlformats.org/drawingml/2006/table">
              <a:tbl>
                <a:tblPr firstRow="1" firstCol="1" lastRow="1" lastCol="1" bandRow="1" bandCol="1">
                  <a:tableStyleId>{5940675A-B579-460E-94D1-54222C63F5DA}</a:tableStyleId>
                </a:tblPr>
                <a:tblGrid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</a:tblGrid>
                <a:tr h="1846804">
                  <a:tc gridSpan="5">
                    <a:txBody>
                      <a:bodyPr/>
                      <a:lstStyle/>
                      <a:p>
                        <a:endParaRPr lang="en-US" i="1" dirty="0">
                          <a:solidFill>
                            <a:schemeClr val="bg1"/>
                          </a:solidFill>
                        </a:endParaRPr>
                      </a:p>
                    </a:txBody>
                    <a:tcPr>
                      <a:lnL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lToTr>
                      <a:solidFill>
                        <a:schemeClr val="bg1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T>
                      <a:lnB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T>
                      <a:lnB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gridSpan="5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chemeClr val="bg1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/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8" name="Freeform 7"/>
            <p:cNvSpPr/>
            <p:nvPr/>
          </p:nvSpPr>
          <p:spPr>
            <a:xfrm>
              <a:off x="4572559" y="428605"/>
              <a:ext cx="1856830" cy="1851458"/>
            </a:xfrm>
            <a:custGeom>
              <a:avLst/>
              <a:gdLst>
                <a:gd name="connsiteX0" fmla="*/ 1888177 w 1888177"/>
                <a:gd name="connsiteY0" fmla="*/ 0 h 1840675"/>
                <a:gd name="connsiteX1" fmla="*/ 1710047 w 1888177"/>
                <a:gd name="connsiteY1" fmla="*/ 1840675 h 1840675"/>
                <a:gd name="connsiteX2" fmla="*/ 0 w 1888177"/>
                <a:gd name="connsiteY2" fmla="*/ 1840675 h 1840675"/>
                <a:gd name="connsiteX3" fmla="*/ 1888177 w 1888177"/>
                <a:gd name="connsiteY3" fmla="*/ 0 h 184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8177" h="1840675">
                  <a:moveTo>
                    <a:pt x="1888177" y="0"/>
                  </a:moveTo>
                  <a:lnTo>
                    <a:pt x="1710047" y="1840675"/>
                  </a:lnTo>
                  <a:lnTo>
                    <a:pt x="0" y="1840675"/>
                  </a:lnTo>
                  <a:lnTo>
                    <a:pt x="188817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H="1">
              <a:off x="6500826" y="428604"/>
              <a:ext cx="1857388" cy="1857388"/>
            </a:xfrm>
            <a:custGeom>
              <a:avLst/>
              <a:gdLst>
                <a:gd name="connsiteX0" fmla="*/ 1888177 w 1888177"/>
                <a:gd name="connsiteY0" fmla="*/ 0 h 1840675"/>
                <a:gd name="connsiteX1" fmla="*/ 1710047 w 1888177"/>
                <a:gd name="connsiteY1" fmla="*/ 1840675 h 1840675"/>
                <a:gd name="connsiteX2" fmla="*/ 0 w 1888177"/>
                <a:gd name="connsiteY2" fmla="*/ 1840675 h 1840675"/>
                <a:gd name="connsiteX3" fmla="*/ 1888177 w 1888177"/>
                <a:gd name="connsiteY3" fmla="*/ 0 h 184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8177" h="1840675">
                  <a:moveTo>
                    <a:pt x="1888177" y="0"/>
                  </a:moveTo>
                  <a:lnTo>
                    <a:pt x="1710047" y="1840675"/>
                  </a:lnTo>
                  <a:lnTo>
                    <a:pt x="0" y="1840675"/>
                  </a:lnTo>
                  <a:lnTo>
                    <a:pt x="188817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6200000" flipH="1">
              <a:off x="5214942" y="1714488"/>
              <a:ext cx="4429156" cy="18573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4786314" y="3214686"/>
              <a:ext cx="1000132" cy="5000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 flipV="1">
              <a:off x="7215206" y="3214686"/>
              <a:ext cx="928694" cy="5000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3286116" y="1714488"/>
              <a:ext cx="4429156" cy="18573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357158" y="500042"/>
            <a:ext cx="4071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(H.2).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714876" y="357166"/>
          <a:ext cx="3851440" cy="5515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5144"/>
                <a:gridCol w="385144"/>
                <a:gridCol w="385144"/>
                <a:gridCol w="373119"/>
                <a:gridCol w="397169"/>
                <a:gridCol w="385144"/>
                <a:gridCol w="385144"/>
                <a:gridCol w="385144"/>
                <a:gridCol w="385144"/>
                <a:gridCol w="385144"/>
              </a:tblGrid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4714876" y="357166"/>
            <a:ext cx="3846893" cy="5525941"/>
            <a:chOff x="1571604" y="500042"/>
            <a:chExt cx="3846893" cy="5525941"/>
          </a:xfrm>
        </p:grpSpPr>
        <p:sp>
          <p:nvSpPr>
            <p:cNvPr id="7" name="Freeform 6"/>
            <p:cNvSpPr/>
            <p:nvPr/>
          </p:nvSpPr>
          <p:spPr>
            <a:xfrm>
              <a:off x="1571604" y="500042"/>
              <a:ext cx="1911927" cy="4429496"/>
            </a:xfrm>
            <a:custGeom>
              <a:avLst/>
              <a:gdLst>
                <a:gd name="connsiteX0" fmla="*/ 1911927 w 1911927"/>
                <a:gd name="connsiteY0" fmla="*/ 0 h 4429496"/>
                <a:gd name="connsiteX1" fmla="*/ 1805049 w 1911927"/>
                <a:gd name="connsiteY1" fmla="*/ 2968831 h 4429496"/>
                <a:gd name="connsiteX2" fmla="*/ 0 w 1911927"/>
                <a:gd name="connsiteY2" fmla="*/ 4429496 h 4429496"/>
                <a:gd name="connsiteX3" fmla="*/ 1911927 w 1911927"/>
                <a:gd name="connsiteY3" fmla="*/ 0 h 44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927" h="4429496">
                  <a:moveTo>
                    <a:pt x="1911927" y="0"/>
                  </a:moveTo>
                  <a:lnTo>
                    <a:pt x="1805049" y="2968831"/>
                  </a:lnTo>
                  <a:lnTo>
                    <a:pt x="0" y="4429496"/>
                  </a:lnTo>
                  <a:lnTo>
                    <a:pt x="191192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flipH="1">
              <a:off x="3489671" y="525257"/>
              <a:ext cx="1928826" cy="4429156"/>
            </a:xfrm>
            <a:custGeom>
              <a:avLst/>
              <a:gdLst>
                <a:gd name="connsiteX0" fmla="*/ 1911927 w 1911927"/>
                <a:gd name="connsiteY0" fmla="*/ 0 h 4429496"/>
                <a:gd name="connsiteX1" fmla="*/ 1805049 w 1911927"/>
                <a:gd name="connsiteY1" fmla="*/ 2968831 h 4429496"/>
                <a:gd name="connsiteX2" fmla="*/ 0 w 1911927"/>
                <a:gd name="connsiteY2" fmla="*/ 4429496 h 4429496"/>
                <a:gd name="connsiteX3" fmla="*/ 1911927 w 1911927"/>
                <a:gd name="connsiteY3" fmla="*/ 0 h 44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927" h="4429496">
                  <a:moveTo>
                    <a:pt x="1911927" y="0"/>
                  </a:moveTo>
                  <a:lnTo>
                    <a:pt x="1805049" y="2968831"/>
                  </a:lnTo>
                  <a:lnTo>
                    <a:pt x="0" y="4429496"/>
                  </a:lnTo>
                  <a:lnTo>
                    <a:pt x="191192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8" idx="0"/>
            </p:cNvCxnSpPr>
            <p:nvPr/>
          </p:nvCxnSpPr>
          <p:spPr>
            <a:xfrm rot="10800000" flipV="1">
              <a:off x="2346663" y="525257"/>
              <a:ext cx="1143008" cy="5500726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8" idx="0"/>
            </p:cNvCxnSpPr>
            <p:nvPr/>
          </p:nvCxnSpPr>
          <p:spPr>
            <a:xfrm rot="10800000" flipH="1" flipV="1">
              <a:off x="3489671" y="525257"/>
              <a:ext cx="1143008" cy="5500726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132349" y="5168727"/>
              <a:ext cx="714380" cy="28575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 flipV="1">
              <a:off x="4132613" y="5168727"/>
              <a:ext cx="642942" cy="35719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5643570" y="585789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7158" y="571480"/>
            <a:ext cx="42148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86446" y="607220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034" y="642918"/>
            <a:ext cx="44291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ở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sát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mỗi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lần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miết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mới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thẳng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phẳng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12031" y="201881"/>
            <a:ext cx="2162976" cy="5870325"/>
            <a:chOff x="5712031" y="201881"/>
            <a:chExt cx="2162976" cy="5870325"/>
          </a:xfrm>
        </p:grpSpPr>
        <p:graphicFrame>
          <p:nvGraphicFramePr>
            <p:cNvPr id="8" name="Content Placeholder 3"/>
            <p:cNvGraphicFramePr>
              <a:graphicFrameLocks/>
            </p:cNvGraphicFramePr>
            <p:nvPr/>
          </p:nvGraphicFramePr>
          <p:xfrm>
            <a:off x="5715007" y="227816"/>
            <a:ext cx="2160000" cy="5486400"/>
          </p:xfrm>
          <a:graphic>
            <a:graphicData uri="http://schemas.openxmlformats.org/drawingml/2006/table">
              <a:tbl>
                <a:tblPr firstRow="1" bandRow="1">
                  <a:tableStyleId>{5940675A-B579-460E-94D1-54222C63F5DA}</a:tableStyleId>
                </a:tblPr>
                <a:tblGrid>
                  <a:gridCol w="360000"/>
                  <a:gridCol w="360000"/>
                  <a:gridCol w="360000"/>
                  <a:gridCol w="360000"/>
                  <a:gridCol w="360000"/>
                  <a:gridCol w="360000"/>
                </a:tblGrid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noFill/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noFill/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</a:tbl>
            </a:graphicData>
          </a:graphic>
        </p:graphicFrame>
        <p:sp>
          <p:nvSpPr>
            <p:cNvPr id="9" name="Freeform 8"/>
            <p:cNvSpPr/>
            <p:nvPr/>
          </p:nvSpPr>
          <p:spPr>
            <a:xfrm>
              <a:off x="5712031" y="201881"/>
              <a:ext cx="1080655" cy="5842659"/>
            </a:xfrm>
            <a:custGeom>
              <a:avLst/>
              <a:gdLst>
                <a:gd name="connsiteX0" fmla="*/ 1080655 w 1080655"/>
                <a:gd name="connsiteY0" fmla="*/ 0 h 5842659"/>
                <a:gd name="connsiteX1" fmla="*/ 1009403 w 1080655"/>
                <a:gd name="connsiteY1" fmla="*/ 4797631 h 5842659"/>
                <a:gd name="connsiteX2" fmla="*/ 617517 w 1080655"/>
                <a:gd name="connsiteY2" fmla="*/ 5842659 h 5842659"/>
                <a:gd name="connsiteX3" fmla="*/ 0 w 1080655"/>
                <a:gd name="connsiteY3" fmla="*/ 5510150 h 5842659"/>
                <a:gd name="connsiteX4" fmla="*/ 1080655 w 1080655"/>
                <a:gd name="connsiteY4" fmla="*/ 0 h 584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655" h="5842659">
                  <a:moveTo>
                    <a:pt x="1080655" y="0"/>
                  </a:moveTo>
                  <a:lnTo>
                    <a:pt x="1009403" y="4797631"/>
                  </a:lnTo>
                  <a:lnTo>
                    <a:pt x="617517" y="5842659"/>
                  </a:lnTo>
                  <a:lnTo>
                    <a:pt x="0" y="5510150"/>
                  </a:lnTo>
                  <a:lnTo>
                    <a:pt x="108065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 flipH="1">
              <a:off x="6786578" y="214291"/>
              <a:ext cx="1071570" cy="5857915"/>
            </a:xfrm>
            <a:custGeom>
              <a:avLst/>
              <a:gdLst>
                <a:gd name="connsiteX0" fmla="*/ 1080655 w 1080655"/>
                <a:gd name="connsiteY0" fmla="*/ 0 h 5842659"/>
                <a:gd name="connsiteX1" fmla="*/ 1009403 w 1080655"/>
                <a:gd name="connsiteY1" fmla="*/ 4797631 h 5842659"/>
                <a:gd name="connsiteX2" fmla="*/ 617517 w 1080655"/>
                <a:gd name="connsiteY2" fmla="*/ 5842659 h 5842659"/>
                <a:gd name="connsiteX3" fmla="*/ 0 w 1080655"/>
                <a:gd name="connsiteY3" fmla="*/ 5510150 h 5842659"/>
                <a:gd name="connsiteX4" fmla="*/ 1080655 w 1080655"/>
                <a:gd name="connsiteY4" fmla="*/ 0 h 584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655" h="5842659">
                  <a:moveTo>
                    <a:pt x="1080655" y="0"/>
                  </a:moveTo>
                  <a:lnTo>
                    <a:pt x="1009403" y="4797631"/>
                  </a:lnTo>
                  <a:lnTo>
                    <a:pt x="617517" y="5842659"/>
                  </a:lnTo>
                  <a:lnTo>
                    <a:pt x="0" y="5510150"/>
                  </a:lnTo>
                  <a:lnTo>
                    <a:pt x="108065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1428728" y="1714488"/>
            <a:ext cx="5500726" cy="1143008"/>
            <a:chOff x="1428727" y="1428737"/>
            <a:chExt cx="5857917" cy="1076957"/>
          </a:xfrm>
        </p:grpSpPr>
        <p:sp>
          <p:nvSpPr>
            <p:cNvPr id="6" name="Freeform 5"/>
            <p:cNvSpPr/>
            <p:nvPr/>
          </p:nvSpPr>
          <p:spPr>
            <a:xfrm>
              <a:off x="6163294" y="2220686"/>
              <a:ext cx="712519" cy="285008"/>
            </a:xfrm>
            <a:custGeom>
              <a:avLst/>
              <a:gdLst>
                <a:gd name="connsiteX0" fmla="*/ 0 w 712519"/>
                <a:gd name="connsiteY0" fmla="*/ 273132 h 285008"/>
                <a:gd name="connsiteX1" fmla="*/ 712519 w 712519"/>
                <a:gd name="connsiteY1" fmla="*/ 285008 h 285008"/>
                <a:gd name="connsiteX2" fmla="*/ 712519 w 712519"/>
                <a:gd name="connsiteY2" fmla="*/ 0 h 285008"/>
                <a:gd name="connsiteX3" fmla="*/ 332509 w 712519"/>
                <a:gd name="connsiteY3" fmla="*/ 166254 h 285008"/>
                <a:gd name="connsiteX4" fmla="*/ 332509 w 712519"/>
                <a:gd name="connsiteY4" fmla="*/ 285008 h 285008"/>
                <a:gd name="connsiteX5" fmla="*/ 320633 w 712519"/>
                <a:gd name="connsiteY5" fmla="*/ 142504 h 285008"/>
                <a:gd name="connsiteX6" fmla="*/ 0 w 712519"/>
                <a:gd name="connsiteY6" fmla="*/ 273132 h 28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2519" h="285008">
                  <a:moveTo>
                    <a:pt x="0" y="273132"/>
                  </a:moveTo>
                  <a:lnTo>
                    <a:pt x="712519" y="285008"/>
                  </a:lnTo>
                  <a:lnTo>
                    <a:pt x="712519" y="0"/>
                  </a:lnTo>
                  <a:lnTo>
                    <a:pt x="332509" y="166254"/>
                  </a:lnTo>
                  <a:lnTo>
                    <a:pt x="332509" y="285008"/>
                  </a:lnTo>
                  <a:lnTo>
                    <a:pt x="320633" y="142504"/>
                  </a:lnTo>
                  <a:lnTo>
                    <a:pt x="0" y="273132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rot="16200000" flipH="1">
              <a:off x="3821902" y="-964438"/>
              <a:ext cx="1071568" cy="585791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28596" y="571480"/>
            <a:ext cx="60722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2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428728" y="4286256"/>
            <a:ext cx="63579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Bẻ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nếp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miết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dọc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(H.5).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0430" y="292893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1571604" y="928670"/>
            <a:ext cx="6264086" cy="2873828"/>
            <a:chOff x="1364291" y="1959429"/>
            <a:chExt cx="6264086" cy="2873828"/>
          </a:xfrm>
        </p:grpSpPr>
        <p:grpSp>
          <p:nvGrpSpPr>
            <p:cNvPr id="6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9" name="Right Triangle 8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Freeform 3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357290" y="4429132"/>
            <a:ext cx="6572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Cầm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nếp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cánh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ngang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(H.6)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phóng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chếch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000232" y="257174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357298"/>
            <a:ext cx="7239000" cy="4060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Horizontal Scroll 5"/>
          <p:cNvSpPr/>
          <p:nvPr/>
        </p:nvSpPr>
        <p:spPr>
          <a:xfrm>
            <a:off x="1714480" y="214290"/>
            <a:ext cx="5929354" cy="1143008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 PHẨM ĐÃ HOÀN THÀNH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Up Ribbon 4"/>
          <p:cNvSpPr/>
          <p:nvPr/>
        </p:nvSpPr>
        <p:spPr>
          <a:xfrm>
            <a:off x="1285852" y="142852"/>
            <a:ext cx="6643734" cy="785818"/>
          </a:xfrm>
          <a:prstGeom prst="ribbon2">
            <a:avLst>
              <a:gd name="adj1" fmla="val 16667"/>
              <a:gd name="adj2" fmla="val 6787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 QUY TRÌNH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user\Desktop\Capture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428736"/>
            <a:ext cx="2027150" cy="2987636"/>
          </a:xfrm>
          <a:prstGeom prst="rect">
            <a:avLst/>
          </a:prstGeom>
          <a:noFill/>
        </p:spPr>
      </p:pic>
      <p:pic>
        <p:nvPicPr>
          <p:cNvPr id="7" name="Picture 3" descr="C:\Users\user\Desktop\Capture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357298"/>
            <a:ext cx="1209148" cy="3235319"/>
          </a:xfrm>
          <a:prstGeom prst="rect">
            <a:avLst/>
          </a:prstGeom>
          <a:noFill/>
        </p:spPr>
      </p:pic>
      <p:pic>
        <p:nvPicPr>
          <p:cNvPr id="8" name="Picture 4" descr="C:\Users\user\Desktop\Capture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1" y="5266508"/>
            <a:ext cx="3786214" cy="1205742"/>
          </a:xfrm>
          <a:prstGeom prst="rect">
            <a:avLst/>
          </a:prstGeom>
          <a:noFill/>
        </p:spPr>
      </p:pic>
      <p:pic>
        <p:nvPicPr>
          <p:cNvPr id="9" name="Picture 5" descr="C:\Users\user\Desktop\Capture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4786322"/>
            <a:ext cx="3308539" cy="2071678"/>
          </a:xfrm>
          <a:prstGeom prst="rect">
            <a:avLst/>
          </a:prstGeom>
          <a:noFill/>
        </p:spPr>
      </p:pic>
      <p:pic>
        <p:nvPicPr>
          <p:cNvPr id="10" name="Picture 6" descr="C:\Users\user\Desktop\Capture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1500174"/>
            <a:ext cx="1928794" cy="2991204"/>
          </a:xfrm>
          <a:prstGeom prst="rect">
            <a:avLst/>
          </a:prstGeom>
          <a:noFill/>
        </p:spPr>
      </p:pic>
      <p:pic>
        <p:nvPicPr>
          <p:cNvPr id="11" name="Picture 7" descr="C:\Users\user\Desktop\Capture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1500174"/>
            <a:ext cx="2069386" cy="2928958"/>
          </a:xfrm>
          <a:prstGeom prst="rect">
            <a:avLst/>
          </a:prstGeom>
          <a:noFill/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57224" y="1071546"/>
            <a:ext cx="5286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mũi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857224" y="4500570"/>
            <a:ext cx="4643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348" y="1500174"/>
            <a:ext cx="8143932" cy="128052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 SINH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nháp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00298" y="500042"/>
            <a:ext cx="3320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5400" b="1" cap="all" spc="0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spc="0" dirty="0" err="1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cầu</a:t>
            </a:r>
            <a:endParaRPr lang="en-US" sz="5400" b="1" cap="all" spc="0" dirty="0">
              <a:ln w="0"/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1714488"/>
            <a:ext cx="69294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28728" y="1000108"/>
            <a:ext cx="5628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dò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CC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071678"/>
            <a:ext cx="81439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nháp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oangvy\gdthk 10b\tai lieu hoc tap\THCB - Thay Quang\ppt\ppt\HINH NEN\New folder\SLGG_2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71868" y="1857364"/>
            <a:ext cx="536557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54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1: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GẤP TÊN LỬA</a:t>
            </a:r>
          </a:p>
          <a:p>
            <a:pPr algn="ctr"/>
            <a:r>
              <a:rPr lang="en-US" sz="32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en-US" sz="3200" b="1" dirty="0" err="1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TiẾT</a:t>
            </a:r>
            <a:r>
              <a:rPr lang="en-US" sz="32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1)</a:t>
            </a:r>
            <a:endParaRPr lang="en-US" sz="32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LGG_2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11193" y="1571612"/>
            <a:ext cx="763280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học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đến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đây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là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hết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Chúc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cô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và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các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bạn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vui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khỏe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28728" y="1428736"/>
            <a:ext cx="7215238" cy="5143536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ô.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2857488" y="214290"/>
            <a:ext cx="3214710" cy="121444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 BỊ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428860" y="642918"/>
            <a:ext cx="6072230" cy="4538682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nháp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pPr lvl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14480" y="1600200"/>
            <a:ext cx="7000924" cy="31861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71802" y="571480"/>
            <a:ext cx="3743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MỤC TIÊU</a:t>
            </a:r>
            <a:endParaRPr lang="en-US" sz="5400" b="1" cap="none" spc="5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Up Ribbon 4"/>
          <p:cNvSpPr/>
          <p:nvPr/>
        </p:nvSpPr>
        <p:spPr>
          <a:xfrm>
            <a:off x="1071538" y="357166"/>
            <a:ext cx="7143800" cy="1500198"/>
          </a:xfrm>
          <a:prstGeom prst="ribbon2">
            <a:avLst>
              <a:gd name="adj1" fmla="val 16667"/>
              <a:gd name="adj2" fmla="val 67875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QUY TRÌNH GẤP TÊN LỬA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85852" y="2857496"/>
            <a:ext cx="678661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mũi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85852" y="4000504"/>
            <a:ext cx="67866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71736" y="1500174"/>
            <a:ext cx="6000792" cy="2786082"/>
            <a:chOff x="1364291" y="1959429"/>
            <a:chExt cx="6264086" cy="2873828"/>
          </a:xfrm>
        </p:grpSpPr>
        <p:grpSp>
          <p:nvGrpSpPr>
            <p:cNvPr id="7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10" name="Right Triangle 9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 7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57158" y="2285993"/>
            <a:ext cx="335758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mấy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phận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5000636"/>
            <a:ext cx="4429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71736" y="1500174"/>
            <a:ext cx="6000792" cy="2786082"/>
            <a:chOff x="1364291" y="1959429"/>
            <a:chExt cx="6264086" cy="2873828"/>
          </a:xfrm>
        </p:grpSpPr>
        <p:grpSp>
          <p:nvGrpSpPr>
            <p:cNvPr id="7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10" name="Right Triangle 9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 7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57158" y="2285993"/>
            <a:ext cx="335758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mấy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phận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5000636"/>
            <a:ext cx="4429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4786314" y="357166"/>
          <a:ext cx="3600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4786314" y="357166"/>
            <a:ext cx="3643338" cy="1857388"/>
            <a:chOff x="4429124" y="571480"/>
            <a:chExt cx="3643338" cy="1857388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4393405" y="607199"/>
              <a:ext cx="1857388" cy="178595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6200000" flipH="1">
              <a:off x="6215074" y="571480"/>
              <a:ext cx="1857388" cy="1857388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6200000" flipH="1">
              <a:off x="4786314" y="1285860"/>
              <a:ext cx="714380" cy="7143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6929454" y="1285860"/>
              <a:ext cx="785818" cy="78581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5643570" y="592933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642918"/>
            <a:ext cx="371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(H.1).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68&quot;&gt;&lt;object type=&quot;3&quot; unique_id=&quot;10069&quot;&gt;&lt;property id=&quot;20148&quot; value=&quot;5&quot;/&gt;&lt;property id=&quot;20300&quot; value=&quot;Slide 1&quot;/&gt;&lt;property id=&quot;20307&quot; value=&quot;256&quot;/&gt;&lt;/object&gt;&lt;object type=&quot;3&quot; unique_id=&quot;10070&quot;&gt;&lt;property id=&quot;20148&quot; value=&quot;5&quot;/&gt;&lt;property id=&quot;20300&quot; value=&quot;Slide 2&quot;/&gt;&lt;property id=&quot;20307&quot; value=&quot;257&quot;/&gt;&lt;/object&gt;&lt;object type=&quot;3&quot; unique_id=&quot;10071&quot;&gt;&lt;property id=&quot;20148&quot; value=&quot;5&quot;/&gt;&lt;property id=&quot;20300&quot; value=&quot;Slide 3&quot;/&gt;&lt;property id=&quot;20307&quot; value=&quot;258&quot;/&gt;&lt;/object&gt;&lt;object type=&quot;3&quot; unique_id=&quot;10072&quot;&gt;&lt;property id=&quot;20148&quot; value=&quot;5&quot;/&gt;&lt;property id=&quot;20300&quot; value=&quot;Slide 4&quot;/&gt;&lt;property id=&quot;20307&quot; value=&quot;259&quot;/&gt;&lt;/object&gt;&lt;object type=&quot;3&quot; unique_id=&quot;10073&quot;&gt;&lt;property id=&quot;20148&quot; value=&quot;5&quot;/&gt;&lt;property id=&quot;20300&quot; value=&quot;Slide 5&quot;/&gt;&lt;property id=&quot;20307&quot; value=&quot;260&quot;/&gt;&lt;/object&gt;&lt;object type=&quot;3&quot; unique_id=&quot;10074&quot;&gt;&lt;property id=&quot;20148&quot; value=&quot;5&quot;/&gt;&lt;property id=&quot;20300&quot; value=&quot;Slide 6&quot;/&gt;&lt;property id=&quot;20307&quot; value=&quot;261&quot;/&gt;&lt;/object&gt;&lt;object type=&quot;3&quot; unique_id=&quot;10075&quot;&gt;&lt;property id=&quot;20148&quot; value=&quot;5&quot;/&gt;&lt;property id=&quot;20300&quot; value=&quot;Slide 7&quot;/&gt;&lt;property id=&quot;20307&quot; value=&quot;262&quot;/&gt;&lt;/object&gt;&lt;object type=&quot;3&quot; unique_id=&quot;10076&quot;&gt;&lt;property id=&quot;20148&quot; value=&quot;5&quot;/&gt;&lt;property id=&quot;20300&quot; value=&quot;Slide 8&quot;/&gt;&lt;property id=&quot;20307&quot; value=&quot;263&quot;/&gt;&lt;/object&gt;&lt;object type=&quot;3&quot; unique_id=&quot;10077&quot;&gt;&lt;property id=&quot;20148&quot; value=&quot;5&quot;/&gt;&lt;property id=&quot;20300&quot; value=&quot;Slide 9&quot;/&gt;&lt;property id=&quot;20307&quot; value=&quot;264&quot;/&gt;&lt;/object&gt;&lt;object type=&quot;3&quot; unique_id=&quot;10078&quot;&gt;&lt;property id=&quot;20148&quot; value=&quot;5&quot;/&gt;&lt;property id=&quot;20300&quot; value=&quot;Slide 10&quot;/&gt;&lt;property id=&quot;20307&quot; value=&quot;265&quot;/&gt;&lt;/object&gt;&lt;object type=&quot;3&quot; unique_id=&quot;10079&quot;&gt;&lt;property id=&quot;20148&quot; value=&quot;5&quot;/&gt;&lt;property id=&quot;20300&quot; value=&quot;Slide 12&quot;/&gt;&lt;property id=&quot;20307&quot; value=&quot;266&quot;/&gt;&lt;/object&gt;&lt;object type=&quot;3&quot; unique_id=&quot;10080&quot;&gt;&lt;property id=&quot;20148&quot; value=&quot;5&quot;/&gt;&lt;property id=&quot;20300&quot; value=&quot;Slide 13&quot;/&gt;&lt;property id=&quot;20307&quot; value=&quot;267&quot;/&gt;&lt;/object&gt;&lt;object type=&quot;3&quot; unique_id=&quot;10081&quot;&gt;&lt;property id=&quot;20148&quot; value=&quot;5&quot;/&gt;&lt;property id=&quot;20300&quot; value=&quot;Slide 14&quot;/&gt;&lt;property id=&quot;20307&quot; value=&quot;268&quot;/&gt;&lt;/object&gt;&lt;object type=&quot;3&quot; unique_id=&quot;10082&quot;&gt;&lt;property id=&quot;20148&quot; value=&quot;5&quot;/&gt;&lt;property id=&quot;20300&quot; value=&quot;Slide 15&quot;/&gt;&lt;property id=&quot;20307&quot; value=&quot;269&quot;/&gt;&lt;/object&gt;&lt;object type=&quot;3&quot; unique_id=&quot;10083&quot;&gt;&lt;property id=&quot;20148&quot; value=&quot;5&quot;/&gt;&lt;property id=&quot;20300&quot; value=&quot;Slide 16&quot;/&gt;&lt;property id=&quot;20307&quot; value=&quot;270&quot;/&gt;&lt;/object&gt;&lt;object type=&quot;3&quot; unique_id=&quot;10084&quot;&gt;&lt;property id=&quot;20148&quot; value=&quot;5&quot;/&gt;&lt;property id=&quot;20300&quot; value=&quot;Slide 17&quot;/&gt;&lt;property id=&quot;20307&quot; value=&quot;271&quot;/&gt;&lt;/object&gt;&lt;object type=&quot;3&quot; unique_id=&quot;10085&quot;&gt;&lt;property id=&quot;20148&quot; value=&quot;5&quot;/&gt;&lt;property id=&quot;20300&quot; value=&quot;Slide 18&quot;/&gt;&lt;property id=&quot;20307&quot; value=&quot;272&quot;/&gt;&lt;/object&gt;&lt;object type=&quot;3&quot; unique_id=&quot;10402&quot;&gt;&lt;property id=&quot;20148&quot; value=&quot;5&quot;/&gt;&lt;property id=&quot;20300&quot; value=&quot;Slide 11&quot;/&gt;&lt;property id=&quot;20307&quot; value=&quot;273&quot;/&gt;&lt;/object&gt;&lt;object type=&quot;3&quot; unique_id=&quot;10403&quot;&gt;&lt;property id=&quot;20148&quot; value=&quot;5&quot;/&gt;&lt;property id=&quot;20300&quot; value=&quot;Slide 19&quot;/&gt;&lt;property id=&quot;20307&quot; value=&quot;274&quot;/&gt;&lt;/object&gt;&lt;object type=&quot;3&quot; unique_id=&quot;10404&quot;&gt;&lt;property id=&quot;20148&quot; value=&quot;5&quot;/&gt;&lt;property id=&quot;20300&quot; value=&quot;Slide 20&quot;/&gt;&lt;property id=&quot;20307&quot; value=&quot;275&quot;/&gt;&lt;/object&gt;&lt;/object&gt;&lt;object type=&quot;8&quot; unique_id=&quot;101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654</Words>
  <Application>Microsoft Office PowerPoint</Application>
  <PresentationFormat>On-screen Show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SKY</cp:lastModifiedBy>
  <cp:revision>8</cp:revision>
  <dcterms:created xsi:type="dcterms:W3CDTF">2019-01-13T16:56:14Z</dcterms:created>
  <dcterms:modified xsi:type="dcterms:W3CDTF">2020-09-24T05:40:14Z</dcterms:modified>
</cp:coreProperties>
</file>