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9" r:id="rId2"/>
    <p:sldId id="262" r:id="rId3"/>
    <p:sldId id="263" r:id="rId4"/>
    <p:sldId id="264" r:id="rId5"/>
    <p:sldId id="265" r:id="rId6"/>
    <p:sldId id="266" r:id="rId7"/>
    <p:sldId id="268" r:id="rId8"/>
    <p:sldId id="269" r:id="rId9"/>
    <p:sldId id="270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6699"/>
    <a:srgbClr val="FFFF00"/>
    <a:srgbClr val="FFFFCC"/>
    <a:srgbClr val="CC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iểu Trung bình 2 - Nhấn mạnh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ơi giữ chỗ cho Đầu trang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Nơi giữ chỗ cho Ngày tháng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D30BFC-A191-41BC-88EE-0BFB28ECC0B6}" type="datetimeFigureOut">
              <a:rPr lang="en-US" smtClean="0"/>
              <a:pPr/>
              <a:t>9/15/2020</a:t>
            </a:fld>
            <a:endParaRPr lang="en-US"/>
          </a:p>
        </p:txBody>
      </p:sp>
      <p:sp>
        <p:nvSpPr>
          <p:cNvPr id="4" name="Nơi giữ chỗ cho Hình ảnh của Bản chiế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ơi giữ chỗ cho Ghi chú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6" name="Nơi giữ chỗ cho Chân trang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Nơi giữ chỗ cho Số hiệu Bản chiế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97B23B-DA80-4633-9DFC-407C53A280D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50414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ơi giữ chỗ cho Hình ảnh của Bản chiế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ơi giữ chỗ cho Ghi chú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Nơi giữ chỗ cho Số hiệu Bản chiế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97B23B-DA80-4633-9DFC-407C53A280D4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ơi giữ chỗ cho Hình ảnh của Bản chiế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ơi giữ chỗ cho Ghi chú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Nơi giữ chỗ cho Số hiệu Bản chiế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97B23B-DA80-4633-9DFC-407C53A280D4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ơi giữ chỗ cho Hình ảnh của Bản chiế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ơi giữ chỗ cho Ghi chú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Nơi giữ chỗ cho Số hiệu Bản chiế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97B23B-DA80-4633-9DFC-407C53A280D4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ơi giữ chỗ cho Hình ảnh của Bản chiế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ơi giữ chỗ cho Ghi chú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Nơi giữ chỗ cho Số hiệu Bản chiế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97B23B-DA80-4633-9DFC-407C53A280D4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ơi giữ chỗ cho Hình ảnh của Bản chiế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ơi giữ chỗ cho Ghi chú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Nơi giữ chỗ cho Số hiệu Bản chiế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97B23B-DA80-4633-9DFC-407C53A280D4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ơi giữ chỗ cho Hình ảnh của Bản chiế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ơi giữ chỗ cho Ghi chú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Nơi giữ chỗ cho Số hiệu Bản chiế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97B23B-DA80-4633-9DFC-407C53A280D4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ơi giữ chỗ cho Hình ảnh của Bản chiế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ơi giữ chỗ cho Ghi chú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Nơi giữ chỗ cho Số hiệu Bản chiế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97B23B-DA80-4633-9DFC-407C53A280D4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ơi giữ chỗ cho Hình ảnh của Bản chiế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ơi giữ chỗ cho Ghi chú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Nơi giữ chỗ cho Số hiệu Bản chiế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97B23B-DA80-4633-9DFC-407C53A280D4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ơi giữ chỗ cho Hình ảnh của Bản chiế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ơi giữ chỗ cho Ghi chú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Nơi giữ chỗ cho Số hiệu Bản chiế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97B23B-DA80-4633-9DFC-407C53A280D4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êu đề bản chiế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Tiêu đề phụ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vi-VN" smtClean="0"/>
              <a:t>Bấm &amp; sửa kiểu phụ đề</a:t>
            </a:r>
            <a:endParaRPr lang="en-US"/>
          </a:p>
        </p:txBody>
      </p:sp>
      <p:sp>
        <p:nvSpPr>
          <p:cNvPr id="4" name="Nơi giữ chỗ cho Ngày tháng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AD5323-12E3-4514-A72E-4002B0C9A662}" type="datetimeFigureOut">
              <a:rPr lang="en-US" smtClean="0"/>
              <a:pPr/>
              <a:t>9/15/2020</a:t>
            </a:fld>
            <a:endParaRPr lang="en-US"/>
          </a:p>
        </p:txBody>
      </p:sp>
      <p:sp>
        <p:nvSpPr>
          <p:cNvPr id="5" name="Nơi giữ chỗ cho Chân trang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Nơi giữ chỗ cho Số hiệu Bản chiế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EA304-E07E-4882-81D8-BA57E418E33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êu đề và Văn bản dọ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Nơi giữ chỗ cho Văn bản Dọc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4" name="Nơi giữ chỗ cho Ngày tháng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AD5323-12E3-4514-A72E-4002B0C9A662}" type="datetimeFigureOut">
              <a:rPr lang="en-US" smtClean="0"/>
              <a:pPr/>
              <a:t>9/15/2020</a:t>
            </a:fld>
            <a:endParaRPr lang="en-US"/>
          </a:p>
        </p:txBody>
      </p:sp>
      <p:sp>
        <p:nvSpPr>
          <p:cNvPr id="5" name="Nơi giữ chỗ cho Chân trang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Nơi giữ chỗ cho Số hiệu Bản chiế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EA304-E07E-4882-81D8-BA57E418E33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êu đề dọc và Văn bả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Dọc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Nơi giữ chỗ cho Văn bản Dọc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4" name="Nơi giữ chỗ cho Ngày tháng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AD5323-12E3-4514-A72E-4002B0C9A662}" type="datetimeFigureOut">
              <a:rPr lang="en-US" smtClean="0"/>
              <a:pPr/>
              <a:t>9/15/2020</a:t>
            </a:fld>
            <a:endParaRPr lang="en-US"/>
          </a:p>
        </p:txBody>
      </p:sp>
      <p:sp>
        <p:nvSpPr>
          <p:cNvPr id="5" name="Nơi giữ chỗ cho Chân trang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Nơi giữ chỗ cho Số hiệu Bản chiế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EA304-E07E-4882-81D8-BA57E418E33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êu đề và Nộ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Nơi giữ chỗ cho Nội dung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4" name="Nơi giữ chỗ cho Ngày tháng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AD5323-12E3-4514-A72E-4002B0C9A662}" type="datetimeFigureOut">
              <a:rPr lang="en-US" smtClean="0"/>
              <a:pPr/>
              <a:t>9/15/2020</a:t>
            </a:fld>
            <a:endParaRPr lang="en-US"/>
          </a:p>
        </p:txBody>
      </p:sp>
      <p:sp>
        <p:nvSpPr>
          <p:cNvPr id="5" name="Nơi giữ chỗ cho Chân trang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Nơi giữ chỗ cho Số hiệu Bản chiế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EA304-E07E-4882-81D8-BA57E418E33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Đầu trang của Phầ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Nơi giữ chỗ cho Văn bản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vi-VN" smtClean="0"/>
              <a:t>Bấm &amp; sửa kiểu tiêu đề</a:t>
            </a:r>
          </a:p>
        </p:txBody>
      </p:sp>
      <p:sp>
        <p:nvSpPr>
          <p:cNvPr id="4" name="Nơi giữ chỗ cho Ngày tháng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AD5323-12E3-4514-A72E-4002B0C9A662}" type="datetimeFigureOut">
              <a:rPr lang="en-US" smtClean="0"/>
              <a:pPr/>
              <a:t>9/15/2020</a:t>
            </a:fld>
            <a:endParaRPr lang="en-US"/>
          </a:p>
        </p:txBody>
      </p:sp>
      <p:sp>
        <p:nvSpPr>
          <p:cNvPr id="5" name="Nơi giữ chỗ cho Chân trang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Nơi giữ chỗ cho Số hiệu Bản chiế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EA304-E07E-4882-81D8-BA57E418E33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Hai Nộ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Nơi giữ chỗ cho Nội dung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4" name="Nơi giữ chỗ cho Nội dung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5" name="Nơi giữ chỗ cho Ngày tháng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AD5323-12E3-4514-A72E-4002B0C9A662}" type="datetimeFigureOut">
              <a:rPr lang="en-US" smtClean="0"/>
              <a:pPr/>
              <a:t>9/15/2020</a:t>
            </a:fld>
            <a:endParaRPr lang="en-US"/>
          </a:p>
        </p:txBody>
      </p:sp>
      <p:sp>
        <p:nvSpPr>
          <p:cNvPr id="6" name="Nơi giữ chỗ cho Chân trang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Nơi giữ chỗ cho Số hiệu Bản chiế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EA304-E07E-4882-81D8-BA57E418E33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hép so sán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Nơi giữ chỗ cho Văn bản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vi-VN" smtClean="0"/>
              <a:t>Bấm &amp; sửa kiểu tiêu đề</a:t>
            </a:r>
          </a:p>
        </p:txBody>
      </p:sp>
      <p:sp>
        <p:nvSpPr>
          <p:cNvPr id="4" name="Nơi giữ chỗ cho Nội dung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5" name="Nơi giữ chỗ cho Văn bản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vi-VN" smtClean="0"/>
              <a:t>Bấm &amp; sửa kiểu tiêu đề</a:t>
            </a:r>
          </a:p>
        </p:txBody>
      </p:sp>
      <p:sp>
        <p:nvSpPr>
          <p:cNvPr id="6" name="Nơi giữ chỗ cho Nội dung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7" name="Nơi giữ chỗ cho Ngày tháng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AD5323-12E3-4514-A72E-4002B0C9A662}" type="datetimeFigureOut">
              <a:rPr lang="en-US" smtClean="0"/>
              <a:pPr/>
              <a:t>9/15/2020</a:t>
            </a:fld>
            <a:endParaRPr lang="en-US"/>
          </a:p>
        </p:txBody>
      </p:sp>
      <p:sp>
        <p:nvSpPr>
          <p:cNvPr id="8" name="Nơi giữ chỗ cho Chân trang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Nơi giữ chỗ cho Số hiệu Bản chiế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EA304-E07E-4882-81D8-BA57E418E33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hỉ Tiêu đ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Nơi giữ chỗ cho Ngày tháng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AD5323-12E3-4514-A72E-4002B0C9A662}" type="datetimeFigureOut">
              <a:rPr lang="en-US" smtClean="0"/>
              <a:pPr/>
              <a:t>9/15/2020</a:t>
            </a:fld>
            <a:endParaRPr lang="en-US"/>
          </a:p>
        </p:txBody>
      </p:sp>
      <p:sp>
        <p:nvSpPr>
          <p:cNvPr id="4" name="Nơi giữ chỗ cho Chân trang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Nơi giữ chỗ cho Số hiệu Bản chiế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EA304-E07E-4882-81D8-BA57E418E33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rố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ơi giữ chỗ cho Ngày tháng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AD5323-12E3-4514-A72E-4002B0C9A662}" type="datetimeFigureOut">
              <a:rPr lang="en-US" smtClean="0"/>
              <a:pPr/>
              <a:t>9/15/2020</a:t>
            </a:fld>
            <a:endParaRPr lang="en-US"/>
          </a:p>
        </p:txBody>
      </p:sp>
      <p:sp>
        <p:nvSpPr>
          <p:cNvPr id="3" name="Nơi giữ chỗ cho Chân trang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ơi giữ chỗ cho Số hiệu Bản chiế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EA304-E07E-4882-81D8-BA57E418E33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Nội dung với Phụ đ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Nơi giữ chỗ cho Nội dung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4" name="Nơi giữ chỗ cho Văn bản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vi-VN" smtClean="0"/>
              <a:t>Bấm &amp; sửa kiểu tiêu đề</a:t>
            </a:r>
          </a:p>
        </p:txBody>
      </p:sp>
      <p:sp>
        <p:nvSpPr>
          <p:cNvPr id="5" name="Nơi giữ chỗ cho Ngày tháng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AD5323-12E3-4514-A72E-4002B0C9A662}" type="datetimeFigureOut">
              <a:rPr lang="en-US" smtClean="0"/>
              <a:pPr/>
              <a:t>9/15/2020</a:t>
            </a:fld>
            <a:endParaRPr lang="en-US"/>
          </a:p>
        </p:txBody>
      </p:sp>
      <p:sp>
        <p:nvSpPr>
          <p:cNvPr id="6" name="Nơi giữ chỗ cho Chân trang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Nơi giữ chỗ cho Số hiệu Bản chiế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EA304-E07E-4882-81D8-BA57E418E33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Ảnh với Phụ đ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Nơi giữ chỗ cho Hình ảnh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Nơi giữ chỗ cho Văn bản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vi-VN" smtClean="0"/>
              <a:t>Bấm &amp; sửa kiểu tiêu đề</a:t>
            </a:r>
          </a:p>
        </p:txBody>
      </p:sp>
      <p:sp>
        <p:nvSpPr>
          <p:cNvPr id="5" name="Nơi giữ chỗ cho Ngày tháng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AD5323-12E3-4514-A72E-4002B0C9A662}" type="datetimeFigureOut">
              <a:rPr lang="en-US" smtClean="0"/>
              <a:pPr/>
              <a:t>9/15/2020</a:t>
            </a:fld>
            <a:endParaRPr lang="en-US"/>
          </a:p>
        </p:txBody>
      </p:sp>
      <p:sp>
        <p:nvSpPr>
          <p:cNvPr id="6" name="Nơi giữ chỗ cho Chân trang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Nơi giữ chỗ cho Số hiệu Bản chiế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EA304-E07E-4882-81D8-BA57E418E33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ơi giữ chỗ cho Tiêu đề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Nơi giữ chỗ cho Văn bản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4" name="Nơi giữ chỗ cho Ngày tháng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AD5323-12E3-4514-A72E-4002B0C9A662}" type="datetimeFigureOut">
              <a:rPr lang="en-US" smtClean="0"/>
              <a:pPr/>
              <a:t>9/15/2020</a:t>
            </a:fld>
            <a:endParaRPr lang="en-US"/>
          </a:p>
        </p:txBody>
      </p:sp>
      <p:sp>
        <p:nvSpPr>
          <p:cNvPr id="5" name="Nơi giữ chỗ cho Chân trang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Nơi giữ chỗ cho Số hiệu Bản chiế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EEA304-E07E-4882-81D8-BA57E418E33C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9.gif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1.png"/><Relationship Id="rId7" Type="http://schemas.openxmlformats.org/officeDocument/2006/relationships/image" Target="../media/image1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5" descr="hoa vang goc duoi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4737100"/>
            <a:ext cx="2120900" cy="2120900"/>
          </a:xfrm>
          <a:prstGeom prst="rect">
            <a:avLst/>
          </a:prstGeom>
          <a:noFill/>
        </p:spPr>
      </p:pic>
      <p:pic>
        <p:nvPicPr>
          <p:cNvPr id="3" name="Picture 16" descr="hoa vang goc duoi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023100" y="4737100"/>
            <a:ext cx="2120900" cy="212090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</p:pic>
      <p:pic>
        <p:nvPicPr>
          <p:cNvPr id="4" name="Picture 16" descr="hoa vang goc duoi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16200000">
            <a:off x="7023100" y="0"/>
            <a:ext cx="2120900" cy="2120900"/>
          </a:xfrm>
          <a:prstGeom prst="rect">
            <a:avLst/>
          </a:prstGeom>
          <a:noFill/>
        </p:spPr>
      </p:pic>
      <p:pic>
        <p:nvPicPr>
          <p:cNvPr id="5" name="Picture 16" descr="hoa vang goc duoi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10800000">
            <a:off x="0" y="0"/>
            <a:ext cx="2120900" cy="2120900"/>
          </a:xfrm>
          <a:prstGeom prst="rect">
            <a:avLst/>
          </a:prstGeom>
          <a:noFill/>
        </p:spPr>
      </p:pic>
      <p:sp>
        <p:nvSpPr>
          <p:cNvPr id="7" name="Hộp_Văn_Bản 6"/>
          <p:cNvSpPr txBox="1"/>
          <p:nvPr/>
        </p:nvSpPr>
        <p:spPr>
          <a:xfrm>
            <a:off x="2743200" y="457200"/>
            <a:ext cx="3276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0000FF"/>
                </a:solidFill>
                <a:latin typeface=".VnCentury Schoolbook" pitchFamily="34" charset="0"/>
              </a:rPr>
              <a:t>Tù nhiªn x· héi</a:t>
            </a:r>
            <a:endParaRPr lang="en-US" sz="2400" dirty="0">
              <a:solidFill>
                <a:srgbClr val="0000FF"/>
              </a:solidFill>
              <a:latin typeface=".VnCentury Schoolbook" pitchFamily="34" charset="0"/>
            </a:endParaRPr>
          </a:p>
        </p:txBody>
      </p:sp>
      <p:sp>
        <p:nvSpPr>
          <p:cNvPr id="8" name="Hộp_Văn_Bản 7"/>
          <p:cNvSpPr txBox="1"/>
          <p:nvPr/>
        </p:nvSpPr>
        <p:spPr>
          <a:xfrm>
            <a:off x="2286000" y="685800"/>
            <a:ext cx="4267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 smtClean="0">
                <a:solidFill>
                  <a:srgbClr val="FF0000"/>
                </a:solidFill>
                <a:latin typeface=".VnAristote" pitchFamily="34" charset="0"/>
              </a:rPr>
              <a:t>Bé</a:t>
            </a:r>
            <a:r>
              <a:rPr lang="en-US" sz="4000" dirty="0" smtClean="0">
                <a:solidFill>
                  <a:srgbClr val="FF0000"/>
                </a:solidFill>
                <a:latin typeface=".VnAristote" pitchFamily="34" charset="0"/>
              </a:rPr>
              <a:t> </a:t>
            </a:r>
            <a:r>
              <a:rPr lang="en-US" sz="4000" smtClean="0">
                <a:solidFill>
                  <a:srgbClr val="FF0000"/>
                </a:solidFill>
                <a:latin typeface=".VnAristote" pitchFamily="34" charset="0"/>
              </a:rPr>
              <a:t>xư­¬</a:t>
            </a:r>
            <a:r>
              <a:rPr lang="en-US" sz="4000" dirty="0" smtClean="0">
                <a:solidFill>
                  <a:srgbClr val="FF0000"/>
                </a:solidFill>
                <a:latin typeface=".VnAristote" pitchFamily="34" charset="0"/>
              </a:rPr>
              <a:t>ng</a:t>
            </a:r>
            <a:endParaRPr lang="en-US" sz="4000" dirty="0">
              <a:solidFill>
                <a:srgbClr val="FF0000"/>
              </a:solidFill>
              <a:latin typeface=".VnAristote" pitchFamily="34" charset="0"/>
            </a:endParaRPr>
          </a:p>
        </p:txBody>
      </p:sp>
      <p:pic>
        <p:nvPicPr>
          <p:cNvPr id="9" name="Picture 16" descr="bo xuo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200400" y="1447800"/>
            <a:ext cx="2133600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Hộp_Văn_Bản 10"/>
          <p:cNvSpPr txBox="1"/>
          <p:nvPr/>
        </p:nvSpPr>
        <p:spPr>
          <a:xfrm>
            <a:off x="1066800" y="1356955"/>
            <a:ext cx="1752600" cy="461665"/>
          </a:xfrm>
          <a:prstGeom prst="rect">
            <a:avLst/>
          </a:prstGeom>
          <a:noFill/>
          <a:ln>
            <a:solidFill>
              <a:srgbClr val="0000FF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solidFill>
                  <a:srgbClr val="0000FF"/>
                </a:solidFill>
                <a:latin typeface=".VnCentury Schoolbook" pitchFamily="34" charset="0"/>
              </a:rPr>
              <a:t>X­ư¬ng</a:t>
            </a:r>
            <a:r>
              <a:rPr lang="en-US" sz="2400" dirty="0" smtClean="0">
                <a:solidFill>
                  <a:srgbClr val="0000FF"/>
                </a:solidFill>
                <a:latin typeface=".VnCentury Schoolbook" pitchFamily="34" charset="0"/>
              </a:rPr>
              <a:t> </a:t>
            </a:r>
            <a:r>
              <a:rPr lang="en-US" sz="2400" dirty="0" smtClean="0">
                <a:solidFill>
                  <a:srgbClr val="0000FF"/>
                </a:solidFill>
                <a:latin typeface=".VnCentury Schoolbook" pitchFamily="34" charset="0"/>
              </a:rPr>
              <a:t>®Çu</a:t>
            </a:r>
            <a:endParaRPr lang="en-US" sz="2400" dirty="0">
              <a:solidFill>
                <a:srgbClr val="0000FF"/>
              </a:solidFill>
              <a:latin typeface=".VnCentury Schoolbook" pitchFamily="34" charset="0"/>
            </a:endParaRPr>
          </a:p>
        </p:txBody>
      </p:sp>
      <p:sp>
        <p:nvSpPr>
          <p:cNvPr id="12" name="Hộp_Văn_Bản 11"/>
          <p:cNvSpPr txBox="1"/>
          <p:nvPr/>
        </p:nvSpPr>
        <p:spPr>
          <a:xfrm>
            <a:off x="1066800" y="1900535"/>
            <a:ext cx="1752600" cy="461665"/>
          </a:xfrm>
          <a:prstGeom prst="rect">
            <a:avLst/>
          </a:prstGeom>
          <a:noFill/>
          <a:ln>
            <a:solidFill>
              <a:srgbClr val="0000FF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solidFill>
                  <a:srgbClr val="0000FF"/>
                </a:solidFill>
                <a:latin typeface=".VnCentury Schoolbook" pitchFamily="34" charset="0"/>
              </a:rPr>
              <a:t>X­ư¬ng</a:t>
            </a:r>
            <a:r>
              <a:rPr lang="en-US" sz="2400" dirty="0" smtClean="0">
                <a:solidFill>
                  <a:srgbClr val="0000FF"/>
                </a:solidFill>
                <a:latin typeface=".VnCentury Schoolbook" pitchFamily="34" charset="0"/>
              </a:rPr>
              <a:t> </a:t>
            </a:r>
            <a:r>
              <a:rPr lang="en-US" sz="2400" dirty="0" smtClean="0">
                <a:solidFill>
                  <a:srgbClr val="0000FF"/>
                </a:solidFill>
                <a:latin typeface=".VnCentury Schoolbook" pitchFamily="34" charset="0"/>
              </a:rPr>
              <a:t>mÆt</a:t>
            </a:r>
          </a:p>
        </p:txBody>
      </p:sp>
      <p:sp>
        <p:nvSpPr>
          <p:cNvPr id="13" name="Hộp_Văn_Bản 12"/>
          <p:cNvSpPr txBox="1"/>
          <p:nvPr/>
        </p:nvSpPr>
        <p:spPr>
          <a:xfrm>
            <a:off x="1066800" y="2438400"/>
            <a:ext cx="2057400" cy="461665"/>
          </a:xfrm>
          <a:prstGeom prst="rect">
            <a:avLst/>
          </a:prstGeom>
          <a:noFill/>
          <a:ln>
            <a:solidFill>
              <a:srgbClr val="0000FF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solidFill>
                  <a:srgbClr val="0000FF"/>
                </a:solidFill>
                <a:latin typeface=".VnCentury Schoolbook" pitchFamily="34" charset="0"/>
              </a:rPr>
              <a:t>X­ư¬ng</a:t>
            </a:r>
            <a:r>
              <a:rPr lang="en-US" sz="2400" dirty="0" smtClean="0">
                <a:solidFill>
                  <a:srgbClr val="0000FF"/>
                </a:solidFill>
                <a:latin typeface=".VnCentury Schoolbook" pitchFamily="34" charset="0"/>
              </a:rPr>
              <a:t> </a:t>
            </a:r>
            <a:r>
              <a:rPr lang="en-US" sz="2400" dirty="0" smtClean="0">
                <a:solidFill>
                  <a:srgbClr val="0000FF"/>
                </a:solidFill>
                <a:latin typeface=".VnCentury Schoolbook" pitchFamily="34" charset="0"/>
              </a:rPr>
              <a:t>s­ên</a:t>
            </a:r>
            <a:endParaRPr lang="en-US" sz="2400" dirty="0">
              <a:solidFill>
                <a:srgbClr val="0000FF"/>
              </a:solidFill>
              <a:latin typeface=".VnCentury Schoolbook" pitchFamily="34" charset="0"/>
            </a:endParaRPr>
          </a:p>
        </p:txBody>
      </p:sp>
      <p:sp>
        <p:nvSpPr>
          <p:cNvPr id="14" name="Hộp_Văn_Bản 13"/>
          <p:cNvSpPr txBox="1"/>
          <p:nvPr/>
        </p:nvSpPr>
        <p:spPr>
          <a:xfrm>
            <a:off x="1066800" y="2971800"/>
            <a:ext cx="2057400" cy="461665"/>
          </a:xfrm>
          <a:prstGeom prst="rect">
            <a:avLst/>
          </a:prstGeom>
          <a:noFill/>
          <a:ln>
            <a:solidFill>
              <a:srgbClr val="0000FF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solidFill>
                  <a:srgbClr val="0000FF"/>
                </a:solidFill>
                <a:latin typeface=".VnCentury Schoolbook" pitchFamily="34" charset="0"/>
              </a:rPr>
              <a:t>X­ư¬ng</a:t>
            </a:r>
            <a:r>
              <a:rPr lang="en-US" sz="2400" dirty="0" smtClean="0">
                <a:solidFill>
                  <a:srgbClr val="0000FF"/>
                </a:solidFill>
                <a:latin typeface=".VnCentury Schoolbook" pitchFamily="34" charset="0"/>
              </a:rPr>
              <a:t> </a:t>
            </a:r>
            <a:r>
              <a:rPr lang="en-US" sz="2400" dirty="0" smtClean="0">
                <a:solidFill>
                  <a:srgbClr val="0000FF"/>
                </a:solidFill>
                <a:latin typeface=".VnCentury Schoolbook" pitchFamily="34" charset="0"/>
              </a:rPr>
              <a:t>sèng</a:t>
            </a:r>
            <a:endParaRPr lang="en-US" sz="2400" dirty="0">
              <a:solidFill>
                <a:srgbClr val="0000FF"/>
              </a:solidFill>
              <a:latin typeface=".VnCentury Schoolbook" pitchFamily="34" charset="0"/>
            </a:endParaRPr>
          </a:p>
        </p:txBody>
      </p:sp>
      <p:sp>
        <p:nvSpPr>
          <p:cNvPr id="15" name="Hộp_Văn_Bản 14"/>
          <p:cNvSpPr txBox="1"/>
          <p:nvPr/>
        </p:nvSpPr>
        <p:spPr>
          <a:xfrm>
            <a:off x="1066800" y="3505200"/>
            <a:ext cx="1828800" cy="461665"/>
          </a:xfrm>
          <a:prstGeom prst="rect">
            <a:avLst/>
          </a:prstGeom>
          <a:noFill/>
          <a:ln>
            <a:solidFill>
              <a:srgbClr val="0000FF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solidFill>
                  <a:srgbClr val="0000FF"/>
                </a:solidFill>
                <a:latin typeface=".VnCentury Schoolbook" pitchFamily="34" charset="0"/>
              </a:rPr>
              <a:t>X­ư¬ng</a:t>
            </a:r>
            <a:r>
              <a:rPr lang="en-US" sz="2400" dirty="0" smtClean="0">
                <a:solidFill>
                  <a:srgbClr val="0000FF"/>
                </a:solidFill>
                <a:latin typeface=".VnCentury Schoolbook" pitchFamily="34" charset="0"/>
              </a:rPr>
              <a:t> </a:t>
            </a:r>
            <a:r>
              <a:rPr lang="en-US" sz="2400" dirty="0" smtClean="0">
                <a:solidFill>
                  <a:srgbClr val="0000FF"/>
                </a:solidFill>
                <a:latin typeface=".VnCentury Schoolbook" pitchFamily="34" charset="0"/>
              </a:rPr>
              <a:t>tay</a:t>
            </a:r>
            <a:endParaRPr lang="en-US" sz="2400" dirty="0">
              <a:solidFill>
                <a:srgbClr val="0000FF"/>
              </a:solidFill>
              <a:latin typeface=".VnCentury Schoolbook" pitchFamily="34" charset="0"/>
            </a:endParaRPr>
          </a:p>
        </p:txBody>
      </p:sp>
      <p:sp>
        <p:nvSpPr>
          <p:cNvPr id="16" name="Hộp_Văn_Bản 15"/>
          <p:cNvSpPr txBox="1"/>
          <p:nvPr/>
        </p:nvSpPr>
        <p:spPr>
          <a:xfrm>
            <a:off x="1066800" y="4038600"/>
            <a:ext cx="1981200" cy="461665"/>
          </a:xfrm>
          <a:prstGeom prst="rect">
            <a:avLst/>
          </a:prstGeom>
          <a:noFill/>
          <a:ln>
            <a:solidFill>
              <a:srgbClr val="0000FF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solidFill>
                  <a:srgbClr val="0000FF"/>
                </a:solidFill>
                <a:latin typeface=".VnCentury Schoolbook" pitchFamily="34" charset="0"/>
              </a:rPr>
              <a:t>Xư­¬</a:t>
            </a:r>
            <a:r>
              <a:rPr lang="en-US" sz="2400" dirty="0" err="1" smtClean="0">
                <a:solidFill>
                  <a:srgbClr val="0000FF"/>
                </a:solidFill>
                <a:latin typeface=".VnCentury Schoolbook" pitchFamily="34" charset="0"/>
              </a:rPr>
              <a:t>ng</a:t>
            </a:r>
            <a:r>
              <a:rPr lang="en-US" sz="2400" dirty="0" smtClean="0">
                <a:solidFill>
                  <a:srgbClr val="0000FF"/>
                </a:solidFill>
                <a:latin typeface=".VnCentury Schoolbook" pitchFamily="34" charset="0"/>
              </a:rPr>
              <a:t> chËu</a:t>
            </a:r>
            <a:endParaRPr lang="en-US" sz="2400" dirty="0">
              <a:solidFill>
                <a:srgbClr val="0000FF"/>
              </a:solidFill>
              <a:latin typeface=".VnCentury Schoolbook" pitchFamily="34" charset="0"/>
            </a:endParaRPr>
          </a:p>
        </p:txBody>
      </p:sp>
      <p:sp>
        <p:nvSpPr>
          <p:cNvPr id="17" name="Hộp_Văn_Bản 16"/>
          <p:cNvSpPr txBox="1"/>
          <p:nvPr/>
        </p:nvSpPr>
        <p:spPr>
          <a:xfrm>
            <a:off x="1066800" y="4953000"/>
            <a:ext cx="1981200" cy="461665"/>
          </a:xfrm>
          <a:prstGeom prst="rect">
            <a:avLst/>
          </a:prstGeom>
          <a:noFill/>
          <a:ln>
            <a:solidFill>
              <a:srgbClr val="0000FF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solidFill>
                  <a:srgbClr val="0000FF"/>
                </a:solidFill>
                <a:latin typeface=".VnCentury Schoolbook" pitchFamily="34" charset="0"/>
              </a:rPr>
              <a:t>Xư­¬</a:t>
            </a:r>
            <a:r>
              <a:rPr lang="en-US" sz="2400" dirty="0" err="1" smtClean="0">
                <a:solidFill>
                  <a:srgbClr val="0000FF"/>
                </a:solidFill>
                <a:latin typeface=".VnCentury Schoolbook" pitchFamily="34" charset="0"/>
              </a:rPr>
              <a:t>ng</a:t>
            </a:r>
            <a:r>
              <a:rPr lang="en-US" sz="2400" dirty="0" smtClean="0">
                <a:solidFill>
                  <a:srgbClr val="0000FF"/>
                </a:solidFill>
                <a:latin typeface=".VnCentury Schoolbook" pitchFamily="34" charset="0"/>
              </a:rPr>
              <a:t> ch©n</a:t>
            </a:r>
            <a:endParaRPr lang="en-US" sz="2400" dirty="0">
              <a:solidFill>
                <a:srgbClr val="0000FF"/>
              </a:solidFill>
              <a:latin typeface=".VnCentury Schoolbook" pitchFamily="34" charset="0"/>
            </a:endParaRPr>
          </a:p>
        </p:txBody>
      </p:sp>
      <p:sp>
        <p:nvSpPr>
          <p:cNvPr id="19" name="Hộp_Văn_Bản 18"/>
          <p:cNvSpPr txBox="1"/>
          <p:nvPr/>
        </p:nvSpPr>
        <p:spPr>
          <a:xfrm>
            <a:off x="5638800" y="2057400"/>
            <a:ext cx="2133600" cy="461665"/>
          </a:xfrm>
          <a:prstGeom prst="rect">
            <a:avLst/>
          </a:prstGeom>
          <a:noFill/>
          <a:ln>
            <a:solidFill>
              <a:srgbClr val="0000FF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0000FF"/>
                </a:solidFill>
                <a:latin typeface=".VnCentury Schoolbook" pitchFamily="34" charset="0"/>
              </a:rPr>
              <a:t>Khíp b¶ vai</a:t>
            </a:r>
            <a:endParaRPr lang="en-US" sz="2400" dirty="0">
              <a:solidFill>
                <a:srgbClr val="0000FF"/>
              </a:solidFill>
              <a:latin typeface=".VnCentury Schoolbook" pitchFamily="34" charset="0"/>
            </a:endParaRPr>
          </a:p>
        </p:txBody>
      </p:sp>
      <p:sp>
        <p:nvSpPr>
          <p:cNvPr id="21" name="Hình Chữ nhật 20"/>
          <p:cNvSpPr/>
          <p:nvPr/>
        </p:nvSpPr>
        <p:spPr>
          <a:xfrm>
            <a:off x="5715000" y="3048000"/>
            <a:ext cx="1906291" cy="830997"/>
          </a:xfrm>
          <a:prstGeom prst="rect">
            <a:avLst/>
          </a:prstGeom>
          <a:ln>
            <a:solidFill>
              <a:srgbClr val="0000FF"/>
            </a:solidFill>
          </a:ln>
        </p:spPr>
        <p:txBody>
          <a:bodyPr wrap="square">
            <a:spAutoFit/>
          </a:bodyPr>
          <a:lstStyle/>
          <a:p>
            <a:r>
              <a:rPr lang="en-US" sz="2400" dirty="0" smtClean="0">
                <a:solidFill>
                  <a:srgbClr val="0000FF"/>
                </a:solidFill>
                <a:latin typeface=".VnCentury Schoolbook" pitchFamily="34" charset="0"/>
              </a:rPr>
              <a:t>Khíp khuûu tay</a:t>
            </a:r>
            <a:endParaRPr lang="en-US" sz="2400" dirty="0">
              <a:solidFill>
                <a:srgbClr val="0000FF"/>
              </a:solidFill>
              <a:latin typeface=".VnCentury Schoolbook" pitchFamily="34" charset="0"/>
            </a:endParaRPr>
          </a:p>
        </p:txBody>
      </p:sp>
      <p:sp>
        <p:nvSpPr>
          <p:cNvPr id="22" name="Hình Chữ nhật 21"/>
          <p:cNvSpPr/>
          <p:nvPr/>
        </p:nvSpPr>
        <p:spPr>
          <a:xfrm>
            <a:off x="5395740" y="5105400"/>
            <a:ext cx="2061783" cy="461665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en-US" sz="2400" dirty="0" smtClean="0">
                <a:solidFill>
                  <a:srgbClr val="0000FF"/>
                </a:solidFill>
                <a:latin typeface=".VnCentury Schoolbook" pitchFamily="34" charset="0"/>
              </a:rPr>
              <a:t>Khíp ®Çu gèi</a:t>
            </a:r>
            <a:endParaRPr lang="en-US" sz="2400" dirty="0">
              <a:solidFill>
                <a:srgbClr val="0000FF"/>
              </a:solidFill>
              <a:latin typeface=".VnCentury Schoolbook" pitchFamily="34" charset="0"/>
            </a:endParaRPr>
          </a:p>
        </p:txBody>
      </p:sp>
      <p:cxnSp>
        <p:nvCxnSpPr>
          <p:cNvPr id="39" name="Đường kết nối Mũi tên Thẳng 38"/>
          <p:cNvCxnSpPr/>
          <p:nvPr/>
        </p:nvCxnSpPr>
        <p:spPr>
          <a:xfrm>
            <a:off x="2819400" y="1447800"/>
            <a:ext cx="1752600" cy="1524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Đường kết nối Mũi tên Thẳng 41"/>
          <p:cNvCxnSpPr/>
          <p:nvPr/>
        </p:nvCxnSpPr>
        <p:spPr>
          <a:xfrm flipV="1">
            <a:off x="2819400" y="1905000"/>
            <a:ext cx="1524000" cy="2286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Đường kết nối Mũi tên Thẳng 44"/>
          <p:cNvCxnSpPr/>
          <p:nvPr/>
        </p:nvCxnSpPr>
        <p:spPr>
          <a:xfrm>
            <a:off x="3124200" y="2667000"/>
            <a:ext cx="1143000" cy="762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Đường kết nối Mũi tên Thẳng 46"/>
          <p:cNvCxnSpPr/>
          <p:nvPr/>
        </p:nvCxnSpPr>
        <p:spPr>
          <a:xfrm>
            <a:off x="2895600" y="3200400"/>
            <a:ext cx="1524000" cy="2286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Đường kết nối Mũi tên Thẳng 48"/>
          <p:cNvCxnSpPr/>
          <p:nvPr/>
        </p:nvCxnSpPr>
        <p:spPr>
          <a:xfrm>
            <a:off x="2895600" y="3733800"/>
            <a:ext cx="762000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Đường kết nối Mũi tên Thẳng 50"/>
          <p:cNvCxnSpPr/>
          <p:nvPr/>
        </p:nvCxnSpPr>
        <p:spPr>
          <a:xfrm flipV="1">
            <a:off x="3048000" y="3733800"/>
            <a:ext cx="1143000" cy="5334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Đường kết nối Mũi tên Thẳng 53"/>
          <p:cNvCxnSpPr>
            <a:stCxn id="19" idx="1"/>
          </p:cNvCxnSpPr>
          <p:nvPr/>
        </p:nvCxnSpPr>
        <p:spPr>
          <a:xfrm rot="10800000" flipV="1">
            <a:off x="4876800" y="2288232"/>
            <a:ext cx="762000" cy="73967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Đường kết nối Mũi tên Thẳng 54"/>
          <p:cNvCxnSpPr>
            <a:stCxn id="21" idx="1"/>
          </p:cNvCxnSpPr>
          <p:nvPr/>
        </p:nvCxnSpPr>
        <p:spPr>
          <a:xfrm rot="10800000">
            <a:off x="5029200" y="3352799"/>
            <a:ext cx="685800" cy="1107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Đường kết nối Mũi tên Thẳng 56"/>
          <p:cNvCxnSpPr>
            <a:stCxn id="22" idx="1"/>
          </p:cNvCxnSpPr>
          <p:nvPr/>
        </p:nvCxnSpPr>
        <p:spPr>
          <a:xfrm rot="10800000">
            <a:off x="4800602" y="5181599"/>
            <a:ext cx="595139" cy="154634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Đường kết nối Mũi tên Thẳng 31"/>
          <p:cNvCxnSpPr/>
          <p:nvPr/>
        </p:nvCxnSpPr>
        <p:spPr>
          <a:xfrm>
            <a:off x="2895600" y="3733800"/>
            <a:ext cx="609600" cy="5334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Đường kết nối Mũi tên Thẳng 32"/>
          <p:cNvCxnSpPr/>
          <p:nvPr/>
        </p:nvCxnSpPr>
        <p:spPr>
          <a:xfrm flipV="1">
            <a:off x="2895600" y="3048000"/>
            <a:ext cx="990600" cy="6858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Đường kết nối Mũi tên Thẳng 36"/>
          <p:cNvCxnSpPr/>
          <p:nvPr/>
        </p:nvCxnSpPr>
        <p:spPr>
          <a:xfrm flipV="1">
            <a:off x="3048000" y="6934200"/>
            <a:ext cx="1143000" cy="535633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Đường kết nối Mũi tên Thẳng 37"/>
          <p:cNvCxnSpPr/>
          <p:nvPr/>
        </p:nvCxnSpPr>
        <p:spPr>
          <a:xfrm>
            <a:off x="3048000" y="7469834"/>
            <a:ext cx="1219200" cy="22636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Đường kết nối Mũi tên Thẳng 39"/>
          <p:cNvCxnSpPr/>
          <p:nvPr/>
        </p:nvCxnSpPr>
        <p:spPr>
          <a:xfrm>
            <a:off x="3048000" y="7467601"/>
            <a:ext cx="1219200" cy="1142999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 -0.33333  E" pathEditMode="relative" ptsTypes="">
                                      <p:cBhvr>
                                        <p:cTn id="58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9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 -0.33333  E" pathEditMode="relative" ptsTypes="">
                                      <p:cBhvr>
                                        <p:cTn id="60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6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10" dur="500" tmFilter="0, 0; .2, .5; .8, .5; 1, 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1" dur="250" autoRev="1" fill="hold"/>
                                        <p:tgtEl>
                                          <p:spTgt spid="3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2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13" dur="5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4" dur="25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6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18" dur="500" tmFilter="0, 0; .2, .5; .8, .5; 1, 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9" dur="250" autoRev="1" fill="hold"/>
                                        <p:tgtEl>
                                          <p:spTgt spid="4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6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23" dur="500" tmFilter="0, 0; .2, .5; .8, .5; 1, 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4" dur="250" autoRev="1" fill="hold"/>
                                        <p:tgtEl>
                                          <p:spTgt spid="4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6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28" dur="500" tmFilter="0, 0; .2, .5; .8, .5; 1, 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9" dur="250" autoRev="1" fill="hold"/>
                                        <p:tgtEl>
                                          <p:spTgt spid="3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 -0.33333  E" pathEditMode="relative" ptsTypes="">
                                      <p:cBhvr>
                                        <p:cTn id="133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34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35" dur="500" tmFilter="0, 0; .2, .5; .8, .5; 1, 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6" dur="250" autoRev="1" fill="hold"/>
                                        <p:tgtEl>
                                          <p:spTgt spid="4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7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38" dur="500" tmFilter="0, 0; .2, .5; .8, .5; 1, 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9" dur="250" autoRev="1" fill="hold"/>
                                        <p:tgtEl>
                                          <p:spTgt spid="3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6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43" dur="500" tmFilter="0, 0; .2, .5; .8, .5; 1, 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4" dur="250" autoRev="1" fill="hold"/>
                                        <p:tgtEl>
                                          <p:spTgt spid="5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6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48" dur="500" tmFilter="0, 0; .2, .5; .8, .5; 1, 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9" dur="250" autoRev="1" fill="hold"/>
                                        <p:tgtEl>
                                          <p:spTgt spid="5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26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53" dur="500" tmFilter="0, 0; .2, .5; .8, .5; 1, 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4" dur="250" autoRev="1" fill="hold"/>
                                        <p:tgtEl>
                                          <p:spTgt spid="5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26" presetClass="emph" presetSubtype="0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8" dur="500" tmFilter="0, 0; .2, .5; .8, .5; 1, 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9" dur="250" autoRev="1" fill="hold"/>
                                        <p:tgtEl>
                                          <p:spTgt spid="5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9" grpId="0" animBg="1"/>
      <p:bldP spid="21" grpId="0" animBg="1"/>
      <p:bldP spid="2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5" descr="hoa vang goc duoi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4737100"/>
            <a:ext cx="2120900" cy="2120900"/>
          </a:xfrm>
          <a:prstGeom prst="rect">
            <a:avLst/>
          </a:prstGeom>
          <a:noFill/>
        </p:spPr>
      </p:pic>
      <p:pic>
        <p:nvPicPr>
          <p:cNvPr id="3" name="Picture 16" descr="hoa vang goc duoi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023100" y="4737100"/>
            <a:ext cx="2120900" cy="212090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</p:pic>
      <p:pic>
        <p:nvPicPr>
          <p:cNvPr id="4" name="Picture 16" descr="hoa vang goc duoi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16200000">
            <a:off x="7023100" y="0"/>
            <a:ext cx="2120900" cy="2120900"/>
          </a:xfrm>
          <a:prstGeom prst="rect">
            <a:avLst/>
          </a:prstGeom>
          <a:noFill/>
        </p:spPr>
      </p:pic>
      <p:pic>
        <p:nvPicPr>
          <p:cNvPr id="5" name="Picture 16" descr="hoa vang goc duoi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10800000">
            <a:off x="0" y="0"/>
            <a:ext cx="2120900" cy="2120900"/>
          </a:xfrm>
          <a:prstGeom prst="rect">
            <a:avLst/>
          </a:prstGeom>
          <a:noFill/>
        </p:spPr>
      </p:pic>
      <p:sp>
        <p:nvSpPr>
          <p:cNvPr id="7" name="Hộp_Văn_Bản 6"/>
          <p:cNvSpPr txBox="1"/>
          <p:nvPr/>
        </p:nvSpPr>
        <p:spPr>
          <a:xfrm>
            <a:off x="2743200" y="457200"/>
            <a:ext cx="3276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0000FF"/>
                </a:solidFill>
                <a:latin typeface=".VnCentury Schoolbook" pitchFamily="34" charset="0"/>
              </a:rPr>
              <a:t>Tù nhiªn x· héi</a:t>
            </a:r>
            <a:endParaRPr lang="en-US" sz="2400" dirty="0">
              <a:solidFill>
                <a:srgbClr val="0000FF"/>
              </a:solidFill>
              <a:latin typeface=".VnCentury Schoolbook" pitchFamily="34" charset="0"/>
            </a:endParaRPr>
          </a:p>
        </p:txBody>
      </p:sp>
      <p:sp>
        <p:nvSpPr>
          <p:cNvPr id="8" name="Hộp_Văn_Bản 7"/>
          <p:cNvSpPr txBox="1"/>
          <p:nvPr/>
        </p:nvSpPr>
        <p:spPr>
          <a:xfrm>
            <a:off x="2286000" y="685800"/>
            <a:ext cx="4267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solidFill>
                  <a:srgbClr val="FF0000"/>
                </a:solidFill>
                <a:latin typeface=".VnAristote" pitchFamily="34" charset="0"/>
              </a:rPr>
              <a:t>Bé x­¬ng</a:t>
            </a:r>
            <a:endParaRPr lang="en-US" sz="4000" dirty="0">
              <a:solidFill>
                <a:srgbClr val="FF0000"/>
              </a:solidFill>
              <a:latin typeface=".VnAristote" pitchFamily="34" charset="0"/>
            </a:endParaRPr>
          </a:p>
        </p:txBody>
      </p:sp>
      <p:pic>
        <p:nvPicPr>
          <p:cNvPr id="9" name="Picture 16" descr="bo xuo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352800" y="7848600"/>
            <a:ext cx="2133600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743200" y="1524000"/>
            <a:ext cx="3733800" cy="515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2.22222E-6 L -3.33333E-6 -0.95555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478"/>
                                    </p:animMotion>
                                  </p:childTnLst>
                                </p:cTn>
                              </p:par>
                              <p:par>
                                <p:cTn id="12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E6DCAC"/>
            </a:gs>
            <a:gs pos="12000">
              <a:srgbClr val="E6D78A"/>
            </a:gs>
            <a:gs pos="30000">
              <a:srgbClr val="C7AC4C"/>
            </a:gs>
            <a:gs pos="45000">
              <a:srgbClr val="E6D78A"/>
            </a:gs>
            <a:gs pos="77000">
              <a:srgbClr val="C7AC4C"/>
            </a:gs>
            <a:gs pos="100000">
              <a:srgbClr val="E6DCAC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ao 24-Cánh 1"/>
          <p:cNvSpPr/>
          <p:nvPr/>
        </p:nvSpPr>
        <p:spPr>
          <a:xfrm>
            <a:off x="2514600" y="914400"/>
            <a:ext cx="3810000" cy="3200400"/>
          </a:xfrm>
          <a:prstGeom prst="star24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0000FF"/>
            </a:solidFill>
          </a:ln>
          <a:effectLst>
            <a:reflection blurRad="6350" stA="50000" endA="300" endPos="90000" dist="508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00FF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.VnMysticalH" pitchFamily="34" charset="0"/>
              </a:rPr>
              <a:t>Kh¸m ph¸ c¬ thÓ </a:t>
            </a:r>
            <a:endParaRPr lang="en-US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00FF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.VnMysticalH" pitchFamily="34" charset="0"/>
            </a:endParaRPr>
          </a:p>
        </p:txBody>
      </p:sp>
      <p:pic>
        <p:nvPicPr>
          <p:cNvPr id="2050" name="Picture 2" descr="D:\anh dong\l1278b5b15dvinn5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58001" y="0"/>
            <a:ext cx="2286000" cy="4419600"/>
          </a:xfrm>
          <a:prstGeom prst="rect">
            <a:avLst/>
          </a:prstGeom>
          <a:noFill/>
        </p:spPr>
      </p:pic>
      <p:pic>
        <p:nvPicPr>
          <p:cNvPr id="2051" name="Picture 3" descr="D:\anh dong\l1278b5b15dvinn5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2209800" cy="4114800"/>
          </a:xfrm>
          <a:prstGeom prst="rect">
            <a:avLst/>
          </a:prstGeom>
          <a:noFill/>
        </p:spPr>
      </p:pic>
      <p:pic>
        <p:nvPicPr>
          <p:cNvPr id="2052" name="Picture 4" descr="D:\anh dong\l1278b5b15dvinn5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48000" y="4724400"/>
            <a:ext cx="2667000" cy="2133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5" descr="hoa vang goc duoi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4737100"/>
            <a:ext cx="2120900" cy="2120900"/>
          </a:xfrm>
          <a:prstGeom prst="rect">
            <a:avLst/>
          </a:prstGeom>
          <a:noFill/>
        </p:spPr>
      </p:pic>
      <p:pic>
        <p:nvPicPr>
          <p:cNvPr id="3" name="Picture 16" descr="hoa vang goc duoi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023100" y="4737100"/>
            <a:ext cx="2120900" cy="212090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</p:pic>
      <p:pic>
        <p:nvPicPr>
          <p:cNvPr id="4" name="Picture 16" descr="hoa vang goc duoi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16200000">
            <a:off x="7023100" y="0"/>
            <a:ext cx="2120900" cy="2120900"/>
          </a:xfrm>
          <a:prstGeom prst="rect">
            <a:avLst/>
          </a:prstGeom>
          <a:noFill/>
        </p:spPr>
      </p:pic>
      <p:pic>
        <p:nvPicPr>
          <p:cNvPr id="5" name="Picture 16" descr="hoa vang goc duoi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10800000">
            <a:off x="0" y="0"/>
            <a:ext cx="2120900" cy="2120900"/>
          </a:xfrm>
          <a:prstGeom prst="rect">
            <a:avLst/>
          </a:prstGeom>
          <a:noFill/>
        </p:spPr>
      </p:pic>
      <p:sp>
        <p:nvSpPr>
          <p:cNvPr id="7" name="Hộp_Văn_Bản 6"/>
          <p:cNvSpPr txBox="1"/>
          <p:nvPr/>
        </p:nvSpPr>
        <p:spPr>
          <a:xfrm>
            <a:off x="2743200" y="457200"/>
            <a:ext cx="3276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0000FF"/>
                </a:solidFill>
                <a:latin typeface=".VnCentury Schoolbook" pitchFamily="34" charset="0"/>
              </a:rPr>
              <a:t>Tù nhiªn x· héi</a:t>
            </a:r>
            <a:endParaRPr lang="en-US" sz="2400" dirty="0">
              <a:solidFill>
                <a:srgbClr val="0000FF"/>
              </a:solidFill>
              <a:latin typeface=".VnCentury Schoolbook" pitchFamily="34" charset="0"/>
            </a:endParaRPr>
          </a:p>
        </p:txBody>
      </p:sp>
      <p:sp>
        <p:nvSpPr>
          <p:cNvPr id="8" name="Hộp_Văn_Bản 7"/>
          <p:cNvSpPr txBox="1"/>
          <p:nvPr/>
        </p:nvSpPr>
        <p:spPr>
          <a:xfrm>
            <a:off x="2286000" y="685800"/>
            <a:ext cx="4267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solidFill>
                  <a:srgbClr val="FF0000"/>
                </a:solidFill>
                <a:latin typeface=".VnAristote" pitchFamily="34" charset="0"/>
              </a:rPr>
              <a:t>Bé x­¬ng</a:t>
            </a:r>
            <a:endParaRPr lang="en-US" sz="4000" dirty="0">
              <a:solidFill>
                <a:srgbClr val="FF0000"/>
              </a:solidFill>
              <a:latin typeface=".VnAristote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09600" y="1447800"/>
            <a:ext cx="3810000" cy="4572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Picture 7" descr="anh%20dien%20kinh%20hs%2020-7%20up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800600" y="1447800"/>
            <a:ext cx="3124200" cy="22098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Picture 13" descr="cap4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800600" y="3810000"/>
            <a:ext cx="3124200" cy="28194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5" descr="hoa vang goc duoi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4737100"/>
            <a:ext cx="2120900" cy="2120900"/>
          </a:xfrm>
          <a:prstGeom prst="rect">
            <a:avLst/>
          </a:prstGeom>
          <a:noFill/>
        </p:spPr>
      </p:pic>
      <p:pic>
        <p:nvPicPr>
          <p:cNvPr id="3" name="Picture 16" descr="hoa vang goc duoi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023100" y="4737100"/>
            <a:ext cx="2120900" cy="212090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</p:pic>
      <p:pic>
        <p:nvPicPr>
          <p:cNvPr id="4" name="Picture 16" descr="hoa vang goc duoi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16200000">
            <a:off x="7023100" y="0"/>
            <a:ext cx="2120900" cy="2120900"/>
          </a:xfrm>
          <a:prstGeom prst="rect">
            <a:avLst/>
          </a:prstGeom>
          <a:noFill/>
        </p:spPr>
      </p:pic>
      <p:pic>
        <p:nvPicPr>
          <p:cNvPr id="5" name="Picture 16" descr="hoa vang goc duoi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10800000">
            <a:off x="0" y="0"/>
            <a:ext cx="2120900" cy="2120900"/>
          </a:xfrm>
          <a:prstGeom prst="rect">
            <a:avLst/>
          </a:prstGeom>
          <a:noFill/>
        </p:spPr>
      </p:pic>
      <p:sp>
        <p:nvSpPr>
          <p:cNvPr id="7" name="Hộp_Văn_Bản 6"/>
          <p:cNvSpPr txBox="1"/>
          <p:nvPr/>
        </p:nvSpPr>
        <p:spPr>
          <a:xfrm>
            <a:off x="2743200" y="457200"/>
            <a:ext cx="3276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0000FF"/>
                </a:solidFill>
                <a:latin typeface=".VnCentury Schoolbook" pitchFamily="34" charset="0"/>
              </a:rPr>
              <a:t>Tù nhiªn x· héi</a:t>
            </a:r>
            <a:endParaRPr lang="en-US" sz="2400" dirty="0">
              <a:solidFill>
                <a:srgbClr val="0000FF"/>
              </a:solidFill>
              <a:latin typeface=".VnCentury Schoolbook" pitchFamily="34" charset="0"/>
            </a:endParaRPr>
          </a:p>
        </p:txBody>
      </p:sp>
      <p:sp>
        <p:nvSpPr>
          <p:cNvPr id="8" name="Hộp_Văn_Bản 7"/>
          <p:cNvSpPr txBox="1"/>
          <p:nvPr/>
        </p:nvSpPr>
        <p:spPr>
          <a:xfrm>
            <a:off x="2286000" y="685800"/>
            <a:ext cx="4267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solidFill>
                  <a:srgbClr val="FF0000"/>
                </a:solidFill>
                <a:latin typeface=".VnAristote" pitchFamily="34" charset="0"/>
              </a:rPr>
              <a:t>Bé x­¬ng</a:t>
            </a:r>
            <a:endParaRPr lang="en-US" sz="4000" dirty="0">
              <a:solidFill>
                <a:srgbClr val="FF0000"/>
              </a:solidFill>
              <a:latin typeface=".VnAristote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352800" y="1905000"/>
            <a:ext cx="2590800" cy="44958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Picture 16" descr="bo xuo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352800" y="7848600"/>
            <a:ext cx="2133600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2.22222E-6 L -3.33333E-6 -0.95555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478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5" descr="hoa vang goc duoi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4737100"/>
            <a:ext cx="2120900" cy="2120900"/>
          </a:xfrm>
          <a:prstGeom prst="rect">
            <a:avLst/>
          </a:prstGeom>
          <a:noFill/>
        </p:spPr>
      </p:pic>
      <p:pic>
        <p:nvPicPr>
          <p:cNvPr id="3" name="Picture 16" descr="hoa vang goc duoi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023100" y="4737100"/>
            <a:ext cx="2120900" cy="212090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</p:pic>
      <p:pic>
        <p:nvPicPr>
          <p:cNvPr id="4" name="Picture 16" descr="hoa vang goc duoi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16200000">
            <a:off x="7023100" y="0"/>
            <a:ext cx="2120900" cy="2120900"/>
          </a:xfrm>
          <a:prstGeom prst="rect">
            <a:avLst/>
          </a:prstGeom>
          <a:noFill/>
        </p:spPr>
      </p:pic>
      <p:pic>
        <p:nvPicPr>
          <p:cNvPr id="5" name="Picture 16" descr="hoa vang goc duoi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10800000">
            <a:off x="0" y="0"/>
            <a:ext cx="2120900" cy="2120900"/>
          </a:xfrm>
          <a:prstGeom prst="rect">
            <a:avLst/>
          </a:prstGeom>
          <a:noFill/>
        </p:spPr>
      </p:pic>
      <p:sp>
        <p:nvSpPr>
          <p:cNvPr id="7" name="Hộp_Văn_Bản 6"/>
          <p:cNvSpPr txBox="1"/>
          <p:nvPr/>
        </p:nvSpPr>
        <p:spPr>
          <a:xfrm>
            <a:off x="2743200" y="457200"/>
            <a:ext cx="3276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0000FF"/>
                </a:solidFill>
                <a:latin typeface=".VnCentury Schoolbook" pitchFamily="34" charset="0"/>
              </a:rPr>
              <a:t>Tù nhiªn x· héi</a:t>
            </a:r>
            <a:endParaRPr lang="en-US" sz="2400" dirty="0">
              <a:solidFill>
                <a:srgbClr val="0000FF"/>
              </a:solidFill>
              <a:latin typeface=".VnCentury Schoolbook" pitchFamily="34" charset="0"/>
            </a:endParaRPr>
          </a:p>
        </p:txBody>
      </p:sp>
      <p:sp>
        <p:nvSpPr>
          <p:cNvPr id="8" name="Hộp_Văn_Bản 7"/>
          <p:cNvSpPr txBox="1"/>
          <p:nvPr/>
        </p:nvSpPr>
        <p:spPr>
          <a:xfrm>
            <a:off x="2286000" y="685800"/>
            <a:ext cx="4267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solidFill>
                  <a:srgbClr val="FF0000"/>
                </a:solidFill>
                <a:latin typeface=".VnAristote" pitchFamily="34" charset="0"/>
              </a:rPr>
              <a:t>Bé x­¬ng</a:t>
            </a:r>
            <a:endParaRPr lang="en-US" sz="4000" dirty="0">
              <a:solidFill>
                <a:srgbClr val="FF0000"/>
              </a:solidFill>
              <a:latin typeface=".VnAristote" pitchFamily="34" charset="0"/>
            </a:endParaRPr>
          </a:p>
        </p:txBody>
      </p:sp>
      <p:pic>
        <p:nvPicPr>
          <p:cNvPr id="4099" name="Picture 3" descr="C:\Documents and Settings\Duc Minh\Desktop\ảnh\IMG_160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286000" y="1676400"/>
            <a:ext cx="1752600" cy="1981200"/>
          </a:xfrm>
          <a:prstGeom prst="rect">
            <a:avLst/>
          </a:prstGeom>
          <a:noFill/>
        </p:spPr>
      </p:pic>
      <p:pic>
        <p:nvPicPr>
          <p:cNvPr id="4100" name="Picture 4" descr="C:\Documents and Settings\Duc Minh\Desktop\ảnh\IMG_1605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28600" y="1676400"/>
            <a:ext cx="1905000" cy="1981200"/>
          </a:xfrm>
          <a:prstGeom prst="rect">
            <a:avLst/>
          </a:prstGeom>
          <a:noFill/>
        </p:spPr>
      </p:pic>
      <p:sp>
        <p:nvSpPr>
          <p:cNvPr id="15" name="Hộp_Văn_Bản 14"/>
          <p:cNvSpPr txBox="1"/>
          <p:nvPr/>
        </p:nvSpPr>
        <p:spPr>
          <a:xfrm>
            <a:off x="76200" y="3657600"/>
            <a:ext cx="4191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solidFill>
                  <a:srgbClr val="0000FF"/>
                </a:solidFill>
                <a:latin typeface=".VnCentury Schoolbook" pitchFamily="34" charset="0"/>
              </a:rPr>
              <a:t>Cét sèng cña b¹n nµo sÏ bÞ cong vÑo? T¹i sao?</a:t>
            </a:r>
            <a:endParaRPr lang="en-US" sz="2800" dirty="0">
              <a:solidFill>
                <a:srgbClr val="0000FF"/>
              </a:solidFill>
              <a:latin typeface=".VnCentury Schoolbook" pitchFamily="34" charset="0"/>
            </a:endParaRPr>
          </a:p>
        </p:txBody>
      </p:sp>
      <p:pic>
        <p:nvPicPr>
          <p:cNvPr id="14" name="Picture 2" descr="C:\Documents and Settings\Duc Minh\Desktop\ảnh\IMG_1607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724400" y="1676400"/>
            <a:ext cx="1981200" cy="1981200"/>
          </a:xfrm>
          <a:prstGeom prst="rect">
            <a:avLst/>
          </a:prstGeom>
          <a:noFill/>
        </p:spPr>
      </p:pic>
      <p:pic>
        <p:nvPicPr>
          <p:cNvPr id="16" name="Picture 5" descr="C:\Documents and Settings\Duc Minh\Desktop\ảnh\IMG_1608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858000" y="1676400"/>
            <a:ext cx="1981200" cy="1981200"/>
          </a:xfrm>
          <a:prstGeom prst="rect">
            <a:avLst/>
          </a:prstGeom>
          <a:noFill/>
        </p:spPr>
      </p:pic>
      <p:sp>
        <p:nvSpPr>
          <p:cNvPr id="17" name="Hình Chữ nhật 16"/>
          <p:cNvSpPr/>
          <p:nvPr/>
        </p:nvSpPr>
        <p:spPr>
          <a:xfrm>
            <a:off x="4572000" y="3657600"/>
            <a:ext cx="4572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 smtClean="0">
                <a:solidFill>
                  <a:srgbClr val="0000FF"/>
                </a:solidFill>
                <a:latin typeface=".VnCentury Schoolbook" pitchFamily="34" charset="0"/>
              </a:rPr>
              <a:t>§iÒu g× sÏ x¶y ra nÕu b¹n mang v¸c qu¸ nÆng?</a:t>
            </a:r>
            <a:endParaRPr lang="en-US" sz="2800" dirty="0">
              <a:solidFill>
                <a:srgbClr val="0000FF"/>
              </a:solidFill>
              <a:latin typeface=".VnCentury Schoolboo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5" descr="hoa vang goc duoi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4737100"/>
            <a:ext cx="2120900" cy="2120900"/>
          </a:xfrm>
          <a:prstGeom prst="rect">
            <a:avLst/>
          </a:prstGeom>
          <a:noFill/>
        </p:spPr>
      </p:pic>
      <p:pic>
        <p:nvPicPr>
          <p:cNvPr id="3" name="Picture 16" descr="hoa vang goc duoi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023100" y="4737100"/>
            <a:ext cx="2120900" cy="212090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</p:pic>
      <p:pic>
        <p:nvPicPr>
          <p:cNvPr id="4" name="Picture 16" descr="hoa vang goc duoi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16200000">
            <a:off x="7023100" y="0"/>
            <a:ext cx="2120900" cy="2120900"/>
          </a:xfrm>
          <a:prstGeom prst="rect">
            <a:avLst/>
          </a:prstGeom>
          <a:noFill/>
        </p:spPr>
      </p:pic>
      <p:pic>
        <p:nvPicPr>
          <p:cNvPr id="5" name="Picture 16" descr="hoa vang goc duoi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10800000">
            <a:off x="0" y="0"/>
            <a:ext cx="2120900" cy="2120900"/>
          </a:xfrm>
          <a:prstGeom prst="rect">
            <a:avLst/>
          </a:prstGeom>
          <a:noFill/>
        </p:spPr>
      </p:pic>
      <p:sp>
        <p:nvSpPr>
          <p:cNvPr id="7" name="Hộp_Văn_Bản 6"/>
          <p:cNvSpPr txBox="1"/>
          <p:nvPr/>
        </p:nvSpPr>
        <p:spPr>
          <a:xfrm>
            <a:off x="2743200" y="457200"/>
            <a:ext cx="3276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0000FF"/>
                </a:solidFill>
                <a:latin typeface=".VnCentury Schoolbook" pitchFamily="34" charset="0"/>
              </a:rPr>
              <a:t>Tù nhiªn x· héi</a:t>
            </a:r>
            <a:endParaRPr lang="en-US" sz="2400" dirty="0">
              <a:solidFill>
                <a:srgbClr val="0000FF"/>
              </a:solidFill>
              <a:latin typeface=".VnCentury Schoolbook" pitchFamily="34" charset="0"/>
            </a:endParaRPr>
          </a:p>
        </p:txBody>
      </p:sp>
      <p:sp>
        <p:nvSpPr>
          <p:cNvPr id="8" name="Hộp_Văn_Bản 7"/>
          <p:cNvSpPr txBox="1"/>
          <p:nvPr/>
        </p:nvSpPr>
        <p:spPr>
          <a:xfrm>
            <a:off x="2286000" y="685800"/>
            <a:ext cx="4267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solidFill>
                  <a:srgbClr val="FF0000"/>
                </a:solidFill>
                <a:latin typeface=".VnAristote" pitchFamily="34" charset="0"/>
              </a:rPr>
              <a:t>Bé x­¬ng</a:t>
            </a:r>
            <a:endParaRPr lang="en-US" sz="4000" dirty="0">
              <a:solidFill>
                <a:srgbClr val="FF0000"/>
              </a:solidFill>
              <a:latin typeface=".VnAristote" pitchFamily="34" charset="0"/>
            </a:endParaRPr>
          </a:p>
        </p:txBody>
      </p:sp>
      <p:pic>
        <p:nvPicPr>
          <p:cNvPr id="2050" name="Picture 2" descr="C:\Documents and Settings\Duc Minh\Desktop\ảnh\Hinh Tomi QC A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922837" y="2286000"/>
            <a:ext cx="2392363" cy="3048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51" name="Picture 3" descr="C:\Documents and Settings\Duc Minh\Desktop\ảnh\ngoi hoc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676400" y="2286000"/>
            <a:ext cx="2438400" cy="3048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5" descr="hoa vang goc duoi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4737100"/>
            <a:ext cx="2120900" cy="2120900"/>
          </a:xfrm>
          <a:prstGeom prst="rect">
            <a:avLst/>
          </a:prstGeom>
          <a:noFill/>
        </p:spPr>
      </p:pic>
      <p:pic>
        <p:nvPicPr>
          <p:cNvPr id="3" name="Picture 16" descr="hoa vang goc duoi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023100" y="4737100"/>
            <a:ext cx="2120900" cy="212090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</p:pic>
      <p:pic>
        <p:nvPicPr>
          <p:cNvPr id="4" name="Picture 16" descr="hoa vang goc duoi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16200000">
            <a:off x="7023100" y="0"/>
            <a:ext cx="2120900" cy="2120900"/>
          </a:xfrm>
          <a:prstGeom prst="rect">
            <a:avLst/>
          </a:prstGeom>
          <a:noFill/>
        </p:spPr>
      </p:pic>
      <p:pic>
        <p:nvPicPr>
          <p:cNvPr id="5" name="Picture 16" descr="hoa vang goc duoi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10800000">
            <a:off x="0" y="0"/>
            <a:ext cx="2120900" cy="2120900"/>
          </a:xfrm>
          <a:prstGeom prst="rect">
            <a:avLst/>
          </a:prstGeom>
          <a:noFill/>
        </p:spPr>
      </p:pic>
      <p:sp>
        <p:nvSpPr>
          <p:cNvPr id="7" name="Hộp_Văn_Bản 6"/>
          <p:cNvSpPr txBox="1"/>
          <p:nvPr/>
        </p:nvSpPr>
        <p:spPr>
          <a:xfrm>
            <a:off x="2743200" y="457200"/>
            <a:ext cx="3276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0000FF"/>
                </a:solidFill>
                <a:latin typeface=".VnCentury Schoolbook" pitchFamily="34" charset="0"/>
              </a:rPr>
              <a:t>Tù nhiªn x· héi</a:t>
            </a:r>
            <a:endParaRPr lang="en-US" sz="2400" dirty="0">
              <a:solidFill>
                <a:srgbClr val="0000FF"/>
              </a:solidFill>
              <a:latin typeface=".VnCentury Schoolbook" pitchFamily="34" charset="0"/>
            </a:endParaRPr>
          </a:p>
        </p:txBody>
      </p:sp>
      <p:sp>
        <p:nvSpPr>
          <p:cNvPr id="8" name="Hộp_Văn_Bản 7"/>
          <p:cNvSpPr txBox="1"/>
          <p:nvPr/>
        </p:nvSpPr>
        <p:spPr>
          <a:xfrm>
            <a:off x="2286000" y="685800"/>
            <a:ext cx="4267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solidFill>
                  <a:srgbClr val="FF0000"/>
                </a:solidFill>
                <a:latin typeface=".VnAristote" pitchFamily="34" charset="0"/>
              </a:rPr>
              <a:t>Bé x­¬ng</a:t>
            </a:r>
            <a:endParaRPr lang="en-US" sz="4000" dirty="0">
              <a:solidFill>
                <a:srgbClr val="FF0000"/>
              </a:solidFill>
              <a:latin typeface=".VnAristote" pitchFamily="34" charset="0"/>
            </a:endParaRPr>
          </a:p>
        </p:txBody>
      </p:sp>
      <p:sp>
        <p:nvSpPr>
          <p:cNvPr id="12" name="Hộp_Văn_Bản 11"/>
          <p:cNvSpPr txBox="1"/>
          <p:nvPr/>
        </p:nvSpPr>
        <p:spPr>
          <a:xfrm>
            <a:off x="457200" y="1489770"/>
            <a:ext cx="82296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PHIẾU HỌC TẬP</a:t>
            </a:r>
          </a:p>
          <a:p>
            <a:pPr algn="ctr"/>
            <a:r>
              <a:rPr lang="en-US" sz="28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Môn: Tự nhiên xã hội</a:t>
            </a:r>
          </a:p>
          <a:p>
            <a:pPr algn="ctr"/>
            <a:r>
              <a:rPr lang="en-US" sz="28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Bài : Bộ Xương</a:t>
            </a:r>
          </a:p>
          <a:p>
            <a:pPr algn="ctr">
              <a:buFont typeface="Arial" charset="0"/>
              <a:buChar char="•"/>
            </a:pPr>
            <a:r>
              <a:rPr lang="en-US" sz="2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Bạn nên làm gì để xương cột sống không bị cong vẹo</a:t>
            </a:r>
          </a:p>
          <a:p>
            <a:r>
              <a:rPr lang="en-US" sz="2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     Luôn ngồi học ngay ngắn.     </a:t>
            </a:r>
          </a:p>
          <a:p>
            <a:r>
              <a:rPr lang="en-US" sz="2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     Mang, xách vật nặng.</a:t>
            </a:r>
          </a:p>
          <a:p>
            <a:r>
              <a:rPr lang="en-US" sz="2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     Đeo cặp trên hai vai khi đi học.</a:t>
            </a:r>
          </a:p>
          <a:p>
            <a:r>
              <a:rPr lang="en-US" sz="2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     Ngồi học ở bàn ghế vừa tầm vóc.</a:t>
            </a:r>
          </a:p>
          <a:p>
            <a:r>
              <a:rPr lang="en-US" sz="2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</a:p>
        </p:txBody>
      </p:sp>
      <p:sp>
        <p:nvSpPr>
          <p:cNvPr id="13" name="Hình Chữ nhật 12"/>
          <p:cNvSpPr/>
          <p:nvPr/>
        </p:nvSpPr>
        <p:spPr>
          <a:xfrm>
            <a:off x="914400" y="3276600"/>
            <a:ext cx="304800" cy="304800"/>
          </a:xfrm>
          <a:prstGeom prst="rect">
            <a:avLst/>
          </a:prstGeom>
          <a:solidFill>
            <a:srgbClr val="FFFFCC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Hình Chữ nhật 13"/>
          <p:cNvSpPr/>
          <p:nvPr/>
        </p:nvSpPr>
        <p:spPr>
          <a:xfrm>
            <a:off x="914400" y="4648200"/>
            <a:ext cx="304800" cy="304800"/>
          </a:xfrm>
          <a:prstGeom prst="rect">
            <a:avLst/>
          </a:prstGeom>
          <a:solidFill>
            <a:srgbClr val="FFFFCC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Hình Chữ nhật 14"/>
          <p:cNvSpPr/>
          <p:nvPr/>
        </p:nvSpPr>
        <p:spPr>
          <a:xfrm>
            <a:off x="914400" y="4191000"/>
            <a:ext cx="304800" cy="304800"/>
          </a:xfrm>
          <a:prstGeom prst="rect">
            <a:avLst/>
          </a:prstGeom>
          <a:solidFill>
            <a:srgbClr val="FFFFCC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Hình Chữ nhật 15"/>
          <p:cNvSpPr/>
          <p:nvPr/>
        </p:nvSpPr>
        <p:spPr>
          <a:xfrm>
            <a:off x="914400" y="3733800"/>
            <a:ext cx="304800" cy="304800"/>
          </a:xfrm>
          <a:prstGeom prst="rect">
            <a:avLst/>
          </a:prstGeom>
          <a:solidFill>
            <a:srgbClr val="FFFFCC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Mặt Cười 16"/>
          <p:cNvSpPr/>
          <p:nvPr/>
        </p:nvSpPr>
        <p:spPr>
          <a:xfrm>
            <a:off x="838200" y="7010400"/>
            <a:ext cx="304800" cy="304800"/>
          </a:xfrm>
          <a:prstGeom prst="smileyFace">
            <a:avLst>
              <a:gd name="adj" fmla="val 4653"/>
            </a:avLst>
          </a:prstGeom>
          <a:solidFill>
            <a:srgbClr val="FF6699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Mặt Cười 17"/>
          <p:cNvSpPr/>
          <p:nvPr/>
        </p:nvSpPr>
        <p:spPr>
          <a:xfrm>
            <a:off x="990600" y="7467600"/>
            <a:ext cx="304800" cy="304800"/>
          </a:xfrm>
          <a:prstGeom prst="smileyFace">
            <a:avLst>
              <a:gd name="adj" fmla="val 4653"/>
            </a:avLst>
          </a:prstGeom>
          <a:solidFill>
            <a:srgbClr val="FF6699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Mặt Cười 18"/>
          <p:cNvSpPr/>
          <p:nvPr/>
        </p:nvSpPr>
        <p:spPr>
          <a:xfrm>
            <a:off x="1295400" y="7848600"/>
            <a:ext cx="304800" cy="304800"/>
          </a:xfrm>
          <a:prstGeom prst="smileyFace">
            <a:avLst>
              <a:gd name="adj" fmla="val 4653"/>
            </a:avLst>
          </a:prstGeom>
          <a:solidFill>
            <a:srgbClr val="FF6699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Mặt Cười 19"/>
          <p:cNvSpPr/>
          <p:nvPr/>
        </p:nvSpPr>
        <p:spPr>
          <a:xfrm>
            <a:off x="838200" y="8382000"/>
            <a:ext cx="304800" cy="304800"/>
          </a:xfrm>
          <a:prstGeom prst="smileyFace">
            <a:avLst>
              <a:gd name="adj" fmla="val -4653"/>
            </a:avLst>
          </a:prstGeom>
          <a:solidFill>
            <a:srgbClr val="92D050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Hình Chữ nhật 20"/>
          <p:cNvSpPr/>
          <p:nvPr/>
        </p:nvSpPr>
        <p:spPr>
          <a:xfrm>
            <a:off x="9296400" y="3657600"/>
            <a:ext cx="4343400" cy="457200"/>
          </a:xfrm>
          <a:prstGeom prst="rect">
            <a:avLst/>
          </a:prstGeom>
          <a:solidFill>
            <a:srgbClr val="FFFFCC"/>
          </a:solidFill>
          <a:ln>
            <a:solidFill>
              <a:srgbClr val="FFFF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4.44444E-6 L 0.00834 -0.54444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" y="-27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4.44444E-6 L 0.00834 -0.67777 " pathEditMode="relative" rAng="0" ptsTypes="AA">
                                      <p:cBhvr>
                                        <p:cTn id="32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" y="-3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11111E-6 L -0.00833 -0.47778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" y="-2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3.33333E-6 L -0.04166 -0.46667 " pathEditMode="relative" rAng="0" ptsTypes="AA">
                                      <p:cBhvr>
                                        <p:cTn id="40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" y="-23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3.33333E-6 L -0.97084 3.33333E-6 " pathEditMode="relative" rAng="0" ptsTypes="AA">
                                      <p:cBhvr>
                                        <p:cTn id="44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8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5" descr="hoa vang goc duoi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4737100"/>
            <a:ext cx="2120900" cy="2120900"/>
          </a:xfrm>
          <a:prstGeom prst="rect">
            <a:avLst/>
          </a:prstGeom>
          <a:noFill/>
        </p:spPr>
      </p:pic>
      <p:pic>
        <p:nvPicPr>
          <p:cNvPr id="3" name="Picture 16" descr="hoa vang goc duoi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023100" y="4737100"/>
            <a:ext cx="2120900" cy="212090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</p:pic>
      <p:pic>
        <p:nvPicPr>
          <p:cNvPr id="4" name="Picture 16" descr="hoa vang goc duoi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16200000">
            <a:off x="7023100" y="0"/>
            <a:ext cx="2120900" cy="2120900"/>
          </a:xfrm>
          <a:prstGeom prst="rect">
            <a:avLst/>
          </a:prstGeom>
          <a:noFill/>
        </p:spPr>
      </p:pic>
      <p:pic>
        <p:nvPicPr>
          <p:cNvPr id="5" name="Picture 16" descr="hoa vang goc duoi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10800000">
            <a:off x="0" y="0"/>
            <a:ext cx="2120900" cy="2120900"/>
          </a:xfrm>
          <a:prstGeom prst="rect">
            <a:avLst/>
          </a:prstGeom>
          <a:noFill/>
        </p:spPr>
      </p:pic>
      <p:sp>
        <p:nvSpPr>
          <p:cNvPr id="7" name="Hộp_Văn_Bản 6"/>
          <p:cNvSpPr txBox="1"/>
          <p:nvPr/>
        </p:nvSpPr>
        <p:spPr>
          <a:xfrm>
            <a:off x="2743200" y="457200"/>
            <a:ext cx="3276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0000FF"/>
                </a:solidFill>
                <a:latin typeface=".VnCentury Schoolbook" pitchFamily="34" charset="0"/>
              </a:rPr>
              <a:t>Tù nhiªn x· héi</a:t>
            </a:r>
            <a:endParaRPr lang="en-US" sz="2400" dirty="0">
              <a:solidFill>
                <a:srgbClr val="0000FF"/>
              </a:solidFill>
              <a:latin typeface=".VnCentury Schoolbook" pitchFamily="34" charset="0"/>
            </a:endParaRPr>
          </a:p>
        </p:txBody>
      </p:sp>
      <p:sp>
        <p:nvSpPr>
          <p:cNvPr id="8" name="Hộp_Văn_Bản 7"/>
          <p:cNvSpPr txBox="1"/>
          <p:nvPr/>
        </p:nvSpPr>
        <p:spPr>
          <a:xfrm>
            <a:off x="2286000" y="685800"/>
            <a:ext cx="4267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solidFill>
                  <a:srgbClr val="FF0000"/>
                </a:solidFill>
                <a:latin typeface=".VnAristote" pitchFamily="34" charset="0"/>
              </a:rPr>
              <a:t>Bé x­¬ng</a:t>
            </a:r>
            <a:endParaRPr lang="en-US" sz="4000" dirty="0">
              <a:solidFill>
                <a:srgbClr val="FF0000"/>
              </a:solidFill>
              <a:latin typeface=".VnAristote" pitchFamily="34" charset="0"/>
            </a:endParaRPr>
          </a:p>
        </p:txBody>
      </p:sp>
      <p:pic>
        <p:nvPicPr>
          <p:cNvPr id="11" name="Picture 16" descr="bo xuo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200400" y="1447800"/>
            <a:ext cx="2133600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Chủ đề của Office">
  <a:themeElements>
    <a:clrScheme name="Văn phòng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Văn phòng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Văn phòng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hủ đề của Office">
  <a:themeElements>
    <a:clrScheme name="Văn phòng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Văn phòng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Văn phòng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502</TotalTime>
  <Words>205</Words>
  <Application>Microsoft Office PowerPoint</Application>
  <PresentationFormat>On-screen Show (4:3)</PresentationFormat>
  <Paragraphs>47</Paragraphs>
  <Slides>9</Slides>
  <Notes>9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Chủ đề của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Duc Anh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Bản chiếu 1</dc:title>
  <dc:creator>Duc Minh</dc:creator>
  <cp:lastModifiedBy>Admin</cp:lastModifiedBy>
  <cp:revision>55</cp:revision>
  <dcterms:created xsi:type="dcterms:W3CDTF">2010-08-10T16:54:43Z</dcterms:created>
  <dcterms:modified xsi:type="dcterms:W3CDTF">2020-09-15T07:20:30Z</dcterms:modified>
</cp:coreProperties>
</file>