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3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20A9A-A2C0-424C-BF24-9015446B09F2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6CFE9-7421-4678-AA99-925A1D268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2791361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0752" y="3606225"/>
            <a:ext cx="2172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4352" y="4105209"/>
            <a:ext cx="3976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399" y="5282625"/>
            <a:ext cx="6477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xẻ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Linh phuong\Local Settings\Temp\SolidDocuments\SolidCapture\SolidCaptureImage189153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52400"/>
            <a:ext cx="624840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0800" y="685800"/>
            <a:ext cx="3424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447801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3622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8862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mâm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cỗ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xẻ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740" y="838200"/>
            <a:ext cx="8915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mâm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cỗ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tâu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xẻ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177225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557278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096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219200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l 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hay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n?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3000" y="1219200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an 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hay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ang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2514600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en-US" sz="4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ệnh</a:t>
            </a:r>
            <a:endParaRPr lang="en-US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3942671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…</a:t>
            </a:r>
            <a:r>
              <a:rPr lang="en-US" sz="4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ộp</a:t>
            </a:r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4933271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…ọ</a:t>
            </a:r>
            <a:endParaRPr lang="en-US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2526888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đ…   </a:t>
            </a:r>
            <a:r>
              <a:rPr lang="en-US" sz="4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hoàng</a:t>
            </a:r>
            <a:endParaRPr lang="en-US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3954959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đ… </a:t>
            </a:r>
            <a:r>
              <a:rPr lang="en-US" sz="4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endParaRPr lang="en-US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4945559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s…   </a:t>
            </a:r>
            <a:r>
              <a:rPr lang="en-US" sz="4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loáng</a:t>
            </a:r>
            <a:endParaRPr lang="en-US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57800" y="2536551"/>
            <a:ext cx="11432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àng</a:t>
            </a:r>
            <a:endParaRPr lang="en-US" sz="4800" dirty="0"/>
          </a:p>
        </p:txBody>
      </p:sp>
      <p:sp>
        <p:nvSpPr>
          <p:cNvPr id="13" name="Rectangle 12"/>
          <p:cNvSpPr/>
          <p:nvPr/>
        </p:nvSpPr>
        <p:spPr>
          <a:xfrm>
            <a:off x="5257800" y="3969603"/>
            <a:ext cx="8354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àn</a:t>
            </a:r>
            <a:endParaRPr lang="en-US" sz="4800" dirty="0"/>
          </a:p>
        </p:txBody>
      </p:sp>
      <p:sp>
        <p:nvSpPr>
          <p:cNvPr id="14" name="Rectangle 13"/>
          <p:cNvSpPr/>
          <p:nvPr/>
        </p:nvSpPr>
        <p:spPr>
          <a:xfrm>
            <a:off x="5151842" y="4974951"/>
            <a:ext cx="11432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áng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2477724" y="2521968"/>
            <a:ext cx="3561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en-US" sz="4800" dirty="0"/>
          </a:p>
        </p:txBody>
      </p:sp>
      <p:sp>
        <p:nvSpPr>
          <p:cNvPr id="16" name="Rectangle 15"/>
          <p:cNvSpPr/>
          <p:nvPr/>
        </p:nvSpPr>
        <p:spPr>
          <a:xfrm>
            <a:off x="1551036" y="3949935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en-US" sz="4800" dirty="0"/>
          </a:p>
        </p:txBody>
      </p:sp>
      <p:sp>
        <p:nvSpPr>
          <p:cNvPr id="17" name="Rectangle 16"/>
          <p:cNvSpPr/>
          <p:nvPr/>
        </p:nvSpPr>
        <p:spPr>
          <a:xfrm>
            <a:off x="2866104" y="4933332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43000" y="949604"/>
          <a:ext cx="6934200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1400"/>
                <a:gridCol w="2311400"/>
                <a:gridCol w="2311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thứ</a:t>
                      </a:r>
                      <a:r>
                        <a:rPr lang="en-US" sz="28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tự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8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57600" y="2002756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0" y="25498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7400" y="35404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7400" y="30070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461738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400" y="51406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7400" y="563306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7400" y="61312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40738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00" y="14830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7600" y="30070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7600" y="35404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57600" y="46072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57600" y="51406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0" y="563306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57600" y="61312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ê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67400" y="14830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67400" y="2002756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67400" y="25498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ớ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67400" y="40738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xê</a:t>
            </a:r>
            <a:r>
              <a:rPr lang="en-US" sz="2800" b="1" baseline="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baseline="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1000" y="452735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bẳng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4" grpId="0"/>
      <p:bldP spid="4" grpId="1"/>
      <p:bldP spid="4" grpId="2"/>
      <p:bldP spid="4" grpId="3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1" grpId="2"/>
      <p:bldP spid="11" grpId="3"/>
      <p:bldP spid="12" grpId="0"/>
      <p:bldP spid="12" grpId="1"/>
      <p:bldP spid="12" grpId="2"/>
      <p:bldP spid="12" grpId="3"/>
      <p:bldP spid="13" grpId="0"/>
      <p:bldP spid="13" grpId="1"/>
      <p:bldP spid="13" grpId="2"/>
      <p:bldP spid="13" grpId="3"/>
      <p:bldP spid="14" grpId="0"/>
      <p:bldP spid="14" grpId="1"/>
      <p:bldP spid="14" grpId="2"/>
      <p:bldP spid="14" grpId="3"/>
      <p:bldP spid="15" grpId="0"/>
      <p:bldP spid="15" grpId="1"/>
      <p:bldP spid="15" grpId="2"/>
      <p:bldP spid="15" grpId="3"/>
      <p:bldP spid="16" grpId="0"/>
      <p:bldP spid="16" grpId="1"/>
      <p:bldP spid="16" grpId="2"/>
      <p:bldP spid="16" grpId="3"/>
      <p:bldP spid="17" grpId="0"/>
      <p:bldP spid="17" grpId="1"/>
      <p:bldP spid="17" grpId="2"/>
      <p:bldP spid="17" grpId="3"/>
      <p:bldP spid="18" grpId="0"/>
      <p:bldP spid="18" grpId="1"/>
      <p:bldP spid="18" grpId="2"/>
      <p:bldP spid="18" grpId="3"/>
      <p:bldP spid="19" grpId="0"/>
      <p:bldP spid="19" grpId="1"/>
      <p:bldP spid="20" grpId="0"/>
      <p:bldP spid="20" grpId="1"/>
      <p:bldP spid="21" grpId="0"/>
      <p:bldP spid="21" grpId="1"/>
      <p:bldP spid="23" grpId="0"/>
      <p:bldP spid="23" grpId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2438400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282</Words>
  <Application>Microsoft Office PowerPoint</Application>
  <PresentationFormat>On-screen Show (4:3)</PresentationFormat>
  <Paragraphs>64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Linh phuong</dc:creator>
  <cp:lastModifiedBy>INSPIRON</cp:lastModifiedBy>
  <cp:revision>13</cp:revision>
  <dcterms:created xsi:type="dcterms:W3CDTF">2012-08-11T21:05:05Z</dcterms:created>
  <dcterms:modified xsi:type="dcterms:W3CDTF">2015-01-24T08:47:01Z</dcterms:modified>
</cp:coreProperties>
</file>