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2"/>
  </p:notesMasterIdLst>
  <p:sldIdLst>
    <p:sldId id="257" r:id="rId2"/>
    <p:sldId id="256" r:id="rId3"/>
    <p:sldId id="258" r:id="rId4"/>
    <p:sldId id="259" r:id="rId5"/>
    <p:sldId id="261" r:id="rId6"/>
    <p:sldId id="263" r:id="rId7"/>
    <p:sldId id="266" r:id="rId8"/>
    <p:sldId id="267" r:id="rId9"/>
    <p:sldId id="271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89876" autoAdjust="0"/>
  </p:normalViewPr>
  <p:slideViewPr>
    <p:cSldViewPr>
      <p:cViewPr>
        <p:scale>
          <a:sx n="59" d="100"/>
          <a:sy n="59" d="100"/>
        </p:scale>
        <p:origin x="-1692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14DED-0C53-4C5C-AE2E-C110F7C08107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C7444-2D8E-4D1C-B371-4EAAAA0D9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77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C7444-2D8E-4D1C-B371-4EAAAA0D95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48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2797584-C9A6-4118-B4B1-F1FE962FBBF5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693BEB4-6762-421F-9FB9-E68FBA29CC4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4968" y="213360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LOP5,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LOP5A, LOP5B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4572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4968" y="3429000"/>
            <a:ext cx="86204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LOP5A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 TO1, TO2, TO3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TO1, TO2, TO3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LOP5B.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72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676400"/>
            <a:ext cx="8763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- Em hãy tạo thư mục tên em, bên trong là thư mục con tên: VE, SOAN THAO, TRINH CHIEU, trong thư mục VE tạo thư mục con LY THUYET, THUC HANH.</a:t>
            </a:r>
          </a:p>
          <a:p>
            <a:pPr>
              <a:lnSpc>
                <a:spcPct val="150000"/>
              </a:lnSpc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- Sau đó sao chép thư mục LY THUYET, THUC HANH vào thư mục VE, SOAN THAO, TRINH CHIEU.Rồi đỏi tên thư mục TIN HOC.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76200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cố: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424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712459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23622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14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910" y="147935"/>
            <a:ext cx="938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viểu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994" y="629265"/>
            <a:ext cx="9003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4410" y="6172200"/>
            <a:ext cx="9003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đĩa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New Picture (9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44" y="1460262"/>
            <a:ext cx="8832440" cy="44172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124200" y="2438400"/>
            <a:ext cx="1436739" cy="838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76600" y="3668871"/>
            <a:ext cx="53319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 những thư mục LOP4A, LOP4B và LOP5A.</a:t>
            </a:r>
          </a:p>
        </p:txBody>
      </p:sp>
    </p:spTree>
    <p:extLst>
      <p:ext uri="{BB962C8B-B14F-4D97-AF65-F5344CB8AC3E}">
        <p14:creationId xmlns:p14="http://schemas.microsoft.com/office/powerpoint/2010/main" val="158327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117" y="304800"/>
            <a:ext cx="90038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6" y="3352800"/>
            <a:ext cx="8758083" cy="312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Arrow Connector 30"/>
          <p:cNvCxnSpPr/>
          <p:nvPr/>
        </p:nvCxnSpPr>
        <p:spPr>
          <a:xfrm>
            <a:off x="2562726" y="5791200"/>
            <a:ext cx="838200" cy="4953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560721" y="5791200"/>
            <a:ext cx="840205" cy="4381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514600" y="4953000"/>
            <a:ext cx="8382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602832" y="3886200"/>
            <a:ext cx="749968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2560721" y="4038600"/>
            <a:ext cx="792079" cy="1295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514600" y="4495800"/>
            <a:ext cx="838200" cy="4191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49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991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a)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KHIEM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TO1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LOP4A sang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TO1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LOP5A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48" y="2362200"/>
            <a:ext cx="8814104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3400" y="6477000"/>
            <a:ext cx="10668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57400" y="5715000"/>
            <a:ext cx="10668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00600" y="6526306"/>
            <a:ext cx="10668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400800" y="5791200"/>
            <a:ext cx="1066800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59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838200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b) Thực hiện sao chép các thư mục AN, BINH từ thư mục TO1 nằm trong thư mục LOP4A sang thư mục TO1 nằm trong thư mục LOP5A 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47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1178" y="-121273"/>
            <a:ext cx="891540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B. HOẠT ĐỘNG ỨNG DỤNG, MỞ RỘNG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Điều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khiển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ngăn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trái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ngăn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phải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hiển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thị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hình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dưới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đây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Thực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hiện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chép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tệp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Bai1SoanThao.docx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Bai2SoanThao.docx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mục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SoanThao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mục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KHIEM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LOP4A sang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mục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LAN,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mục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TO2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LOP5A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hướng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dẫn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ngăn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phải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nhấn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phím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Shift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đồng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thời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nháy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chọn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tệp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Bai1SoanThao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Bai2SoanThao,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nháy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chuột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phải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rồi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chọn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Copy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2" descr="Description: New Picture (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48771"/>
            <a:ext cx="7086600" cy="310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6257835"/>
            <a:ext cx="92664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ngăn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trái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nháy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chuột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phải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mục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SOANTHAO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rồi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chọn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Paste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68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526397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>
                <a:latin typeface="Times New Roman" pitchFamily="18" charset="0"/>
                <a:cs typeface="Times New Roman" pitchFamily="18" charset="0"/>
              </a:rPr>
              <a:t> 2. Thảo luận với bạn em các thao tác cần làm trước khi quyết định xóa thư mục LOP4A.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6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1"/>
            <a:ext cx="8763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>
                <a:latin typeface="Times New Roman" pitchFamily="18" charset="0"/>
                <a:cs typeface="Times New Roman" pitchFamily="18" charset="0"/>
              </a:rPr>
              <a:t>3.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800">
                <a:latin typeface="Times New Roman" pitchFamily="18" charset="0"/>
                <a:cs typeface="Times New Roman" pitchFamily="18" charset="0"/>
              </a:rPr>
              <a:t>Em hãy tạo thư mục 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HOC TAP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, bên trong là thư mục con tên: 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TOAN, TIENG VIET, TIN HOC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, trong thư mục 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TOAN 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tạo thư mục con 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LY THUYET, THUC HANH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. Tạo một tệp văn bản tên 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Baisoan.docx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 vào thư mục 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LY THUYET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. Sau đó sao chép thư mục 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LY THUYET, THUC HANH 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vào thư mục </a:t>
            </a:r>
            <a:r>
              <a:rPr lang="fr-F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TOAN, TIENG VIET, TIN HOC.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- Xóa thư mục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HOC TAP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2242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119</TotalTime>
  <Words>582</Words>
  <Application>Microsoft Office PowerPoint</Application>
  <PresentationFormat>On-screen Show (4:3)</PresentationFormat>
  <Paragraphs>31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BDD3G-XM7FB-BD2HM-YK63V-VQFDK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</dc:creator>
  <cp:lastModifiedBy>Admin</cp:lastModifiedBy>
  <cp:revision>14</cp:revision>
  <dcterms:created xsi:type="dcterms:W3CDTF">2020-09-04T10:00:26Z</dcterms:created>
  <dcterms:modified xsi:type="dcterms:W3CDTF">2021-03-11T04:31:08Z</dcterms:modified>
</cp:coreProperties>
</file>