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31"/>
  </p:notesMasterIdLst>
  <p:sldIdLst>
    <p:sldId id="328" r:id="rId2"/>
    <p:sldId id="302" r:id="rId3"/>
    <p:sldId id="292" r:id="rId4"/>
    <p:sldId id="274" r:id="rId5"/>
    <p:sldId id="304" r:id="rId6"/>
    <p:sldId id="306" r:id="rId7"/>
    <p:sldId id="307" r:id="rId8"/>
    <p:sldId id="308" r:id="rId9"/>
    <p:sldId id="325" r:id="rId10"/>
    <p:sldId id="310" r:id="rId11"/>
    <p:sldId id="323" r:id="rId12"/>
    <p:sldId id="311" r:id="rId13"/>
    <p:sldId id="324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290" r:id="rId26"/>
    <p:sldId id="327" r:id="rId27"/>
    <p:sldId id="326" r:id="rId28"/>
    <p:sldId id="294" r:id="rId29"/>
    <p:sldId id="269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imgSz="1024x768" encoding="windows-1252"/>
  <p:clrMru>
    <a:srgbClr val="BF173F"/>
    <a:srgbClr val="4D4DFF"/>
    <a:srgbClr val="FFBBBB"/>
    <a:srgbClr val="CCFFCC"/>
    <a:srgbClr val="C0C0C0"/>
    <a:srgbClr val="FF0000"/>
    <a:srgbClr val="FFCC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56" autoAdjust="0"/>
    <p:restoredTop sz="85945" autoAdjust="0"/>
  </p:normalViewPr>
  <p:slideViewPr>
    <p:cSldViewPr>
      <p:cViewPr varScale="1">
        <p:scale>
          <a:sx n="37" d="100"/>
          <a:sy n="37" d="100"/>
        </p:scale>
        <p:origin x="-13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06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1058908-1AE7-4C5A-BBB5-1E0FC0C1C8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068E0-F3C8-4C33-A2E6-2FF8B14DA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DF26A-9028-4379-9BBD-BA9087C968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2878C-3B46-4867-98A7-F161B9CDD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0B4F-C1EF-4F54-922C-11AECD7E3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1F690-A458-49A4-BA2A-ABEA72EF8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F762C-4743-4C1E-BBD7-479B0B777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80252-0ED0-4162-9718-2C069BFE9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BD11A-1270-47AF-8FAD-5C69B7E12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33228-A2F8-4C4B-82AC-87963A6BE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547E5-D683-4311-86EF-88DF8FBE3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0D0F3-3AFB-4661-BD16-CE7677A4F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type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2B5ACD6-9477-4671-9F16-5DBD30A93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zoom/>
    <p:sndAc>
      <p:stSnd>
        <p:snd r:embed="rId13" name="type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slide" Target="slide12.xm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14.gif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FFBBB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9"/>
          <p:cNvGrpSpPr>
            <a:grpSpLocks/>
          </p:cNvGrpSpPr>
          <p:nvPr/>
        </p:nvGrpSpPr>
        <p:grpSpPr bwMode="auto">
          <a:xfrm>
            <a:off x="5257800" y="-26988"/>
            <a:ext cx="3505200" cy="3733801"/>
            <a:chOff x="4926791" y="-26988"/>
            <a:chExt cx="3504422" cy="3733801"/>
          </a:xfrm>
        </p:grpSpPr>
        <p:pic>
          <p:nvPicPr>
            <p:cNvPr id="2073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5764213" y="-26988"/>
              <a:ext cx="609600" cy="609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6145213" y="3540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212013" y="3540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6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3018412">
              <a:off x="6753225" y="123825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745413" y="6588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440613" y="11922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9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821613" y="16494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0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516813" y="21828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1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745413" y="26400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2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7440613" y="30972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3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5383991" y="4302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4" name="Picture 12" descr="C:\Documents and Settings\culi\My Documents\My Pictures\13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2642083">
              <a:off x="4926791" y="125413"/>
              <a:ext cx="6096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066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29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572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057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743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2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38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6019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19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562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5943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6019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6019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0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6324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5" name="WordArt 35"/>
          <p:cNvSpPr>
            <a:spLocks noChangeArrowheads="1" noChangeShapeType="1" noTextEdit="1"/>
          </p:cNvSpPr>
          <p:nvPr/>
        </p:nvSpPr>
        <p:spPr bwMode="auto">
          <a:xfrm>
            <a:off x="457200" y="0"/>
            <a:ext cx="7543800" cy="18288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3600" i="1" kern="10">
                <a:ln w="9525">
                  <a:solidFill>
                    <a:srgbClr val="4D4DFF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Chào mừng cô và các bạn </a:t>
            </a:r>
          </a:p>
          <a:p>
            <a:pPr algn="ctr"/>
            <a:r>
              <a:rPr lang="vi-VN" sz="3600" i="1" kern="10">
                <a:ln w="9525">
                  <a:solidFill>
                    <a:srgbClr val="4D4DFF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đến với tiết thủ công lớp 2!</a:t>
            </a:r>
            <a:endParaRPr lang="en-US" sz="3600" i="1" kern="10">
              <a:ln w="9525">
                <a:solidFill>
                  <a:srgbClr val="4D4DFF"/>
                </a:solidFill>
                <a:miter lim="800000"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16" name="WordArt 36"/>
          <p:cNvSpPr>
            <a:spLocks noChangeArrowheads="1" noChangeShapeType="1" noTextEdit="1"/>
          </p:cNvSpPr>
          <p:nvPr/>
        </p:nvSpPr>
        <p:spPr bwMode="auto">
          <a:xfrm>
            <a:off x="304800" y="2209800"/>
            <a:ext cx="8229600" cy="2552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Bài 8: Gấp, cắt, dán biển báo giao thông </a:t>
            </a:r>
          </a:p>
          <a:p>
            <a:pPr algn="ctr"/>
            <a:r>
              <a:rPr lang="vi-VN" sz="3600" kern="1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chỉ lối đi thuận chiều và </a:t>
            </a:r>
          </a:p>
          <a:p>
            <a:pPr algn="ctr"/>
            <a:r>
              <a:rPr lang="vi-VN" sz="3600" kern="1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biển báo cấm xe đi ngược chiều.</a:t>
            </a:r>
            <a:endParaRPr lang="en-US" sz="3600" kern="10">
              <a:ln w="9525">
                <a:solidFill>
                  <a:schemeClr val="tx1"/>
                </a:solidFill>
                <a:miter lim="800000"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2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5" grpId="0" animBg="1"/>
      <p:bldP spid="1229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00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7045" name="Picture 5" descr="XMAN_0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295400"/>
            <a:ext cx="8458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Co ba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Co ba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Co ba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Co ba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Co ba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 descr="Con So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2438400"/>
            <a:ext cx="99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 descr="Con So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5791200"/>
            <a:ext cx="66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 descr="ChimBay_0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 descr="ChimBay_0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 descr="ChimBay_02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" y="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8" name="WordArt 17"/>
          <p:cNvSpPr>
            <a:spLocks noChangeArrowheads="1" noChangeShapeType="1" noTextEdit="1"/>
          </p:cNvSpPr>
          <p:nvPr/>
        </p:nvSpPr>
        <p:spPr bwMode="auto">
          <a:xfrm>
            <a:off x="3200400" y="2590800"/>
            <a:ext cx="4572000" cy="19605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3600" kern="1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Khởi động.</a:t>
            </a:r>
            <a:endParaRPr lang="en-US" sz="3600" kern="10">
              <a:ln w="9525">
                <a:solidFill>
                  <a:srgbClr val="CC99FF"/>
                </a:solidFill>
                <a:miter lim="800000"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cover dir="l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/>
          <p:cNvSpPr>
            <a:spLocks noChangeArrowheads="1"/>
          </p:cNvSpPr>
          <p:nvPr/>
        </p:nvSpPr>
        <p:spPr bwMode="auto">
          <a:xfrm rot="10800000">
            <a:off x="1905000" y="304800"/>
            <a:ext cx="5410200" cy="16002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eaLnBrk="0" hangingPunct="0"/>
            <a:r>
              <a:rPr lang="en-US" sz="6000" b="1">
                <a:solidFill>
                  <a:srgbClr val="FF66CC"/>
                </a:solidFill>
              </a:rPr>
              <a:t>Kiểm tra</a:t>
            </a:r>
          </a:p>
        </p:txBody>
      </p:sp>
      <p:pic>
        <p:nvPicPr>
          <p:cNvPr id="4099" name="Picture 3" descr="1314_animad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304800"/>
            <a:ext cx="129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9144000" cy="3962400"/>
          </a:xfrm>
          <a:prstGeom prst="rect">
            <a:avLst/>
          </a:prstGeom>
          <a:solidFill>
            <a:srgbClr val="FF0066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101" name="Picture 5" descr="1314_animad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129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905000" y="3810000"/>
            <a:ext cx="5867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33400" y="3048000"/>
            <a:ext cx="8001000" cy="17526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/>
              <a:t>Kiểm tra khâu chuẩn bị của </a:t>
            </a:r>
          </a:p>
          <a:p>
            <a:pPr algn="ctr"/>
            <a:r>
              <a:rPr lang="en-US" sz="5400"/>
              <a:t> học sinh</a:t>
            </a:r>
            <a:r>
              <a:rPr lang="en-US" sz="2800"/>
              <a:t> </a:t>
            </a:r>
          </a:p>
        </p:txBody>
      </p:sp>
      <p:pic>
        <p:nvPicPr>
          <p:cNvPr id="4104" name="Picture 9" descr="Nen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nimBg="1"/>
      <p:bldP spid="727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6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09800"/>
            <a:ext cx="8415338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93" name="WordArt 57"/>
          <p:cNvSpPr>
            <a:spLocks noChangeArrowheads="1" noChangeShapeType="1" noTextEdit="1"/>
          </p:cNvSpPr>
          <p:nvPr/>
        </p:nvSpPr>
        <p:spPr bwMode="auto">
          <a:xfrm>
            <a:off x="2362200" y="838200"/>
            <a:ext cx="3581400" cy="117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Giới thiệu bài.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47" name="Picture 5" descr="E:\image\anhdong moi\hd3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421534">
            <a:off x="5257800" y="3048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Freeform 4"/>
          <p:cNvSpPr>
            <a:spLocks/>
          </p:cNvSpPr>
          <p:nvPr/>
        </p:nvSpPr>
        <p:spPr bwMode="auto">
          <a:xfrm>
            <a:off x="5715000" y="6559550"/>
            <a:ext cx="1304925" cy="298450"/>
          </a:xfrm>
          <a:custGeom>
            <a:avLst/>
            <a:gdLst>
              <a:gd name="T0" fmla="*/ 133569085 w 822"/>
              <a:gd name="T1" fmla="*/ 98286880 h 188"/>
              <a:gd name="T2" fmla="*/ 647680956 w 822"/>
              <a:gd name="T3" fmla="*/ 55443444 h 188"/>
              <a:gd name="T4" fmla="*/ 887095133 w 822"/>
              <a:gd name="T5" fmla="*/ 17641888 h 188"/>
              <a:gd name="T6" fmla="*/ 1161792877 w 822"/>
              <a:gd name="T7" fmla="*/ 0 h 188"/>
              <a:gd name="T8" fmla="*/ 1552416186 w 822"/>
              <a:gd name="T9" fmla="*/ 22682199 h 188"/>
              <a:gd name="T10" fmla="*/ 1925399597 w 822"/>
              <a:gd name="T11" fmla="*/ 103327191 h 188"/>
              <a:gd name="T12" fmla="*/ 2013605833 w 822"/>
              <a:gd name="T13" fmla="*/ 146169065 h 188"/>
              <a:gd name="T14" fmla="*/ 2066528305 w 822"/>
              <a:gd name="T15" fmla="*/ 204133433 h 188"/>
              <a:gd name="T16" fmla="*/ 2071568616 w 822"/>
              <a:gd name="T17" fmla="*/ 340221876 h 188"/>
              <a:gd name="T18" fmla="*/ 2031246128 w 822"/>
              <a:gd name="T19" fmla="*/ 405745917 h 188"/>
              <a:gd name="T20" fmla="*/ 1965722085 w 822"/>
              <a:gd name="T21" fmla="*/ 448587865 h 188"/>
              <a:gd name="T22" fmla="*/ 1880036798 w 822"/>
              <a:gd name="T23" fmla="*/ 473789420 h 188"/>
              <a:gd name="T24" fmla="*/ 1779230578 w 822"/>
              <a:gd name="T25" fmla="*/ 463708798 h 188"/>
              <a:gd name="T26" fmla="*/ 1469251848 w 822"/>
              <a:gd name="T27" fmla="*/ 410786228 h 188"/>
              <a:gd name="T28" fmla="*/ 1154231617 w 822"/>
              <a:gd name="T29" fmla="*/ 403224968 h 188"/>
              <a:gd name="T30" fmla="*/ 635079385 w 822"/>
              <a:gd name="T31" fmla="*/ 360383120 h 188"/>
              <a:gd name="T32" fmla="*/ 395665307 w 822"/>
              <a:gd name="T33" fmla="*/ 327620305 h 188"/>
              <a:gd name="T34" fmla="*/ 115927203 w 822"/>
              <a:gd name="T35" fmla="*/ 302418751 h 188"/>
              <a:gd name="T36" fmla="*/ 22682199 w 822"/>
              <a:gd name="T37" fmla="*/ 269657524 h 188"/>
              <a:gd name="T38" fmla="*/ 0 w 822"/>
              <a:gd name="T39" fmla="*/ 194052812 h 188"/>
              <a:gd name="T40" fmla="*/ 32762828 w 822"/>
              <a:gd name="T41" fmla="*/ 128528770 h 188"/>
              <a:gd name="T42" fmla="*/ 133569085 w 822"/>
              <a:gd name="T43" fmla="*/ 98286880 h 188"/>
              <a:gd name="T44" fmla="*/ 133569085 w 822"/>
              <a:gd name="T45" fmla="*/ 98286880 h 1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22"/>
              <a:gd name="T70" fmla="*/ 0 h 188"/>
              <a:gd name="T71" fmla="*/ 822 w 822"/>
              <a:gd name="T72" fmla="*/ 188 h 1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22" h="188">
                <a:moveTo>
                  <a:pt x="53" y="39"/>
                </a:moveTo>
                <a:lnTo>
                  <a:pt x="257" y="22"/>
                </a:lnTo>
                <a:lnTo>
                  <a:pt x="352" y="7"/>
                </a:lnTo>
                <a:lnTo>
                  <a:pt x="461" y="0"/>
                </a:lnTo>
                <a:lnTo>
                  <a:pt x="616" y="9"/>
                </a:lnTo>
                <a:lnTo>
                  <a:pt x="764" y="41"/>
                </a:lnTo>
                <a:lnTo>
                  <a:pt x="799" y="58"/>
                </a:lnTo>
                <a:lnTo>
                  <a:pt x="820" y="81"/>
                </a:lnTo>
                <a:lnTo>
                  <a:pt x="822" y="135"/>
                </a:lnTo>
                <a:lnTo>
                  <a:pt x="806" y="161"/>
                </a:lnTo>
                <a:lnTo>
                  <a:pt x="780" y="178"/>
                </a:lnTo>
                <a:lnTo>
                  <a:pt x="746" y="188"/>
                </a:lnTo>
                <a:lnTo>
                  <a:pt x="706" y="184"/>
                </a:lnTo>
                <a:lnTo>
                  <a:pt x="583" y="163"/>
                </a:lnTo>
                <a:lnTo>
                  <a:pt x="458" y="160"/>
                </a:lnTo>
                <a:lnTo>
                  <a:pt x="252" y="143"/>
                </a:lnTo>
                <a:lnTo>
                  <a:pt x="157" y="130"/>
                </a:lnTo>
                <a:lnTo>
                  <a:pt x="46" y="120"/>
                </a:lnTo>
                <a:lnTo>
                  <a:pt x="9" y="107"/>
                </a:lnTo>
                <a:lnTo>
                  <a:pt x="0" y="77"/>
                </a:lnTo>
                <a:lnTo>
                  <a:pt x="13" y="51"/>
                </a:lnTo>
                <a:lnTo>
                  <a:pt x="53" y="39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9" name="Freeform 5"/>
          <p:cNvSpPr>
            <a:spLocks/>
          </p:cNvSpPr>
          <p:nvPr/>
        </p:nvSpPr>
        <p:spPr bwMode="auto">
          <a:xfrm>
            <a:off x="8766175" y="4876800"/>
            <a:ext cx="377825" cy="858838"/>
          </a:xfrm>
          <a:custGeom>
            <a:avLst/>
            <a:gdLst>
              <a:gd name="T0" fmla="*/ 453628207 w 238"/>
              <a:gd name="T1" fmla="*/ 156249758 h 541"/>
              <a:gd name="T2" fmla="*/ 599797232 w 238"/>
              <a:gd name="T3" fmla="*/ 1202115879 h 541"/>
              <a:gd name="T4" fmla="*/ 554434431 w 238"/>
              <a:gd name="T5" fmla="*/ 1287801203 h 541"/>
              <a:gd name="T6" fmla="*/ 519152253 w 238"/>
              <a:gd name="T7" fmla="*/ 1320562445 h 541"/>
              <a:gd name="T8" fmla="*/ 478829763 w 238"/>
              <a:gd name="T9" fmla="*/ 1345764011 h 541"/>
              <a:gd name="T10" fmla="*/ 284778476 w 238"/>
              <a:gd name="T11" fmla="*/ 1363405900 h 541"/>
              <a:gd name="T12" fmla="*/ 120967519 w 238"/>
              <a:gd name="T13" fmla="*/ 1282760890 h 541"/>
              <a:gd name="T14" fmla="*/ 85685315 w 238"/>
              <a:gd name="T15" fmla="*/ 1207156192 h 541"/>
              <a:gd name="T16" fmla="*/ 85685315 w 238"/>
              <a:gd name="T17" fmla="*/ 1113909605 h 541"/>
              <a:gd name="T18" fmla="*/ 120967519 w 238"/>
              <a:gd name="T19" fmla="*/ 877014887 h 541"/>
              <a:gd name="T20" fmla="*/ 103327198 w 238"/>
              <a:gd name="T21" fmla="*/ 662802173 h 541"/>
              <a:gd name="T22" fmla="*/ 50403124 w 238"/>
              <a:gd name="T23" fmla="*/ 453628383 h 541"/>
              <a:gd name="T24" fmla="*/ 0 w 238"/>
              <a:gd name="T25" fmla="*/ 214214202 h 541"/>
              <a:gd name="T26" fmla="*/ 5040313 w 238"/>
              <a:gd name="T27" fmla="*/ 133569142 h 541"/>
              <a:gd name="T28" fmla="*/ 45362813 w 238"/>
              <a:gd name="T29" fmla="*/ 65524096 h 541"/>
              <a:gd name="T30" fmla="*/ 110886896 w 238"/>
              <a:gd name="T31" fmla="*/ 22682209 h 541"/>
              <a:gd name="T32" fmla="*/ 191531875 w 238"/>
              <a:gd name="T33" fmla="*/ 0 h 541"/>
              <a:gd name="T34" fmla="*/ 355342833 w 238"/>
              <a:gd name="T35" fmla="*/ 22682209 h 541"/>
              <a:gd name="T36" fmla="*/ 453628207 w 238"/>
              <a:gd name="T37" fmla="*/ 156249758 h 541"/>
              <a:gd name="T38" fmla="*/ 453628207 w 238"/>
              <a:gd name="T39" fmla="*/ 156249758 h 5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8"/>
              <a:gd name="T61" fmla="*/ 0 h 541"/>
              <a:gd name="T62" fmla="*/ 238 w 238"/>
              <a:gd name="T63" fmla="*/ 541 h 54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8" h="541">
                <a:moveTo>
                  <a:pt x="180" y="62"/>
                </a:moveTo>
                <a:lnTo>
                  <a:pt x="238" y="477"/>
                </a:lnTo>
                <a:lnTo>
                  <a:pt x="220" y="511"/>
                </a:lnTo>
                <a:lnTo>
                  <a:pt x="206" y="524"/>
                </a:lnTo>
                <a:lnTo>
                  <a:pt x="190" y="534"/>
                </a:lnTo>
                <a:lnTo>
                  <a:pt x="113" y="541"/>
                </a:lnTo>
                <a:lnTo>
                  <a:pt x="48" y="509"/>
                </a:lnTo>
                <a:lnTo>
                  <a:pt x="34" y="479"/>
                </a:lnTo>
                <a:lnTo>
                  <a:pt x="34" y="442"/>
                </a:lnTo>
                <a:lnTo>
                  <a:pt x="48" y="348"/>
                </a:lnTo>
                <a:lnTo>
                  <a:pt x="41" y="263"/>
                </a:lnTo>
                <a:lnTo>
                  <a:pt x="20" y="180"/>
                </a:lnTo>
                <a:lnTo>
                  <a:pt x="0" y="85"/>
                </a:lnTo>
                <a:lnTo>
                  <a:pt x="2" y="53"/>
                </a:lnTo>
                <a:lnTo>
                  <a:pt x="18" y="26"/>
                </a:lnTo>
                <a:lnTo>
                  <a:pt x="44" y="9"/>
                </a:lnTo>
                <a:lnTo>
                  <a:pt x="76" y="0"/>
                </a:lnTo>
                <a:lnTo>
                  <a:pt x="141" y="9"/>
                </a:lnTo>
                <a:lnTo>
                  <a:pt x="180" y="62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7856538" y="5638800"/>
            <a:ext cx="1287462" cy="1014413"/>
          </a:xfrm>
          <a:custGeom>
            <a:avLst/>
            <a:gdLst>
              <a:gd name="T0" fmla="*/ 52922476 w 811"/>
              <a:gd name="T1" fmla="*/ 682963412 h 639"/>
              <a:gd name="T2" fmla="*/ 70564351 w 811"/>
              <a:gd name="T3" fmla="*/ 645160270 h 639"/>
              <a:gd name="T4" fmla="*/ 128527136 w 811"/>
              <a:gd name="T5" fmla="*/ 609878079 h 639"/>
              <a:gd name="T6" fmla="*/ 327620186 w 811"/>
              <a:gd name="T7" fmla="*/ 559474948 h 639"/>
              <a:gd name="T8" fmla="*/ 713203132 w 811"/>
              <a:gd name="T9" fmla="*/ 511592768 h 639"/>
              <a:gd name="T10" fmla="*/ 753525604 w 811"/>
              <a:gd name="T11" fmla="*/ 327620448 h 639"/>
              <a:gd name="T12" fmla="*/ 793848076 w 811"/>
              <a:gd name="T13" fmla="*/ 171370694 h 639"/>
              <a:gd name="T14" fmla="*/ 841732004 w 811"/>
              <a:gd name="T15" fmla="*/ 100806286 h 639"/>
              <a:gd name="T16" fmla="*/ 887094785 w 811"/>
              <a:gd name="T17" fmla="*/ 52924106 h 639"/>
              <a:gd name="T18" fmla="*/ 957659112 w 811"/>
              <a:gd name="T19" fmla="*/ 0 h 639"/>
              <a:gd name="T20" fmla="*/ 1023183129 w 811"/>
              <a:gd name="T21" fmla="*/ 5040315 h 639"/>
              <a:gd name="T22" fmla="*/ 1081145889 w 811"/>
              <a:gd name="T23" fmla="*/ 47883780 h 639"/>
              <a:gd name="T24" fmla="*/ 1197072997 w 811"/>
              <a:gd name="T25" fmla="*/ 231854500 h 639"/>
              <a:gd name="T26" fmla="*/ 1262597014 w 811"/>
              <a:gd name="T27" fmla="*/ 345262337 h 639"/>
              <a:gd name="T28" fmla="*/ 1338201649 w 811"/>
              <a:gd name="T29" fmla="*/ 458668687 h 639"/>
              <a:gd name="T30" fmla="*/ 1577617122 w 811"/>
              <a:gd name="T31" fmla="*/ 420867133 h 639"/>
              <a:gd name="T32" fmla="*/ 1776708931 w 811"/>
              <a:gd name="T33" fmla="*/ 393144518 h 639"/>
              <a:gd name="T34" fmla="*/ 2021164713 w 811"/>
              <a:gd name="T35" fmla="*/ 388104205 h 639"/>
              <a:gd name="T36" fmla="*/ 2043845310 w 811"/>
              <a:gd name="T37" fmla="*/ 430947759 h 639"/>
              <a:gd name="T38" fmla="*/ 1990922859 w 811"/>
              <a:gd name="T39" fmla="*/ 511592768 h 639"/>
              <a:gd name="T40" fmla="*/ 1932958511 w 811"/>
              <a:gd name="T41" fmla="*/ 569555574 h 639"/>
              <a:gd name="T42" fmla="*/ 1852313567 w 811"/>
              <a:gd name="T43" fmla="*/ 640119957 h 639"/>
              <a:gd name="T44" fmla="*/ 1799391116 w 811"/>
              <a:gd name="T45" fmla="*/ 677923099 h 639"/>
              <a:gd name="T46" fmla="*/ 1741426768 w 811"/>
              <a:gd name="T47" fmla="*/ 720764966 h 639"/>
              <a:gd name="T48" fmla="*/ 1675902751 w 811"/>
              <a:gd name="T49" fmla="*/ 766127783 h 639"/>
              <a:gd name="T50" fmla="*/ 1605338028 w 811"/>
              <a:gd name="T51" fmla="*/ 819051864 h 639"/>
              <a:gd name="T52" fmla="*/ 1698584935 w 811"/>
              <a:gd name="T53" fmla="*/ 970261454 h 639"/>
              <a:gd name="T54" fmla="*/ 1769149262 w 811"/>
              <a:gd name="T55" fmla="*/ 1126511159 h 639"/>
              <a:gd name="T56" fmla="*/ 1844753897 w 811"/>
              <a:gd name="T57" fmla="*/ 1454131508 h 639"/>
              <a:gd name="T58" fmla="*/ 1827112022 w 811"/>
              <a:gd name="T59" fmla="*/ 1572578071 h 639"/>
              <a:gd name="T60" fmla="*/ 1794350807 w 811"/>
              <a:gd name="T61" fmla="*/ 1600300587 h 639"/>
              <a:gd name="T62" fmla="*/ 1746467077 w 811"/>
              <a:gd name="T63" fmla="*/ 1610381213 h 639"/>
              <a:gd name="T64" fmla="*/ 1489410920 w 811"/>
              <a:gd name="T65" fmla="*/ 1514615265 h 639"/>
              <a:gd name="T66" fmla="*/ 1408765976 w 811"/>
              <a:gd name="T67" fmla="*/ 1471771810 h 639"/>
              <a:gd name="T68" fmla="*/ 1330641980 w 811"/>
              <a:gd name="T69" fmla="*/ 1426408992 h 639"/>
              <a:gd name="T70" fmla="*/ 1262597014 w 811"/>
              <a:gd name="T71" fmla="*/ 1378526812 h 639"/>
              <a:gd name="T72" fmla="*/ 1186992379 w 811"/>
              <a:gd name="T73" fmla="*/ 1330643044 h 639"/>
              <a:gd name="T74" fmla="*/ 1121468361 w 811"/>
              <a:gd name="T75" fmla="*/ 1282760864 h 639"/>
              <a:gd name="T76" fmla="*/ 1063505601 w 811"/>
              <a:gd name="T77" fmla="*/ 1244957722 h 639"/>
              <a:gd name="T78" fmla="*/ 980339709 w 811"/>
              <a:gd name="T79" fmla="*/ 1197075542 h 639"/>
              <a:gd name="T80" fmla="*/ 887094785 w 811"/>
              <a:gd name="T81" fmla="*/ 1249998035 h 639"/>
              <a:gd name="T82" fmla="*/ 801409333 w 811"/>
              <a:gd name="T83" fmla="*/ 1307962429 h 639"/>
              <a:gd name="T84" fmla="*/ 718243441 w 811"/>
              <a:gd name="T85" fmla="*/ 1353325247 h 639"/>
              <a:gd name="T86" fmla="*/ 647679114 w 811"/>
              <a:gd name="T87" fmla="*/ 1401207427 h 639"/>
              <a:gd name="T88" fmla="*/ 579635736 w 811"/>
              <a:gd name="T89" fmla="*/ 1439010569 h 639"/>
              <a:gd name="T90" fmla="*/ 519152028 w 811"/>
              <a:gd name="T91" fmla="*/ 1471771810 h 639"/>
              <a:gd name="T92" fmla="*/ 425905517 w 811"/>
              <a:gd name="T93" fmla="*/ 1509574952 h 639"/>
              <a:gd name="T94" fmla="*/ 375502328 w 811"/>
              <a:gd name="T95" fmla="*/ 1491933062 h 639"/>
              <a:gd name="T96" fmla="*/ 367942658 w 811"/>
              <a:gd name="T97" fmla="*/ 1411288053 h 639"/>
              <a:gd name="T98" fmla="*/ 403224821 w 811"/>
              <a:gd name="T99" fmla="*/ 1255038348 h 639"/>
              <a:gd name="T100" fmla="*/ 443547393 w 811"/>
              <a:gd name="T101" fmla="*/ 1141632098 h 639"/>
              <a:gd name="T102" fmla="*/ 501510153 w 811"/>
              <a:gd name="T103" fmla="*/ 1003022696 h 639"/>
              <a:gd name="T104" fmla="*/ 367942658 w 811"/>
              <a:gd name="T105" fmla="*/ 957659878 h 639"/>
              <a:gd name="T106" fmla="*/ 163809299 w 811"/>
              <a:gd name="T107" fmla="*/ 877014869 h 639"/>
              <a:gd name="T108" fmla="*/ 12599982 w 811"/>
              <a:gd name="T109" fmla="*/ 781248723 h 639"/>
              <a:gd name="T110" fmla="*/ 0 w 811"/>
              <a:gd name="T111" fmla="*/ 728326229 h 639"/>
              <a:gd name="T112" fmla="*/ 52922476 w 811"/>
              <a:gd name="T113" fmla="*/ 682963412 h 639"/>
              <a:gd name="T114" fmla="*/ 52922476 w 811"/>
              <a:gd name="T115" fmla="*/ 682963412 h 6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11"/>
              <a:gd name="T175" fmla="*/ 0 h 639"/>
              <a:gd name="T176" fmla="*/ 811 w 811"/>
              <a:gd name="T177" fmla="*/ 639 h 63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11" h="639">
                <a:moveTo>
                  <a:pt x="21" y="271"/>
                </a:moveTo>
                <a:lnTo>
                  <a:pt x="28" y="256"/>
                </a:lnTo>
                <a:lnTo>
                  <a:pt x="51" y="242"/>
                </a:lnTo>
                <a:lnTo>
                  <a:pt x="130" y="222"/>
                </a:lnTo>
                <a:lnTo>
                  <a:pt x="283" y="203"/>
                </a:lnTo>
                <a:lnTo>
                  <a:pt x="299" y="130"/>
                </a:lnTo>
                <a:lnTo>
                  <a:pt x="315" y="68"/>
                </a:lnTo>
                <a:lnTo>
                  <a:pt x="334" y="40"/>
                </a:lnTo>
                <a:lnTo>
                  <a:pt x="352" y="21"/>
                </a:lnTo>
                <a:lnTo>
                  <a:pt x="380" y="0"/>
                </a:lnTo>
                <a:lnTo>
                  <a:pt x="406" y="2"/>
                </a:lnTo>
                <a:lnTo>
                  <a:pt x="429" y="19"/>
                </a:lnTo>
                <a:lnTo>
                  <a:pt x="475" y="92"/>
                </a:lnTo>
                <a:lnTo>
                  <a:pt x="501" y="137"/>
                </a:lnTo>
                <a:lnTo>
                  <a:pt x="531" y="182"/>
                </a:lnTo>
                <a:lnTo>
                  <a:pt x="626" y="167"/>
                </a:lnTo>
                <a:lnTo>
                  <a:pt x="705" y="156"/>
                </a:lnTo>
                <a:lnTo>
                  <a:pt x="802" y="154"/>
                </a:lnTo>
                <a:lnTo>
                  <a:pt x="811" y="171"/>
                </a:lnTo>
                <a:lnTo>
                  <a:pt x="790" y="203"/>
                </a:lnTo>
                <a:lnTo>
                  <a:pt x="767" y="226"/>
                </a:lnTo>
                <a:lnTo>
                  <a:pt x="735" y="254"/>
                </a:lnTo>
                <a:lnTo>
                  <a:pt x="714" y="269"/>
                </a:lnTo>
                <a:lnTo>
                  <a:pt x="691" y="286"/>
                </a:lnTo>
                <a:lnTo>
                  <a:pt x="665" y="304"/>
                </a:lnTo>
                <a:lnTo>
                  <a:pt x="637" y="325"/>
                </a:lnTo>
                <a:lnTo>
                  <a:pt x="674" y="385"/>
                </a:lnTo>
                <a:lnTo>
                  <a:pt x="702" y="447"/>
                </a:lnTo>
                <a:lnTo>
                  <a:pt x="732" y="577"/>
                </a:lnTo>
                <a:lnTo>
                  <a:pt x="725" y="624"/>
                </a:lnTo>
                <a:lnTo>
                  <a:pt x="712" y="635"/>
                </a:lnTo>
                <a:lnTo>
                  <a:pt x="693" y="639"/>
                </a:lnTo>
                <a:lnTo>
                  <a:pt x="591" y="601"/>
                </a:lnTo>
                <a:lnTo>
                  <a:pt x="559" y="584"/>
                </a:lnTo>
                <a:lnTo>
                  <a:pt x="528" y="566"/>
                </a:lnTo>
                <a:lnTo>
                  <a:pt x="501" y="547"/>
                </a:lnTo>
                <a:lnTo>
                  <a:pt x="471" y="528"/>
                </a:lnTo>
                <a:lnTo>
                  <a:pt x="445" y="509"/>
                </a:lnTo>
                <a:lnTo>
                  <a:pt x="422" y="494"/>
                </a:lnTo>
                <a:lnTo>
                  <a:pt x="389" y="475"/>
                </a:lnTo>
                <a:lnTo>
                  <a:pt x="352" y="496"/>
                </a:lnTo>
                <a:lnTo>
                  <a:pt x="318" y="519"/>
                </a:lnTo>
                <a:lnTo>
                  <a:pt x="285" y="537"/>
                </a:lnTo>
                <a:lnTo>
                  <a:pt x="257" y="556"/>
                </a:lnTo>
                <a:lnTo>
                  <a:pt x="230" y="571"/>
                </a:lnTo>
                <a:lnTo>
                  <a:pt x="206" y="584"/>
                </a:lnTo>
                <a:lnTo>
                  <a:pt x="169" y="599"/>
                </a:lnTo>
                <a:lnTo>
                  <a:pt x="149" y="592"/>
                </a:lnTo>
                <a:lnTo>
                  <a:pt x="146" y="560"/>
                </a:lnTo>
                <a:lnTo>
                  <a:pt x="160" y="498"/>
                </a:lnTo>
                <a:lnTo>
                  <a:pt x="176" y="453"/>
                </a:lnTo>
                <a:lnTo>
                  <a:pt x="199" y="398"/>
                </a:lnTo>
                <a:lnTo>
                  <a:pt x="146" y="380"/>
                </a:lnTo>
                <a:lnTo>
                  <a:pt x="65" y="348"/>
                </a:lnTo>
                <a:lnTo>
                  <a:pt x="5" y="310"/>
                </a:lnTo>
                <a:lnTo>
                  <a:pt x="0" y="289"/>
                </a:lnTo>
                <a:lnTo>
                  <a:pt x="21" y="271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Freeform 7"/>
          <p:cNvSpPr>
            <a:spLocks/>
          </p:cNvSpPr>
          <p:nvPr/>
        </p:nvSpPr>
        <p:spPr bwMode="auto">
          <a:xfrm>
            <a:off x="8766175" y="4343400"/>
            <a:ext cx="377825" cy="858838"/>
          </a:xfrm>
          <a:custGeom>
            <a:avLst/>
            <a:gdLst>
              <a:gd name="T0" fmla="*/ 461189468 w 238"/>
              <a:gd name="T1" fmla="*/ 156249758 h 541"/>
              <a:gd name="T2" fmla="*/ 599797232 w 238"/>
              <a:gd name="T3" fmla="*/ 1202115879 h 541"/>
              <a:gd name="T4" fmla="*/ 554434431 w 238"/>
              <a:gd name="T5" fmla="*/ 1287801203 h 541"/>
              <a:gd name="T6" fmla="*/ 519152253 w 238"/>
              <a:gd name="T7" fmla="*/ 1320562445 h 541"/>
              <a:gd name="T8" fmla="*/ 478829763 w 238"/>
              <a:gd name="T9" fmla="*/ 1345764011 h 541"/>
              <a:gd name="T10" fmla="*/ 284778476 w 238"/>
              <a:gd name="T11" fmla="*/ 1363405900 h 541"/>
              <a:gd name="T12" fmla="*/ 120967519 w 238"/>
              <a:gd name="T13" fmla="*/ 1282760890 h 541"/>
              <a:gd name="T14" fmla="*/ 85685315 w 238"/>
              <a:gd name="T15" fmla="*/ 1207156192 h 541"/>
              <a:gd name="T16" fmla="*/ 85685315 w 238"/>
              <a:gd name="T17" fmla="*/ 1113909605 h 541"/>
              <a:gd name="T18" fmla="*/ 120967519 w 238"/>
              <a:gd name="T19" fmla="*/ 877014887 h 541"/>
              <a:gd name="T20" fmla="*/ 103327198 w 238"/>
              <a:gd name="T21" fmla="*/ 662802173 h 541"/>
              <a:gd name="T22" fmla="*/ 57964397 w 238"/>
              <a:gd name="T23" fmla="*/ 456149333 h 541"/>
              <a:gd name="T24" fmla="*/ 0 w 238"/>
              <a:gd name="T25" fmla="*/ 214214202 h 541"/>
              <a:gd name="T26" fmla="*/ 5040313 w 238"/>
              <a:gd name="T27" fmla="*/ 133569142 h 541"/>
              <a:gd name="T28" fmla="*/ 45362813 w 238"/>
              <a:gd name="T29" fmla="*/ 68045046 h 541"/>
              <a:gd name="T30" fmla="*/ 110886896 w 238"/>
              <a:gd name="T31" fmla="*/ 25201572 h 541"/>
              <a:gd name="T32" fmla="*/ 191531875 w 238"/>
              <a:gd name="T33" fmla="*/ 0 h 541"/>
              <a:gd name="T34" fmla="*/ 360383144 w 238"/>
              <a:gd name="T35" fmla="*/ 25201572 h 541"/>
              <a:gd name="T36" fmla="*/ 461189468 w 238"/>
              <a:gd name="T37" fmla="*/ 156249758 h 541"/>
              <a:gd name="T38" fmla="*/ 461189468 w 238"/>
              <a:gd name="T39" fmla="*/ 156249758 h 5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8"/>
              <a:gd name="T61" fmla="*/ 0 h 541"/>
              <a:gd name="T62" fmla="*/ 238 w 238"/>
              <a:gd name="T63" fmla="*/ 541 h 54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8" h="541">
                <a:moveTo>
                  <a:pt x="183" y="62"/>
                </a:moveTo>
                <a:lnTo>
                  <a:pt x="238" y="477"/>
                </a:lnTo>
                <a:lnTo>
                  <a:pt x="220" y="511"/>
                </a:lnTo>
                <a:lnTo>
                  <a:pt x="206" y="524"/>
                </a:lnTo>
                <a:lnTo>
                  <a:pt x="190" y="534"/>
                </a:lnTo>
                <a:lnTo>
                  <a:pt x="113" y="541"/>
                </a:lnTo>
                <a:lnTo>
                  <a:pt x="48" y="509"/>
                </a:lnTo>
                <a:lnTo>
                  <a:pt x="34" y="479"/>
                </a:lnTo>
                <a:lnTo>
                  <a:pt x="34" y="442"/>
                </a:lnTo>
                <a:lnTo>
                  <a:pt x="48" y="348"/>
                </a:lnTo>
                <a:lnTo>
                  <a:pt x="41" y="263"/>
                </a:lnTo>
                <a:lnTo>
                  <a:pt x="23" y="181"/>
                </a:lnTo>
                <a:lnTo>
                  <a:pt x="0" y="85"/>
                </a:lnTo>
                <a:lnTo>
                  <a:pt x="2" y="53"/>
                </a:lnTo>
                <a:lnTo>
                  <a:pt x="18" y="27"/>
                </a:lnTo>
                <a:lnTo>
                  <a:pt x="44" y="10"/>
                </a:lnTo>
                <a:lnTo>
                  <a:pt x="76" y="0"/>
                </a:lnTo>
                <a:lnTo>
                  <a:pt x="143" y="10"/>
                </a:lnTo>
                <a:lnTo>
                  <a:pt x="183" y="62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Freeform 8"/>
          <p:cNvSpPr>
            <a:spLocks/>
          </p:cNvSpPr>
          <p:nvPr/>
        </p:nvSpPr>
        <p:spPr bwMode="auto">
          <a:xfrm>
            <a:off x="7856538" y="5843588"/>
            <a:ext cx="1287462" cy="1014412"/>
          </a:xfrm>
          <a:custGeom>
            <a:avLst/>
            <a:gdLst>
              <a:gd name="T0" fmla="*/ 52922476 w 811"/>
              <a:gd name="T1" fmla="*/ 682961151 h 639"/>
              <a:gd name="T2" fmla="*/ 70564351 w 811"/>
              <a:gd name="T3" fmla="*/ 645159634 h 639"/>
              <a:gd name="T4" fmla="*/ 128527136 w 811"/>
              <a:gd name="T5" fmla="*/ 612396838 h 639"/>
              <a:gd name="T6" fmla="*/ 327620186 w 811"/>
              <a:gd name="T7" fmla="*/ 559474396 h 639"/>
              <a:gd name="T8" fmla="*/ 713203132 w 811"/>
              <a:gd name="T9" fmla="*/ 511590676 h 639"/>
              <a:gd name="T10" fmla="*/ 758565913 w 811"/>
              <a:gd name="T11" fmla="*/ 327620125 h 639"/>
              <a:gd name="T12" fmla="*/ 793848076 w 811"/>
              <a:gd name="T13" fmla="*/ 171370525 h 639"/>
              <a:gd name="T14" fmla="*/ 841732004 w 811"/>
              <a:gd name="T15" fmla="*/ 100806187 h 639"/>
              <a:gd name="T16" fmla="*/ 887094785 w 811"/>
              <a:gd name="T17" fmla="*/ 52922466 h 639"/>
              <a:gd name="T18" fmla="*/ 965218781 w 811"/>
              <a:gd name="T19" fmla="*/ 0 h 639"/>
              <a:gd name="T20" fmla="*/ 1028223438 w 811"/>
              <a:gd name="T21" fmla="*/ 5040310 h 639"/>
              <a:gd name="T22" fmla="*/ 1081145889 w 811"/>
              <a:gd name="T23" fmla="*/ 47882146 h 639"/>
              <a:gd name="T24" fmla="*/ 1197072997 w 811"/>
              <a:gd name="T25" fmla="*/ 231854271 h 639"/>
              <a:gd name="T26" fmla="*/ 1262597014 w 811"/>
              <a:gd name="T27" fmla="*/ 345260410 h 639"/>
              <a:gd name="T28" fmla="*/ 1343241958 w 811"/>
              <a:gd name="T29" fmla="*/ 461187595 h 639"/>
              <a:gd name="T30" fmla="*/ 1577617122 w 811"/>
              <a:gd name="T31" fmla="*/ 420865130 h 639"/>
              <a:gd name="T32" fmla="*/ 1776708931 w 811"/>
              <a:gd name="T33" fmla="*/ 393144130 h 639"/>
              <a:gd name="T34" fmla="*/ 2021164713 w 811"/>
              <a:gd name="T35" fmla="*/ 388103822 h 639"/>
              <a:gd name="T36" fmla="*/ 2043845310 w 811"/>
              <a:gd name="T37" fmla="*/ 430945746 h 639"/>
              <a:gd name="T38" fmla="*/ 1990922859 w 811"/>
              <a:gd name="T39" fmla="*/ 511590676 h 639"/>
              <a:gd name="T40" fmla="*/ 1932958511 w 811"/>
              <a:gd name="T41" fmla="*/ 569555013 h 639"/>
              <a:gd name="T42" fmla="*/ 1852313567 w 811"/>
              <a:gd name="T43" fmla="*/ 640119326 h 639"/>
              <a:gd name="T44" fmla="*/ 1799391116 w 811"/>
              <a:gd name="T45" fmla="*/ 677920843 h 639"/>
              <a:gd name="T46" fmla="*/ 1741426768 w 811"/>
              <a:gd name="T47" fmla="*/ 720764255 h 639"/>
              <a:gd name="T48" fmla="*/ 1683464008 w 811"/>
              <a:gd name="T49" fmla="*/ 768646388 h 639"/>
              <a:gd name="T50" fmla="*/ 1605338028 w 811"/>
              <a:gd name="T51" fmla="*/ 819049469 h 639"/>
              <a:gd name="T52" fmla="*/ 1701104296 w 811"/>
              <a:gd name="T53" fmla="*/ 970258910 h 639"/>
              <a:gd name="T54" fmla="*/ 1769149262 w 811"/>
              <a:gd name="T55" fmla="*/ 1126508461 h 639"/>
              <a:gd name="T56" fmla="*/ 1852313567 w 811"/>
              <a:gd name="T57" fmla="*/ 1459168795 h 639"/>
              <a:gd name="T58" fmla="*/ 1827112022 w 811"/>
              <a:gd name="T59" fmla="*/ 1572576521 h 639"/>
              <a:gd name="T60" fmla="*/ 1794350807 w 811"/>
              <a:gd name="T61" fmla="*/ 1600297422 h 639"/>
              <a:gd name="T62" fmla="*/ 1751507386 w 811"/>
              <a:gd name="T63" fmla="*/ 1610378038 h 639"/>
              <a:gd name="T64" fmla="*/ 1489410920 w 811"/>
              <a:gd name="T65" fmla="*/ 1517133132 h 639"/>
              <a:gd name="T66" fmla="*/ 1413806285 w 811"/>
              <a:gd name="T67" fmla="*/ 1474289719 h 639"/>
              <a:gd name="T68" fmla="*/ 1338201649 w 811"/>
              <a:gd name="T69" fmla="*/ 1426407586 h 639"/>
              <a:gd name="T70" fmla="*/ 1262597014 w 811"/>
              <a:gd name="T71" fmla="*/ 1378523866 h 639"/>
              <a:gd name="T72" fmla="*/ 1192032688 w 811"/>
              <a:gd name="T73" fmla="*/ 1330641733 h 639"/>
              <a:gd name="T74" fmla="*/ 1121468361 w 811"/>
              <a:gd name="T75" fmla="*/ 1282758012 h 639"/>
              <a:gd name="T76" fmla="*/ 1068545910 w 811"/>
              <a:gd name="T77" fmla="*/ 1244956495 h 639"/>
              <a:gd name="T78" fmla="*/ 982860657 w 811"/>
              <a:gd name="T79" fmla="*/ 1199593722 h 639"/>
              <a:gd name="T80" fmla="*/ 887094785 w 811"/>
              <a:gd name="T81" fmla="*/ 1249996803 h 639"/>
              <a:gd name="T82" fmla="*/ 801409333 w 811"/>
              <a:gd name="T83" fmla="*/ 1307959552 h 639"/>
              <a:gd name="T84" fmla="*/ 725804698 w 811"/>
              <a:gd name="T85" fmla="*/ 1355843273 h 639"/>
              <a:gd name="T86" fmla="*/ 647679114 w 811"/>
              <a:gd name="T87" fmla="*/ 1401206046 h 639"/>
              <a:gd name="T88" fmla="*/ 579635736 w 811"/>
              <a:gd name="T89" fmla="*/ 1444047871 h 639"/>
              <a:gd name="T90" fmla="*/ 519152028 w 811"/>
              <a:gd name="T91" fmla="*/ 1474289719 h 639"/>
              <a:gd name="T92" fmla="*/ 425905517 w 811"/>
              <a:gd name="T93" fmla="*/ 1512092824 h 639"/>
              <a:gd name="T94" fmla="*/ 375502328 w 811"/>
              <a:gd name="T95" fmla="*/ 1491931591 h 639"/>
              <a:gd name="T96" fmla="*/ 367942658 w 811"/>
              <a:gd name="T97" fmla="*/ 1411286662 h 639"/>
              <a:gd name="T98" fmla="*/ 408265130 w 811"/>
              <a:gd name="T99" fmla="*/ 1255037111 h 639"/>
              <a:gd name="T100" fmla="*/ 443547393 w 811"/>
              <a:gd name="T101" fmla="*/ 1141629385 h 639"/>
              <a:gd name="T102" fmla="*/ 504031101 w 811"/>
              <a:gd name="T103" fmla="*/ 1005541067 h 639"/>
              <a:gd name="T104" fmla="*/ 367942658 w 811"/>
              <a:gd name="T105" fmla="*/ 957658934 h 639"/>
              <a:gd name="T106" fmla="*/ 163809299 w 811"/>
              <a:gd name="T107" fmla="*/ 877014005 h 639"/>
              <a:gd name="T108" fmla="*/ 12599982 w 811"/>
              <a:gd name="T109" fmla="*/ 781247952 h 639"/>
              <a:gd name="T110" fmla="*/ 0 w 811"/>
              <a:gd name="T111" fmla="*/ 730844871 h 639"/>
              <a:gd name="T112" fmla="*/ 52922476 w 811"/>
              <a:gd name="T113" fmla="*/ 682961151 h 639"/>
              <a:gd name="T114" fmla="*/ 52922476 w 811"/>
              <a:gd name="T115" fmla="*/ 682961151 h 6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11"/>
              <a:gd name="T175" fmla="*/ 0 h 639"/>
              <a:gd name="T176" fmla="*/ 811 w 811"/>
              <a:gd name="T177" fmla="*/ 639 h 63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11" h="639">
                <a:moveTo>
                  <a:pt x="21" y="271"/>
                </a:moveTo>
                <a:lnTo>
                  <a:pt x="28" y="256"/>
                </a:lnTo>
                <a:lnTo>
                  <a:pt x="51" y="243"/>
                </a:lnTo>
                <a:lnTo>
                  <a:pt x="130" y="222"/>
                </a:lnTo>
                <a:lnTo>
                  <a:pt x="283" y="203"/>
                </a:lnTo>
                <a:lnTo>
                  <a:pt x="301" y="130"/>
                </a:lnTo>
                <a:lnTo>
                  <a:pt x="315" y="68"/>
                </a:lnTo>
                <a:lnTo>
                  <a:pt x="334" y="40"/>
                </a:lnTo>
                <a:lnTo>
                  <a:pt x="352" y="21"/>
                </a:lnTo>
                <a:lnTo>
                  <a:pt x="383" y="0"/>
                </a:lnTo>
                <a:lnTo>
                  <a:pt x="408" y="2"/>
                </a:lnTo>
                <a:lnTo>
                  <a:pt x="429" y="19"/>
                </a:lnTo>
                <a:lnTo>
                  <a:pt x="475" y="92"/>
                </a:lnTo>
                <a:lnTo>
                  <a:pt x="501" y="137"/>
                </a:lnTo>
                <a:lnTo>
                  <a:pt x="533" y="183"/>
                </a:lnTo>
                <a:lnTo>
                  <a:pt x="626" y="167"/>
                </a:lnTo>
                <a:lnTo>
                  <a:pt x="705" y="156"/>
                </a:lnTo>
                <a:lnTo>
                  <a:pt x="802" y="154"/>
                </a:lnTo>
                <a:lnTo>
                  <a:pt x="811" y="171"/>
                </a:lnTo>
                <a:lnTo>
                  <a:pt x="790" y="203"/>
                </a:lnTo>
                <a:lnTo>
                  <a:pt x="767" y="226"/>
                </a:lnTo>
                <a:lnTo>
                  <a:pt x="735" y="254"/>
                </a:lnTo>
                <a:lnTo>
                  <a:pt x="714" y="269"/>
                </a:lnTo>
                <a:lnTo>
                  <a:pt x="691" y="286"/>
                </a:lnTo>
                <a:lnTo>
                  <a:pt x="668" y="305"/>
                </a:lnTo>
                <a:lnTo>
                  <a:pt x="637" y="325"/>
                </a:lnTo>
                <a:lnTo>
                  <a:pt x="675" y="385"/>
                </a:lnTo>
                <a:lnTo>
                  <a:pt x="702" y="447"/>
                </a:lnTo>
                <a:lnTo>
                  <a:pt x="735" y="579"/>
                </a:lnTo>
                <a:lnTo>
                  <a:pt x="725" y="624"/>
                </a:lnTo>
                <a:lnTo>
                  <a:pt x="712" y="635"/>
                </a:lnTo>
                <a:lnTo>
                  <a:pt x="695" y="639"/>
                </a:lnTo>
                <a:lnTo>
                  <a:pt x="591" y="602"/>
                </a:lnTo>
                <a:lnTo>
                  <a:pt x="561" y="585"/>
                </a:lnTo>
                <a:lnTo>
                  <a:pt x="531" y="566"/>
                </a:lnTo>
                <a:lnTo>
                  <a:pt x="501" y="547"/>
                </a:lnTo>
                <a:lnTo>
                  <a:pt x="473" y="528"/>
                </a:lnTo>
                <a:lnTo>
                  <a:pt x="445" y="509"/>
                </a:lnTo>
                <a:lnTo>
                  <a:pt x="424" y="494"/>
                </a:lnTo>
                <a:lnTo>
                  <a:pt x="390" y="476"/>
                </a:lnTo>
                <a:lnTo>
                  <a:pt x="352" y="496"/>
                </a:lnTo>
                <a:lnTo>
                  <a:pt x="318" y="519"/>
                </a:lnTo>
                <a:lnTo>
                  <a:pt x="288" y="538"/>
                </a:lnTo>
                <a:lnTo>
                  <a:pt x="257" y="556"/>
                </a:lnTo>
                <a:lnTo>
                  <a:pt x="230" y="573"/>
                </a:lnTo>
                <a:lnTo>
                  <a:pt x="206" y="585"/>
                </a:lnTo>
                <a:lnTo>
                  <a:pt x="169" y="600"/>
                </a:lnTo>
                <a:lnTo>
                  <a:pt x="149" y="592"/>
                </a:lnTo>
                <a:lnTo>
                  <a:pt x="146" y="560"/>
                </a:lnTo>
                <a:lnTo>
                  <a:pt x="162" y="498"/>
                </a:lnTo>
                <a:lnTo>
                  <a:pt x="176" y="453"/>
                </a:lnTo>
                <a:lnTo>
                  <a:pt x="200" y="399"/>
                </a:lnTo>
                <a:lnTo>
                  <a:pt x="146" y="380"/>
                </a:lnTo>
                <a:lnTo>
                  <a:pt x="65" y="348"/>
                </a:lnTo>
                <a:lnTo>
                  <a:pt x="5" y="310"/>
                </a:lnTo>
                <a:lnTo>
                  <a:pt x="0" y="290"/>
                </a:lnTo>
                <a:lnTo>
                  <a:pt x="21" y="271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Freeform 9"/>
          <p:cNvSpPr>
            <a:spLocks/>
          </p:cNvSpPr>
          <p:nvPr/>
        </p:nvSpPr>
        <p:spPr bwMode="auto">
          <a:xfrm rot="-5189828">
            <a:off x="-198438" y="2179638"/>
            <a:ext cx="1304925" cy="298450"/>
          </a:xfrm>
          <a:custGeom>
            <a:avLst/>
            <a:gdLst>
              <a:gd name="T0" fmla="*/ 133569085 w 822"/>
              <a:gd name="T1" fmla="*/ 98286880 h 188"/>
              <a:gd name="T2" fmla="*/ 647680956 w 822"/>
              <a:gd name="T3" fmla="*/ 55443444 h 188"/>
              <a:gd name="T4" fmla="*/ 887095133 w 822"/>
              <a:gd name="T5" fmla="*/ 17641888 h 188"/>
              <a:gd name="T6" fmla="*/ 1161792877 w 822"/>
              <a:gd name="T7" fmla="*/ 0 h 188"/>
              <a:gd name="T8" fmla="*/ 1552416186 w 822"/>
              <a:gd name="T9" fmla="*/ 22682199 h 188"/>
              <a:gd name="T10" fmla="*/ 1925399597 w 822"/>
              <a:gd name="T11" fmla="*/ 103327191 h 188"/>
              <a:gd name="T12" fmla="*/ 2013605833 w 822"/>
              <a:gd name="T13" fmla="*/ 146169065 h 188"/>
              <a:gd name="T14" fmla="*/ 2066528305 w 822"/>
              <a:gd name="T15" fmla="*/ 204133433 h 188"/>
              <a:gd name="T16" fmla="*/ 2071568616 w 822"/>
              <a:gd name="T17" fmla="*/ 340221876 h 188"/>
              <a:gd name="T18" fmla="*/ 2031246128 w 822"/>
              <a:gd name="T19" fmla="*/ 405745917 h 188"/>
              <a:gd name="T20" fmla="*/ 1965722085 w 822"/>
              <a:gd name="T21" fmla="*/ 448587865 h 188"/>
              <a:gd name="T22" fmla="*/ 1880036798 w 822"/>
              <a:gd name="T23" fmla="*/ 473789420 h 188"/>
              <a:gd name="T24" fmla="*/ 1779230578 w 822"/>
              <a:gd name="T25" fmla="*/ 463708798 h 188"/>
              <a:gd name="T26" fmla="*/ 1469251848 w 822"/>
              <a:gd name="T27" fmla="*/ 410786228 h 188"/>
              <a:gd name="T28" fmla="*/ 1154231617 w 822"/>
              <a:gd name="T29" fmla="*/ 403224968 h 188"/>
              <a:gd name="T30" fmla="*/ 635079385 w 822"/>
              <a:gd name="T31" fmla="*/ 360383120 h 188"/>
              <a:gd name="T32" fmla="*/ 395665307 w 822"/>
              <a:gd name="T33" fmla="*/ 327620305 h 188"/>
              <a:gd name="T34" fmla="*/ 115927203 w 822"/>
              <a:gd name="T35" fmla="*/ 302418751 h 188"/>
              <a:gd name="T36" fmla="*/ 22682199 w 822"/>
              <a:gd name="T37" fmla="*/ 269657524 h 188"/>
              <a:gd name="T38" fmla="*/ 0 w 822"/>
              <a:gd name="T39" fmla="*/ 194052812 h 188"/>
              <a:gd name="T40" fmla="*/ 32762828 w 822"/>
              <a:gd name="T41" fmla="*/ 128528770 h 188"/>
              <a:gd name="T42" fmla="*/ 133569085 w 822"/>
              <a:gd name="T43" fmla="*/ 98286880 h 188"/>
              <a:gd name="T44" fmla="*/ 133569085 w 822"/>
              <a:gd name="T45" fmla="*/ 98286880 h 1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22"/>
              <a:gd name="T70" fmla="*/ 0 h 188"/>
              <a:gd name="T71" fmla="*/ 822 w 822"/>
              <a:gd name="T72" fmla="*/ 188 h 1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22" h="188">
                <a:moveTo>
                  <a:pt x="53" y="39"/>
                </a:moveTo>
                <a:lnTo>
                  <a:pt x="257" y="22"/>
                </a:lnTo>
                <a:lnTo>
                  <a:pt x="352" y="7"/>
                </a:lnTo>
                <a:lnTo>
                  <a:pt x="461" y="0"/>
                </a:lnTo>
                <a:lnTo>
                  <a:pt x="616" y="9"/>
                </a:lnTo>
                <a:lnTo>
                  <a:pt x="764" y="41"/>
                </a:lnTo>
                <a:lnTo>
                  <a:pt x="799" y="58"/>
                </a:lnTo>
                <a:lnTo>
                  <a:pt x="820" y="81"/>
                </a:lnTo>
                <a:lnTo>
                  <a:pt x="822" y="135"/>
                </a:lnTo>
                <a:lnTo>
                  <a:pt x="806" y="161"/>
                </a:lnTo>
                <a:lnTo>
                  <a:pt x="780" y="178"/>
                </a:lnTo>
                <a:lnTo>
                  <a:pt x="746" y="188"/>
                </a:lnTo>
                <a:lnTo>
                  <a:pt x="706" y="184"/>
                </a:lnTo>
                <a:lnTo>
                  <a:pt x="583" y="163"/>
                </a:lnTo>
                <a:lnTo>
                  <a:pt x="458" y="160"/>
                </a:lnTo>
                <a:lnTo>
                  <a:pt x="252" y="143"/>
                </a:lnTo>
                <a:lnTo>
                  <a:pt x="157" y="130"/>
                </a:lnTo>
                <a:lnTo>
                  <a:pt x="46" y="120"/>
                </a:lnTo>
                <a:lnTo>
                  <a:pt x="9" y="107"/>
                </a:lnTo>
                <a:lnTo>
                  <a:pt x="0" y="77"/>
                </a:lnTo>
                <a:lnTo>
                  <a:pt x="13" y="51"/>
                </a:lnTo>
                <a:lnTo>
                  <a:pt x="53" y="39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Freeform 10"/>
          <p:cNvSpPr>
            <a:spLocks/>
          </p:cNvSpPr>
          <p:nvPr/>
        </p:nvSpPr>
        <p:spPr bwMode="auto">
          <a:xfrm rot="-3488177">
            <a:off x="2309019" y="53181"/>
            <a:ext cx="450850" cy="954088"/>
          </a:xfrm>
          <a:custGeom>
            <a:avLst/>
            <a:gdLst>
              <a:gd name="T0" fmla="*/ 645926047 w 238"/>
              <a:gd name="T1" fmla="*/ 192829794 h 541"/>
              <a:gd name="T2" fmla="*/ 854057675 w 238"/>
              <a:gd name="T3" fmla="*/ 1483544887 h 541"/>
              <a:gd name="T4" fmla="*/ 789464905 w 238"/>
              <a:gd name="T5" fmla="*/ 1589289886 h 541"/>
              <a:gd name="T6" fmla="*/ 739227346 w 238"/>
              <a:gd name="T7" fmla="*/ 1629721331 h 541"/>
              <a:gd name="T8" fmla="*/ 681810288 w 238"/>
              <a:gd name="T9" fmla="*/ 1660823528 h 541"/>
              <a:gd name="T10" fmla="*/ 405497914 w 238"/>
              <a:gd name="T11" fmla="*/ 1682594713 h 541"/>
              <a:gd name="T12" fmla="*/ 172247447 w 238"/>
              <a:gd name="T13" fmla="*/ 1583069800 h 541"/>
              <a:gd name="T14" fmla="*/ 122007964 w 238"/>
              <a:gd name="T15" fmla="*/ 1489764973 h 541"/>
              <a:gd name="T16" fmla="*/ 122007964 w 238"/>
              <a:gd name="T17" fmla="*/ 1374688962 h 541"/>
              <a:gd name="T18" fmla="*/ 172247447 w 238"/>
              <a:gd name="T19" fmla="*/ 1082334310 h 541"/>
              <a:gd name="T20" fmla="*/ 147126773 w 238"/>
              <a:gd name="T21" fmla="*/ 817970709 h 541"/>
              <a:gd name="T22" fmla="*/ 71770406 w 238"/>
              <a:gd name="T23" fmla="*/ 559827415 h 541"/>
              <a:gd name="T24" fmla="*/ 0 w 238"/>
              <a:gd name="T25" fmla="*/ 264363491 h 541"/>
              <a:gd name="T26" fmla="*/ 7177608 w 238"/>
              <a:gd name="T27" fmla="*/ 164838523 h 541"/>
              <a:gd name="T28" fmla="*/ 64592800 w 238"/>
              <a:gd name="T29" fmla="*/ 80864681 h 541"/>
              <a:gd name="T30" fmla="*/ 157892235 w 238"/>
              <a:gd name="T31" fmla="*/ 27991278 h 541"/>
              <a:gd name="T32" fmla="*/ 272724518 w 238"/>
              <a:gd name="T33" fmla="*/ 0 h 541"/>
              <a:gd name="T34" fmla="*/ 505975044 w 238"/>
              <a:gd name="T35" fmla="*/ 27991278 h 541"/>
              <a:gd name="T36" fmla="*/ 645926047 w 238"/>
              <a:gd name="T37" fmla="*/ 192829794 h 541"/>
              <a:gd name="T38" fmla="*/ 645926047 w 238"/>
              <a:gd name="T39" fmla="*/ 192829794 h 5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8"/>
              <a:gd name="T61" fmla="*/ 0 h 541"/>
              <a:gd name="T62" fmla="*/ 238 w 238"/>
              <a:gd name="T63" fmla="*/ 541 h 54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8" h="541">
                <a:moveTo>
                  <a:pt x="180" y="62"/>
                </a:moveTo>
                <a:lnTo>
                  <a:pt x="238" y="477"/>
                </a:lnTo>
                <a:lnTo>
                  <a:pt x="220" y="511"/>
                </a:lnTo>
                <a:lnTo>
                  <a:pt x="206" y="524"/>
                </a:lnTo>
                <a:lnTo>
                  <a:pt x="190" y="534"/>
                </a:lnTo>
                <a:lnTo>
                  <a:pt x="113" y="541"/>
                </a:lnTo>
                <a:lnTo>
                  <a:pt x="48" y="509"/>
                </a:lnTo>
                <a:lnTo>
                  <a:pt x="34" y="479"/>
                </a:lnTo>
                <a:lnTo>
                  <a:pt x="34" y="442"/>
                </a:lnTo>
                <a:lnTo>
                  <a:pt x="48" y="348"/>
                </a:lnTo>
                <a:lnTo>
                  <a:pt x="41" y="263"/>
                </a:lnTo>
                <a:lnTo>
                  <a:pt x="20" y="180"/>
                </a:lnTo>
                <a:lnTo>
                  <a:pt x="0" y="85"/>
                </a:lnTo>
                <a:lnTo>
                  <a:pt x="2" y="53"/>
                </a:lnTo>
                <a:lnTo>
                  <a:pt x="18" y="26"/>
                </a:lnTo>
                <a:lnTo>
                  <a:pt x="44" y="9"/>
                </a:lnTo>
                <a:lnTo>
                  <a:pt x="76" y="0"/>
                </a:lnTo>
                <a:lnTo>
                  <a:pt x="141" y="9"/>
                </a:lnTo>
                <a:lnTo>
                  <a:pt x="180" y="62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Freeform 11"/>
          <p:cNvSpPr>
            <a:spLocks/>
          </p:cNvSpPr>
          <p:nvPr/>
        </p:nvSpPr>
        <p:spPr bwMode="auto">
          <a:xfrm rot="-9421322">
            <a:off x="0" y="304800"/>
            <a:ext cx="1287463" cy="1014413"/>
          </a:xfrm>
          <a:custGeom>
            <a:avLst/>
            <a:gdLst>
              <a:gd name="T0" fmla="*/ 52924104 w 811"/>
              <a:gd name="T1" fmla="*/ 682963412 h 639"/>
              <a:gd name="T2" fmla="*/ 70564406 w 811"/>
              <a:gd name="T3" fmla="*/ 645160270 h 639"/>
              <a:gd name="T4" fmla="*/ 128528823 w 811"/>
              <a:gd name="T5" fmla="*/ 609878079 h 639"/>
              <a:gd name="T6" fmla="*/ 327620440 w 811"/>
              <a:gd name="T7" fmla="*/ 559474948 h 639"/>
              <a:gd name="T8" fmla="*/ 713205273 w 811"/>
              <a:gd name="T9" fmla="*/ 511592768 h 639"/>
              <a:gd name="T10" fmla="*/ 753527777 w 811"/>
              <a:gd name="T11" fmla="*/ 327620448 h 639"/>
              <a:gd name="T12" fmla="*/ 793850280 w 811"/>
              <a:gd name="T13" fmla="*/ 171370694 h 639"/>
              <a:gd name="T14" fmla="*/ 841732658 w 811"/>
              <a:gd name="T15" fmla="*/ 100806286 h 639"/>
              <a:gd name="T16" fmla="*/ 887095474 w 811"/>
              <a:gd name="T17" fmla="*/ 52924106 h 639"/>
              <a:gd name="T18" fmla="*/ 957659856 w 811"/>
              <a:gd name="T19" fmla="*/ 0 h 639"/>
              <a:gd name="T20" fmla="*/ 1023183924 w 811"/>
              <a:gd name="T21" fmla="*/ 5040315 h 639"/>
              <a:gd name="T22" fmla="*/ 1081148316 w 811"/>
              <a:gd name="T23" fmla="*/ 47883780 h 639"/>
              <a:gd name="T24" fmla="*/ 1197075514 w 811"/>
              <a:gd name="T25" fmla="*/ 231854500 h 639"/>
              <a:gd name="T26" fmla="*/ 1262599582 w 811"/>
              <a:gd name="T27" fmla="*/ 345262337 h 639"/>
              <a:gd name="T28" fmla="*/ 1338204276 w 811"/>
              <a:gd name="T29" fmla="*/ 458668687 h 639"/>
              <a:gd name="T30" fmla="*/ 1577618347 w 811"/>
              <a:gd name="T31" fmla="*/ 420867133 h 639"/>
              <a:gd name="T32" fmla="*/ 1776711899 w 811"/>
              <a:gd name="T33" fmla="*/ 393144518 h 639"/>
              <a:gd name="T34" fmla="*/ 2021166283 w 811"/>
              <a:gd name="T35" fmla="*/ 388104205 h 639"/>
              <a:gd name="T36" fmla="*/ 2043848485 w 811"/>
              <a:gd name="T37" fmla="*/ 430947759 h 639"/>
              <a:gd name="T38" fmla="*/ 1990924405 w 811"/>
              <a:gd name="T39" fmla="*/ 511592768 h 639"/>
              <a:gd name="T40" fmla="*/ 1932961600 w 811"/>
              <a:gd name="T41" fmla="*/ 569555574 h 639"/>
              <a:gd name="T42" fmla="*/ 1852316593 w 811"/>
              <a:gd name="T43" fmla="*/ 640119957 h 639"/>
              <a:gd name="T44" fmla="*/ 1799392513 w 811"/>
              <a:gd name="T45" fmla="*/ 677923099 h 639"/>
              <a:gd name="T46" fmla="*/ 1741429708 w 811"/>
              <a:gd name="T47" fmla="*/ 720764966 h 639"/>
              <a:gd name="T48" fmla="*/ 1675905640 w 811"/>
              <a:gd name="T49" fmla="*/ 766127783 h 639"/>
              <a:gd name="T50" fmla="*/ 1605340862 w 811"/>
              <a:gd name="T51" fmla="*/ 819051864 h 639"/>
              <a:gd name="T52" fmla="*/ 1698586255 w 811"/>
              <a:gd name="T53" fmla="*/ 970261454 h 639"/>
              <a:gd name="T54" fmla="*/ 1769150636 w 811"/>
              <a:gd name="T55" fmla="*/ 1126511159 h 639"/>
              <a:gd name="T56" fmla="*/ 1844755330 w 811"/>
              <a:gd name="T57" fmla="*/ 1454131508 h 639"/>
              <a:gd name="T58" fmla="*/ 1827115028 w 811"/>
              <a:gd name="T59" fmla="*/ 1572578071 h 639"/>
              <a:gd name="T60" fmla="*/ 1794352200 w 811"/>
              <a:gd name="T61" fmla="*/ 1600300587 h 639"/>
              <a:gd name="T62" fmla="*/ 1746470021 w 811"/>
              <a:gd name="T63" fmla="*/ 1610381213 h 639"/>
              <a:gd name="T64" fmla="*/ 1489413664 w 811"/>
              <a:gd name="T65" fmla="*/ 1514615265 h 639"/>
              <a:gd name="T66" fmla="*/ 1408768657 w 811"/>
              <a:gd name="T67" fmla="*/ 1471771810 h 639"/>
              <a:gd name="T68" fmla="*/ 1330643013 w 811"/>
              <a:gd name="T69" fmla="*/ 1426408992 h 639"/>
              <a:gd name="T70" fmla="*/ 1262599582 w 811"/>
              <a:gd name="T71" fmla="*/ 1378526812 h 639"/>
              <a:gd name="T72" fmla="*/ 1186994888 w 811"/>
              <a:gd name="T73" fmla="*/ 1330643044 h 639"/>
              <a:gd name="T74" fmla="*/ 1121470820 w 811"/>
              <a:gd name="T75" fmla="*/ 1282760864 h 639"/>
              <a:gd name="T76" fmla="*/ 1063506427 w 811"/>
              <a:gd name="T77" fmla="*/ 1244957722 h 639"/>
              <a:gd name="T78" fmla="*/ 980342057 w 811"/>
              <a:gd name="T79" fmla="*/ 1197075542 h 639"/>
              <a:gd name="T80" fmla="*/ 887095474 w 811"/>
              <a:gd name="T81" fmla="*/ 1249998035 h 639"/>
              <a:gd name="T82" fmla="*/ 801409956 w 811"/>
              <a:gd name="T83" fmla="*/ 1307962429 h 639"/>
              <a:gd name="T84" fmla="*/ 718245586 w 811"/>
              <a:gd name="T85" fmla="*/ 1353325247 h 639"/>
              <a:gd name="T86" fmla="*/ 647681205 w 811"/>
              <a:gd name="T87" fmla="*/ 1401207427 h 639"/>
              <a:gd name="T88" fmla="*/ 579636187 w 811"/>
              <a:gd name="T89" fmla="*/ 1439010569 h 639"/>
              <a:gd name="T90" fmla="*/ 519152431 w 811"/>
              <a:gd name="T91" fmla="*/ 1471771810 h 639"/>
              <a:gd name="T92" fmla="*/ 425907436 w 811"/>
              <a:gd name="T93" fmla="*/ 1509574952 h 639"/>
              <a:gd name="T94" fmla="*/ 375504207 w 811"/>
              <a:gd name="T95" fmla="*/ 1491933062 h 639"/>
              <a:gd name="T96" fmla="*/ 367942944 w 811"/>
              <a:gd name="T97" fmla="*/ 1411288053 h 639"/>
              <a:gd name="T98" fmla="*/ 403225134 w 811"/>
              <a:gd name="T99" fmla="*/ 1255038348 h 639"/>
              <a:gd name="T100" fmla="*/ 443547737 w 811"/>
              <a:gd name="T101" fmla="*/ 1141632098 h 639"/>
              <a:gd name="T102" fmla="*/ 501512130 w 811"/>
              <a:gd name="T103" fmla="*/ 1003022696 h 639"/>
              <a:gd name="T104" fmla="*/ 367942944 w 811"/>
              <a:gd name="T105" fmla="*/ 957659878 h 639"/>
              <a:gd name="T106" fmla="*/ 163811014 w 811"/>
              <a:gd name="T107" fmla="*/ 877014869 h 639"/>
              <a:gd name="T108" fmla="*/ 12601579 w 811"/>
              <a:gd name="T109" fmla="*/ 781248723 h 639"/>
              <a:gd name="T110" fmla="*/ 0 w 811"/>
              <a:gd name="T111" fmla="*/ 728326229 h 639"/>
              <a:gd name="T112" fmla="*/ 52924104 w 811"/>
              <a:gd name="T113" fmla="*/ 682963412 h 639"/>
              <a:gd name="T114" fmla="*/ 52924104 w 811"/>
              <a:gd name="T115" fmla="*/ 682963412 h 6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11"/>
              <a:gd name="T175" fmla="*/ 0 h 639"/>
              <a:gd name="T176" fmla="*/ 811 w 811"/>
              <a:gd name="T177" fmla="*/ 639 h 63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11" h="639">
                <a:moveTo>
                  <a:pt x="21" y="271"/>
                </a:moveTo>
                <a:lnTo>
                  <a:pt x="28" y="256"/>
                </a:lnTo>
                <a:lnTo>
                  <a:pt x="51" y="242"/>
                </a:lnTo>
                <a:lnTo>
                  <a:pt x="130" y="222"/>
                </a:lnTo>
                <a:lnTo>
                  <a:pt x="283" y="203"/>
                </a:lnTo>
                <a:lnTo>
                  <a:pt x="299" y="130"/>
                </a:lnTo>
                <a:lnTo>
                  <a:pt x="315" y="68"/>
                </a:lnTo>
                <a:lnTo>
                  <a:pt x="334" y="40"/>
                </a:lnTo>
                <a:lnTo>
                  <a:pt x="352" y="21"/>
                </a:lnTo>
                <a:lnTo>
                  <a:pt x="380" y="0"/>
                </a:lnTo>
                <a:lnTo>
                  <a:pt x="406" y="2"/>
                </a:lnTo>
                <a:lnTo>
                  <a:pt x="429" y="19"/>
                </a:lnTo>
                <a:lnTo>
                  <a:pt x="475" y="92"/>
                </a:lnTo>
                <a:lnTo>
                  <a:pt x="501" y="137"/>
                </a:lnTo>
                <a:lnTo>
                  <a:pt x="531" y="182"/>
                </a:lnTo>
                <a:lnTo>
                  <a:pt x="626" y="167"/>
                </a:lnTo>
                <a:lnTo>
                  <a:pt x="705" y="156"/>
                </a:lnTo>
                <a:lnTo>
                  <a:pt x="802" y="154"/>
                </a:lnTo>
                <a:lnTo>
                  <a:pt x="811" y="171"/>
                </a:lnTo>
                <a:lnTo>
                  <a:pt x="790" y="203"/>
                </a:lnTo>
                <a:lnTo>
                  <a:pt x="767" y="226"/>
                </a:lnTo>
                <a:lnTo>
                  <a:pt x="735" y="254"/>
                </a:lnTo>
                <a:lnTo>
                  <a:pt x="714" y="269"/>
                </a:lnTo>
                <a:lnTo>
                  <a:pt x="691" y="286"/>
                </a:lnTo>
                <a:lnTo>
                  <a:pt x="665" y="304"/>
                </a:lnTo>
                <a:lnTo>
                  <a:pt x="637" y="325"/>
                </a:lnTo>
                <a:lnTo>
                  <a:pt x="674" y="385"/>
                </a:lnTo>
                <a:lnTo>
                  <a:pt x="702" y="447"/>
                </a:lnTo>
                <a:lnTo>
                  <a:pt x="732" y="577"/>
                </a:lnTo>
                <a:lnTo>
                  <a:pt x="725" y="624"/>
                </a:lnTo>
                <a:lnTo>
                  <a:pt x="712" y="635"/>
                </a:lnTo>
                <a:lnTo>
                  <a:pt x="693" y="639"/>
                </a:lnTo>
                <a:lnTo>
                  <a:pt x="591" y="601"/>
                </a:lnTo>
                <a:lnTo>
                  <a:pt x="559" y="584"/>
                </a:lnTo>
                <a:lnTo>
                  <a:pt x="528" y="566"/>
                </a:lnTo>
                <a:lnTo>
                  <a:pt x="501" y="547"/>
                </a:lnTo>
                <a:lnTo>
                  <a:pt x="471" y="528"/>
                </a:lnTo>
                <a:lnTo>
                  <a:pt x="445" y="509"/>
                </a:lnTo>
                <a:lnTo>
                  <a:pt x="422" y="494"/>
                </a:lnTo>
                <a:lnTo>
                  <a:pt x="389" y="475"/>
                </a:lnTo>
                <a:lnTo>
                  <a:pt x="352" y="496"/>
                </a:lnTo>
                <a:lnTo>
                  <a:pt x="318" y="519"/>
                </a:lnTo>
                <a:lnTo>
                  <a:pt x="285" y="537"/>
                </a:lnTo>
                <a:lnTo>
                  <a:pt x="257" y="556"/>
                </a:lnTo>
                <a:lnTo>
                  <a:pt x="230" y="571"/>
                </a:lnTo>
                <a:lnTo>
                  <a:pt x="206" y="584"/>
                </a:lnTo>
                <a:lnTo>
                  <a:pt x="169" y="599"/>
                </a:lnTo>
                <a:lnTo>
                  <a:pt x="149" y="592"/>
                </a:lnTo>
                <a:lnTo>
                  <a:pt x="146" y="560"/>
                </a:lnTo>
                <a:lnTo>
                  <a:pt x="160" y="498"/>
                </a:lnTo>
                <a:lnTo>
                  <a:pt x="176" y="453"/>
                </a:lnTo>
                <a:lnTo>
                  <a:pt x="199" y="398"/>
                </a:lnTo>
                <a:lnTo>
                  <a:pt x="146" y="380"/>
                </a:lnTo>
                <a:lnTo>
                  <a:pt x="65" y="348"/>
                </a:lnTo>
                <a:lnTo>
                  <a:pt x="5" y="310"/>
                </a:lnTo>
                <a:lnTo>
                  <a:pt x="0" y="289"/>
                </a:lnTo>
                <a:lnTo>
                  <a:pt x="21" y="271"/>
                </a:lnTo>
                <a:close/>
              </a:path>
            </a:pathLst>
          </a:custGeom>
          <a:solidFill>
            <a:srgbClr val="C27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Freeform 12"/>
          <p:cNvSpPr>
            <a:spLocks/>
          </p:cNvSpPr>
          <p:nvPr/>
        </p:nvSpPr>
        <p:spPr bwMode="auto">
          <a:xfrm rot="-4261562">
            <a:off x="2045494" y="11906"/>
            <a:ext cx="454025" cy="887413"/>
          </a:xfrm>
          <a:custGeom>
            <a:avLst/>
            <a:gdLst>
              <a:gd name="T0" fmla="*/ 665972713 w 238"/>
              <a:gd name="T1" fmla="*/ 166820497 h 541"/>
              <a:gd name="T2" fmla="*/ 866129011 w 238"/>
              <a:gd name="T3" fmla="*/ 1283440156 h 541"/>
              <a:gd name="T4" fmla="*/ 800623521 w 238"/>
              <a:gd name="T5" fmla="*/ 1374920749 h 541"/>
              <a:gd name="T6" fmla="*/ 749675443 w 238"/>
              <a:gd name="T7" fmla="*/ 1409900552 h 541"/>
              <a:gd name="T8" fmla="*/ 691447706 w 238"/>
              <a:gd name="T9" fmla="*/ 1436806705 h 541"/>
              <a:gd name="T10" fmla="*/ 411228388 w 238"/>
              <a:gd name="T11" fmla="*/ 1455640849 h 541"/>
              <a:gd name="T12" fmla="*/ 174681364 w 238"/>
              <a:gd name="T13" fmla="*/ 1369540502 h 541"/>
              <a:gd name="T14" fmla="*/ 123733257 w 238"/>
              <a:gd name="T15" fmla="*/ 1288820402 h 541"/>
              <a:gd name="T16" fmla="*/ 123733257 w 238"/>
              <a:gd name="T17" fmla="*/ 1189266159 h 541"/>
              <a:gd name="T18" fmla="*/ 174681364 w 238"/>
              <a:gd name="T19" fmla="*/ 936345367 h 541"/>
              <a:gd name="T20" fmla="*/ 149206372 w 238"/>
              <a:gd name="T21" fmla="*/ 707640399 h 541"/>
              <a:gd name="T22" fmla="*/ 83700852 w 238"/>
              <a:gd name="T23" fmla="*/ 487007647 h 541"/>
              <a:gd name="T24" fmla="*/ 0 w 238"/>
              <a:gd name="T25" fmla="*/ 228704865 h 541"/>
              <a:gd name="T26" fmla="*/ 7277754 w 238"/>
              <a:gd name="T27" fmla="*/ 142604467 h 541"/>
              <a:gd name="T28" fmla="*/ 65505519 w 238"/>
              <a:gd name="T29" fmla="*/ 72648116 h 541"/>
              <a:gd name="T30" fmla="*/ 160123953 w 238"/>
              <a:gd name="T31" fmla="*/ 26906166 h 541"/>
              <a:gd name="T32" fmla="*/ 276579488 w 238"/>
              <a:gd name="T33" fmla="*/ 0 h 541"/>
              <a:gd name="T34" fmla="*/ 520406231 w 238"/>
              <a:gd name="T35" fmla="*/ 26906166 h 541"/>
              <a:gd name="T36" fmla="*/ 665972713 w 238"/>
              <a:gd name="T37" fmla="*/ 166820497 h 541"/>
              <a:gd name="T38" fmla="*/ 665972713 w 238"/>
              <a:gd name="T39" fmla="*/ 166820497 h 5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38"/>
              <a:gd name="T61" fmla="*/ 0 h 541"/>
              <a:gd name="T62" fmla="*/ 238 w 238"/>
              <a:gd name="T63" fmla="*/ 541 h 54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38" h="541">
                <a:moveTo>
                  <a:pt x="183" y="62"/>
                </a:moveTo>
                <a:lnTo>
                  <a:pt x="238" y="477"/>
                </a:lnTo>
                <a:lnTo>
                  <a:pt x="220" y="511"/>
                </a:lnTo>
                <a:lnTo>
                  <a:pt x="206" y="524"/>
                </a:lnTo>
                <a:lnTo>
                  <a:pt x="190" y="534"/>
                </a:lnTo>
                <a:lnTo>
                  <a:pt x="113" y="541"/>
                </a:lnTo>
                <a:lnTo>
                  <a:pt x="48" y="509"/>
                </a:lnTo>
                <a:lnTo>
                  <a:pt x="34" y="479"/>
                </a:lnTo>
                <a:lnTo>
                  <a:pt x="34" y="442"/>
                </a:lnTo>
                <a:lnTo>
                  <a:pt x="48" y="348"/>
                </a:lnTo>
                <a:lnTo>
                  <a:pt x="41" y="263"/>
                </a:lnTo>
                <a:lnTo>
                  <a:pt x="23" y="181"/>
                </a:lnTo>
                <a:lnTo>
                  <a:pt x="0" y="85"/>
                </a:lnTo>
                <a:lnTo>
                  <a:pt x="2" y="53"/>
                </a:lnTo>
                <a:lnTo>
                  <a:pt x="18" y="27"/>
                </a:lnTo>
                <a:lnTo>
                  <a:pt x="44" y="10"/>
                </a:lnTo>
                <a:lnTo>
                  <a:pt x="76" y="0"/>
                </a:lnTo>
                <a:lnTo>
                  <a:pt x="143" y="10"/>
                </a:lnTo>
                <a:lnTo>
                  <a:pt x="183" y="62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Freeform 13"/>
          <p:cNvSpPr>
            <a:spLocks/>
          </p:cNvSpPr>
          <p:nvPr/>
        </p:nvSpPr>
        <p:spPr bwMode="auto">
          <a:xfrm rot="-6289495">
            <a:off x="-136525" y="136525"/>
            <a:ext cx="1287463" cy="1014413"/>
          </a:xfrm>
          <a:custGeom>
            <a:avLst/>
            <a:gdLst>
              <a:gd name="T0" fmla="*/ 52924104 w 811"/>
              <a:gd name="T1" fmla="*/ 682963412 h 639"/>
              <a:gd name="T2" fmla="*/ 70564406 w 811"/>
              <a:gd name="T3" fmla="*/ 645160270 h 639"/>
              <a:gd name="T4" fmla="*/ 128528823 w 811"/>
              <a:gd name="T5" fmla="*/ 612399029 h 639"/>
              <a:gd name="T6" fmla="*/ 327620440 w 811"/>
              <a:gd name="T7" fmla="*/ 559474948 h 639"/>
              <a:gd name="T8" fmla="*/ 713205273 w 811"/>
              <a:gd name="T9" fmla="*/ 511592768 h 639"/>
              <a:gd name="T10" fmla="*/ 758568090 w 811"/>
              <a:gd name="T11" fmla="*/ 327620448 h 639"/>
              <a:gd name="T12" fmla="*/ 793850280 w 811"/>
              <a:gd name="T13" fmla="*/ 171370694 h 639"/>
              <a:gd name="T14" fmla="*/ 841732658 w 811"/>
              <a:gd name="T15" fmla="*/ 100806286 h 639"/>
              <a:gd name="T16" fmla="*/ 887095474 w 811"/>
              <a:gd name="T17" fmla="*/ 52924106 h 639"/>
              <a:gd name="T18" fmla="*/ 965221119 w 811"/>
              <a:gd name="T19" fmla="*/ 0 h 639"/>
              <a:gd name="T20" fmla="*/ 1028224237 w 811"/>
              <a:gd name="T21" fmla="*/ 5040315 h 639"/>
              <a:gd name="T22" fmla="*/ 1081148316 w 811"/>
              <a:gd name="T23" fmla="*/ 47883780 h 639"/>
              <a:gd name="T24" fmla="*/ 1197075514 w 811"/>
              <a:gd name="T25" fmla="*/ 231854500 h 639"/>
              <a:gd name="T26" fmla="*/ 1262599582 w 811"/>
              <a:gd name="T27" fmla="*/ 345262337 h 639"/>
              <a:gd name="T28" fmla="*/ 1343244589 w 811"/>
              <a:gd name="T29" fmla="*/ 461189637 h 639"/>
              <a:gd name="T30" fmla="*/ 1577618347 w 811"/>
              <a:gd name="T31" fmla="*/ 420867133 h 639"/>
              <a:gd name="T32" fmla="*/ 1776711899 w 811"/>
              <a:gd name="T33" fmla="*/ 393144518 h 639"/>
              <a:gd name="T34" fmla="*/ 2021166283 w 811"/>
              <a:gd name="T35" fmla="*/ 388104205 h 639"/>
              <a:gd name="T36" fmla="*/ 2043848485 w 811"/>
              <a:gd name="T37" fmla="*/ 430947759 h 639"/>
              <a:gd name="T38" fmla="*/ 1990924405 w 811"/>
              <a:gd name="T39" fmla="*/ 511592768 h 639"/>
              <a:gd name="T40" fmla="*/ 1932961600 w 811"/>
              <a:gd name="T41" fmla="*/ 569555574 h 639"/>
              <a:gd name="T42" fmla="*/ 1852316593 w 811"/>
              <a:gd name="T43" fmla="*/ 640119957 h 639"/>
              <a:gd name="T44" fmla="*/ 1799392513 w 811"/>
              <a:gd name="T45" fmla="*/ 677923099 h 639"/>
              <a:gd name="T46" fmla="*/ 1741429708 w 811"/>
              <a:gd name="T47" fmla="*/ 720764966 h 639"/>
              <a:gd name="T48" fmla="*/ 1683465316 w 811"/>
              <a:gd name="T49" fmla="*/ 768648734 h 639"/>
              <a:gd name="T50" fmla="*/ 1605340862 w 811"/>
              <a:gd name="T51" fmla="*/ 819051864 h 639"/>
              <a:gd name="T52" fmla="*/ 1701107205 w 811"/>
              <a:gd name="T53" fmla="*/ 970261454 h 639"/>
              <a:gd name="T54" fmla="*/ 1769150636 w 811"/>
              <a:gd name="T55" fmla="*/ 1126511159 h 639"/>
              <a:gd name="T56" fmla="*/ 1852316593 w 811"/>
              <a:gd name="T57" fmla="*/ 1459171821 h 639"/>
              <a:gd name="T58" fmla="*/ 1827115028 w 811"/>
              <a:gd name="T59" fmla="*/ 1572578071 h 639"/>
              <a:gd name="T60" fmla="*/ 1794352200 w 811"/>
              <a:gd name="T61" fmla="*/ 1600300587 h 639"/>
              <a:gd name="T62" fmla="*/ 1751510334 w 811"/>
              <a:gd name="T63" fmla="*/ 1610381213 h 639"/>
              <a:gd name="T64" fmla="*/ 1489413664 w 811"/>
              <a:gd name="T65" fmla="*/ 1517134628 h 639"/>
              <a:gd name="T66" fmla="*/ 1413808970 w 811"/>
              <a:gd name="T67" fmla="*/ 1474292760 h 639"/>
              <a:gd name="T68" fmla="*/ 1338204276 w 811"/>
              <a:gd name="T69" fmla="*/ 1426408992 h 639"/>
              <a:gd name="T70" fmla="*/ 1262599582 w 811"/>
              <a:gd name="T71" fmla="*/ 1378526812 h 639"/>
              <a:gd name="T72" fmla="*/ 1192035201 w 811"/>
              <a:gd name="T73" fmla="*/ 1330643044 h 639"/>
              <a:gd name="T74" fmla="*/ 1121470820 w 811"/>
              <a:gd name="T75" fmla="*/ 1282760864 h 639"/>
              <a:gd name="T76" fmla="*/ 1068546740 w 811"/>
              <a:gd name="T77" fmla="*/ 1244957722 h 639"/>
              <a:gd name="T78" fmla="*/ 982861420 w 811"/>
              <a:gd name="T79" fmla="*/ 1199594905 h 639"/>
              <a:gd name="T80" fmla="*/ 887095474 w 811"/>
              <a:gd name="T81" fmla="*/ 1249998035 h 639"/>
              <a:gd name="T82" fmla="*/ 801409956 w 811"/>
              <a:gd name="T83" fmla="*/ 1307962429 h 639"/>
              <a:gd name="T84" fmla="*/ 725805262 w 811"/>
              <a:gd name="T85" fmla="*/ 1355844610 h 639"/>
              <a:gd name="T86" fmla="*/ 647681205 w 811"/>
              <a:gd name="T87" fmla="*/ 1401207427 h 639"/>
              <a:gd name="T88" fmla="*/ 579636187 w 811"/>
              <a:gd name="T89" fmla="*/ 1444050882 h 639"/>
              <a:gd name="T90" fmla="*/ 519152431 w 811"/>
              <a:gd name="T91" fmla="*/ 1474292760 h 639"/>
              <a:gd name="T92" fmla="*/ 425907436 w 811"/>
              <a:gd name="T93" fmla="*/ 1512094314 h 639"/>
              <a:gd name="T94" fmla="*/ 375504207 w 811"/>
              <a:gd name="T95" fmla="*/ 1491933062 h 639"/>
              <a:gd name="T96" fmla="*/ 367942944 w 811"/>
              <a:gd name="T97" fmla="*/ 1411288053 h 639"/>
              <a:gd name="T98" fmla="*/ 408265447 w 811"/>
              <a:gd name="T99" fmla="*/ 1255038348 h 639"/>
              <a:gd name="T100" fmla="*/ 443547737 w 811"/>
              <a:gd name="T101" fmla="*/ 1141632098 h 639"/>
              <a:gd name="T102" fmla="*/ 504031492 w 811"/>
              <a:gd name="T103" fmla="*/ 1005543646 h 639"/>
              <a:gd name="T104" fmla="*/ 367942944 w 811"/>
              <a:gd name="T105" fmla="*/ 957659878 h 639"/>
              <a:gd name="T106" fmla="*/ 163811014 w 811"/>
              <a:gd name="T107" fmla="*/ 877014869 h 639"/>
              <a:gd name="T108" fmla="*/ 12601579 w 811"/>
              <a:gd name="T109" fmla="*/ 781248723 h 639"/>
              <a:gd name="T110" fmla="*/ 0 w 811"/>
              <a:gd name="T111" fmla="*/ 730845592 h 639"/>
              <a:gd name="T112" fmla="*/ 52924104 w 811"/>
              <a:gd name="T113" fmla="*/ 682963412 h 639"/>
              <a:gd name="T114" fmla="*/ 52924104 w 811"/>
              <a:gd name="T115" fmla="*/ 682963412 h 6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11"/>
              <a:gd name="T175" fmla="*/ 0 h 639"/>
              <a:gd name="T176" fmla="*/ 811 w 811"/>
              <a:gd name="T177" fmla="*/ 639 h 63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11" h="639">
                <a:moveTo>
                  <a:pt x="21" y="271"/>
                </a:moveTo>
                <a:lnTo>
                  <a:pt x="28" y="256"/>
                </a:lnTo>
                <a:lnTo>
                  <a:pt x="51" y="243"/>
                </a:lnTo>
                <a:lnTo>
                  <a:pt x="130" y="222"/>
                </a:lnTo>
                <a:lnTo>
                  <a:pt x="283" y="203"/>
                </a:lnTo>
                <a:lnTo>
                  <a:pt x="301" y="130"/>
                </a:lnTo>
                <a:lnTo>
                  <a:pt x="315" y="68"/>
                </a:lnTo>
                <a:lnTo>
                  <a:pt x="334" y="40"/>
                </a:lnTo>
                <a:lnTo>
                  <a:pt x="352" y="21"/>
                </a:lnTo>
                <a:lnTo>
                  <a:pt x="383" y="0"/>
                </a:lnTo>
                <a:lnTo>
                  <a:pt x="408" y="2"/>
                </a:lnTo>
                <a:lnTo>
                  <a:pt x="429" y="19"/>
                </a:lnTo>
                <a:lnTo>
                  <a:pt x="475" y="92"/>
                </a:lnTo>
                <a:lnTo>
                  <a:pt x="501" y="137"/>
                </a:lnTo>
                <a:lnTo>
                  <a:pt x="533" y="183"/>
                </a:lnTo>
                <a:lnTo>
                  <a:pt x="626" y="167"/>
                </a:lnTo>
                <a:lnTo>
                  <a:pt x="705" y="156"/>
                </a:lnTo>
                <a:lnTo>
                  <a:pt x="802" y="154"/>
                </a:lnTo>
                <a:lnTo>
                  <a:pt x="811" y="171"/>
                </a:lnTo>
                <a:lnTo>
                  <a:pt x="790" y="203"/>
                </a:lnTo>
                <a:lnTo>
                  <a:pt x="767" y="226"/>
                </a:lnTo>
                <a:lnTo>
                  <a:pt x="735" y="254"/>
                </a:lnTo>
                <a:lnTo>
                  <a:pt x="714" y="269"/>
                </a:lnTo>
                <a:lnTo>
                  <a:pt x="691" y="286"/>
                </a:lnTo>
                <a:lnTo>
                  <a:pt x="668" y="305"/>
                </a:lnTo>
                <a:lnTo>
                  <a:pt x="637" y="325"/>
                </a:lnTo>
                <a:lnTo>
                  <a:pt x="675" y="385"/>
                </a:lnTo>
                <a:lnTo>
                  <a:pt x="702" y="447"/>
                </a:lnTo>
                <a:lnTo>
                  <a:pt x="735" y="579"/>
                </a:lnTo>
                <a:lnTo>
                  <a:pt x="725" y="624"/>
                </a:lnTo>
                <a:lnTo>
                  <a:pt x="712" y="635"/>
                </a:lnTo>
                <a:lnTo>
                  <a:pt x="695" y="639"/>
                </a:lnTo>
                <a:lnTo>
                  <a:pt x="591" y="602"/>
                </a:lnTo>
                <a:lnTo>
                  <a:pt x="561" y="585"/>
                </a:lnTo>
                <a:lnTo>
                  <a:pt x="531" y="566"/>
                </a:lnTo>
                <a:lnTo>
                  <a:pt x="501" y="547"/>
                </a:lnTo>
                <a:lnTo>
                  <a:pt x="473" y="528"/>
                </a:lnTo>
                <a:lnTo>
                  <a:pt x="445" y="509"/>
                </a:lnTo>
                <a:lnTo>
                  <a:pt x="424" y="494"/>
                </a:lnTo>
                <a:lnTo>
                  <a:pt x="390" y="476"/>
                </a:lnTo>
                <a:lnTo>
                  <a:pt x="352" y="496"/>
                </a:lnTo>
                <a:lnTo>
                  <a:pt x="318" y="519"/>
                </a:lnTo>
                <a:lnTo>
                  <a:pt x="288" y="538"/>
                </a:lnTo>
                <a:lnTo>
                  <a:pt x="257" y="556"/>
                </a:lnTo>
                <a:lnTo>
                  <a:pt x="230" y="573"/>
                </a:lnTo>
                <a:lnTo>
                  <a:pt x="206" y="585"/>
                </a:lnTo>
                <a:lnTo>
                  <a:pt x="169" y="600"/>
                </a:lnTo>
                <a:lnTo>
                  <a:pt x="149" y="592"/>
                </a:lnTo>
                <a:lnTo>
                  <a:pt x="146" y="560"/>
                </a:lnTo>
                <a:lnTo>
                  <a:pt x="162" y="498"/>
                </a:lnTo>
                <a:lnTo>
                  <a:pt x="176" y="453"/>
                </a:lnTo>
                <a:lnTo>
                  <a:pt x="200" y="399"/>
                </a:lnTo>
                <a:lnTo>
                  <a:pt x="146" y="380"/>
                </a:lnTo>
                <a:lnTo>
                  <a:pt x="65" y="348"/>
                </a:lnTo>
                <a:lnTo>
                  <a:pt x="5" y="310"/>
                </a:lnTo>
                <a:lnTo>
                  <a:pt x="0" y="290"/>
                </a:lnTo>
                <a:lnTo>
                  <a:pt x="21" y="271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58" name="Picture 5" descr="E:\image\anhdong moi\hd3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421534">
            <a:off x="3810000" y="57912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5" descr="E:\image\anhdong moi\hd3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421534">
            <a:off x="533400" y="53340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5" descr="E:\image\anhdong moi\hd3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9421534">
            <a:off x="7467600" y="52578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685800" y="990600"/>
            <a:ext cx="81534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romanUcPeriod"/>
            </a:pPr>
            <a:r>
              <a:rPr lang="en-US" sz="3600" b="1"/>
              <a:t>Mục tiêu:</a:t>
            </a:r>
          </a:p>
          <a:p>
            <a:pPr marL="609600" indent="-609600"/>
            <a:r>
              <a:rPr lang="en-US" sz="3600" b="1"/>
              <a:t>- </a:t>
            </a:r>
            <a:r>
              <a:rPr lang="en-US" sz="3600" b="1" u="sng"/>
              <a:t>Kiến thức:</a:t>
            </a:r>
            <a:r>
              <a:rPr lang="en-US" sz="3600" b="1"/>
              <a:t> HS biết cách gấp, cắt, dán biển báo giao thông chỉ lối đi thuận chiều và biển báo cấm xe đi ngược chiều.</a:t>
            </a:r>
          </a:p>
          <a:p>
            <a:pPr marL="609600" indent="-609600">
              <a:buFontTx/>
              <a:buChar char="-"/>
            </a:pPr>
            <a:r>
              <a:rPr lang="en-US" sz="3600" b="1" u="sng"/>
              <a:t>Kĩ năng:</a:t>
            </a:r>
            <a:r>
              <a:rPr lang="en-US" sz="3600" b="1"/>
              <a:t> Gấp, cắt, dán được biển báo giao thông chỉ lối đi thuận chiều và biển báo cấm xe đi ngược chiều. </a:t>
            </a:r>
          </a:p>
          <a:p>
            <a:pPr marL="609600" indent="-609600">
              <a:buFontTx/>
              <a:buChar char="-"/>
            </a:pPr>
            <a:r>
              <a:rPr lang="en-US" sz="3600" b="1" u="sng"/>
              <a:t>Thái độ:</a:t>
            </a:r>
            <a:r>
              <a:rPr lang="en-US" sz="3600" b="1"/>
              <a:t> có ý thức chấp hành luật lệ giao thông.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bor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CC9900"/>
              </a:gs>
              <a:gs pos="50000">
                <a:schemeClr val="bg1"/>
              </a:gs>
              <a:gs pos="100000">
                <a:srgbClr val="CC99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</p:pic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5800" y="990600"/>
            <a:ext cx="7924800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rgbClr val="3333CC"/>
                </a:solidFill>
              </a:rPr>
              <a:t> </a:t>
            </a:r>
            <a:r>
              <a:rPr lang="en-US" sz="4000">
                <a:solidFill>
                  <a:srgbClr val="FF9933"/>
                </a:solidFill>
              </a:rPr>
              <a:t>II. Chuẩn bị: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4000">
                <a:latin typeface="Times New Roman" pitchFamily="18" charset="0"/>
              </a:rPr>
              <a:t> GV:+ Hai hình mẫu biển báo giao thông chỉ lối đi thuận chiều và biển cấm xe đi ngược chiều.</a:t>
            </a:r>
          </a:p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       + Quy trình gấp, cắt, dán biển báo giao thông chỉ lối đi thuận chiều và biển báo cấm xe đi ngược chiều có hình vẽ minh hoạ cho từng bước.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195" name="Picture 15" descr="2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81000"/>
            <a:ext cx="6667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15" descr="2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53400" y="304800"/>
            <a:ext cx="6667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5" descr="2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5867400"/>
            <a:ext cx="6667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5" descr="2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53400" y="5791200"/>
            <a:ext cx="6667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5" descr="E:\image\anhdong moi\hd3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02083">
            <a:off x="4876800" y="3810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5" descr="E:\image\anhdong moi\hd3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434230">
            <a:off x="2438400" y="5791200"/>
            <a:ext cx="10763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01" name="Group 9"/>
          <p:cNvGrpSpPr>
            <a:grpSpLocks/>
          </p:cNvGrpSpPr>
          <p:nvPr/>
        </p:nvGrpSpPr>
        <p:grpSpPr bwMode="auto">
          <a:xfrm>
            <a:off x="7391400" y="685800"/>
            <a:ext cx="990600" cy="990600"/>
            <a:chOff x="2592" y="1728"/>
            <a:chExt cx="1475" cy="1449"/>
          </a:xfrm>
        </p:grpSpPr>
        <p:sp>
          <p:nvSpPr>
            <p:cNvPr id="8213" name="Oval 10"/>
            <p:cNvSpPr>
              <a:spLocks noChangeArrowheads="1"/>
            </p:cNvSpPr>
            <p:nvPr/>
          </p:nvSpPr>
          <p:spPr bwMode="auto">
            <a:xfrm>
              <a:off x="3168" y="230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Oval 11"/>
            <p:cNvSpPr>
              <a:spLocks noChangeArrowheads="1"/>
            </p:cNvSpPr>
            <p:nvPr/>
          </p:nvSpPr>
          <p:spPr bwMode="auto">
            <a:xfrm rot="5400000">
              <a:off x="3024" y="2745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5" name="Oval 12"/>
            <p:cNvSpPr>
              <a:spLocks noChangeArrowheads="1"/>
            </p:cNvSpPr>
            <p:nvPr/>
          </p:nvSpPr>
          <p:spPr bwMode="auto">
            <a:xfrm rot="2615344">
              <a:off x="3360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Oval 13"/>
            <p:cNvSpPr>
              <a:spLocks noChangeArrowheads="1"/>
            </p:cNvSpPr>
            <p:nvPr/>
          </p:nvSpPr>
          <p:spPr bwMode="auto">
            <a:xfrm rot="-3753463">
              <a:off x="2749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7" name="Oval 14"/>
            <p:cNvSpPr>
              <a:spLocks noChangeArrowheads="1"/>
            </p:cNvSpPr>
            <p:nvPr/>
          </p:nvSpPr>
          <p:spPr bwMode="auto">
            <a:xfrm>
              <a:off x="2592" y="2304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8" name="Oval 15"/>
            <p:cNvSpPr>
              <a:spLocks noChangeArrowheads="1"/>
            </p:cNvSpPr>
            <p:nvPr/>
          </p:nvSpPr>
          <p:spPr bwMode="auto">
            <a:xfrm>
              <a:off x="3491" y="232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9" name="Oval 16"/>
            <p:cNvSpPr>
              <a:spLocks noChangeArrowheads="1"/>
            </p:cNvSpPr>
            <p:nvPr/>
          </p:nvSpPr>
          <p:spPr bwMode="auto">
            <a:xfrm rot="-3443950">
              <a:off x="3312" y="1981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0" name="Oval 17"/>
            <p:cNvSpPr>
              <a:spLocks noChangeArrowheads="1"/>
            </p:cNvSpPr>
            <p:nvPr/>
          </p:nvSpPr>
          <p:spPr bwMode="auto">
            <a:xfrm rot="2615344">
              <a:off x="2736" y="201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Oval 18"/>
            <p:cNvSpPr>
              <a:spLocks noChangeArrowheads="1"/>
            </p:cNvSpPr>
            <p:nvPr/>
          </p:nvSpPr>
          <p:spPr bwMode="auto">
            <a:xfrm rot="5400000">
              <a:off x="3024" y="1872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02" name="Group 19"/>
          <p:cNvGrpSpPr>
            <a:grpSpLocks/>
          </p:cNvGrpSpPr>
          <p:nvPr/>
        </p:nvGrpSpPr>
        <p:grpSpPr bwMode="auto">
          <a:xfrm>
            <a:off x="2590800" y="457200"/>
            <a:ext cx="990600" cy="990600"/>
            <a:chOff x="2592" y="1728"/>
            <a:chExt cx="1475" cy="1449"/>
          </a:xfrm>
        </p:grpSpPr>
        <p:sp>
          <p:nvSpPr>
            <p:cNvPr id="8204" name="Oval 20"/>
            <p:cNvSpPr>
              <a:spLocks noChangeArrowheads="1"/>
            </p:cNvSpPr>
            <p:nvPr/>
          </p:nvSpPr>
          <p:spPr bwMode="auto">
            <a:xfrm>
              <a:off x="3168" y="230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5" name="Oval 21"/>
            <p:cNvSpPr>
              <a:spLocks noChangeArrowheads="1"/>
            </p:cNvSpPr>
            <p:nvPr/>
          </p:nvSpPr>
          <p:spPr bwMode="auto">
            <a:xfrm rot="5400000">
              <a:off x="3024" y="2745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6" name="Oval 22"/>
            <p:cNvSpPr>
              <a:spLocks noChangeArrowheads="1"/>
            </p:cNvSpPr>
            <p:nvPr/>
          </p:nvSpPr>
          <p:spPr bwMode="auto">
            <a:xfrm rot="2615344">
              <a:off x="3360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Oval 23"/>
            <p:cNvSpPr>
              <a:spLocks noChangeArrowheads="1"/>
            </p:cNvSpPr>
            <p:nvPr/>
          </p:nvSpPr>
          <p:spPr bwMode="auto">
            <a:xfrm rot="-3753463">
              <a:off x="2749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8" name="Oval 24"/>
            <p:cNvSpPr>
              <a:spLocks noChangeArrowheads="1"/>
            </p:cNvSpPr>
            <p:nvPr/>
          </p:nvSpPr>
          <p:spPr bwMode="auto">
            <a:xfrm>
              <a:off x="2592" y="2304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9" name="Oval 25"/>
            <p:cNvSpPr>
              <a:spLocks noChangeArrowheads="1"/>
            </p:cNvSpPr>
            <p:nvPr/>
          </p:nvSpPr>
          <p:spPr bwMode="auto">
            <a:xfrm>
              <a:off x="3491" y="232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0" name="Oval 26"/>
            <p:cNvSpPr>
              <a:spLocks noChangeArrowheads="1"/>
            </p:cNvSpPr>
            <p:nvPr/>
          </p:nvSpPr>
          <p:spPr bwMode="auto">
            <a:xfrm rot="-3443950">
              <a:off x="3312" y="1981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1" name="Oval 27"/>
            <p:cNvSpPr>
              <a:spLocks noChangeArrowheads="1"/>
            </p:cNvSpPr>
            <p:nvPr/>
          </p:nvSpPr>
          <p:spPr bwMode="auto">
            <a:xfrm rot="2615344">
              <a:off x="2736" y="201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2" name="Oval 28"/>
            <p:cNvSpPr>
              <a:spLocks noChangeArrowheads="1"/>
            </p:cNvSpPr>
            <p:nvPr/>
          </p:nvSpPr>
          <p:spPr bwMode="auto">
            <a:xfrm rot="5400000">
              <a:off x="3024" y="1872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3" name="Text Box 29"/>
          <p:cNvSpPr txBox="1">
            <a:spLocks noChangeArrowheads="1"/>
          </p:cNvSpPr>
          <p:nvPr/>
        </p:nvSpPr>
        <p:spPr bwMode="auto">
          <a:xfrm>
            <a:off x="685800" y="1447800"/>
            <a:ext cx="78486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sz="4400"/>
              <a:t>GV và HS: Giấy thủ công hoặc giấy màu (màu đỏ, màu xanh và màu khác) giấy trắng, kéo, hồ dán, bút chì, thước kẻ, khăn lau tay.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9"/>
          <p:cNvGrpSpPr>
            <a:grpSpLocks/>
          </p:cNvGrpSpPr>
          <p:nvPr/>
        </p:nvGrpSpPr>
        <p:grpSpPr bwMode="auto">
          <a:xfrm>
            <a:off x="0" y="1219200"/>
            <a:ext cx="5819775" cy="5638800"/>
            <a:chOff x="-1" y="1219200"/>
            <a:chExt cx="5819776" cy="5638800"/>
          </a:xfrm>
        </p:grpSpPr>
        <p:pic>
          <p:nvPicPr>
            <p:cNvPr id="9227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8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219" name="Group 10"/>
          <p:cNvGrpSpPr>
            <a:grpSpLocks/>
          </p:cNvGrpSpPr>
          <p:nvPr/>
        </p:nvGrpSpPr>
        <p:grpSpPr bwMode="auto">
          <a:xfrm rot="10800000">
            <a:off x="3400425" y="0"/>
            <a:ext cx="5819775" cy="5638800"/>
            <a:chOff x="-1" y="1219200"/>
            <a:chExt cx="5819776" cy="5638800"/>
          </a:xfrm>
        </p:grpSpPr>
        <p:pic>
          <p:nvPicPr>
            <p:cNvPr id="9225" name="Picture 11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6" name="Picture 12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0" name="Rectangle 10"/>
          <p:cNvSpPr>
            <a:spLocks noChangeArrowheads="1"/>
          </p:cNvSpPr>
          <p:nvPr/>
        </p:nvSpPr>
        <p:spPr bwMode="auto">
          <a:xfrm>
            <a:off x="609600" y="609600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4000"/>
          </a:p>
        </p:txBody>
      </p:sp>
      <p:sp>
        <p:nvSpPr>
          <p:cNvPr id="9221" name="WordArt 11"/>
          <p:cNvSpPr>
            <a:spLocks noChangeArrowheads="1" noChangeShapeType="1" noTextEdit="1"/>
          </p:cNvSpPr>
          <p:nvPr/>
        </p:nvSpPr>
        <p:spPr bwMode="auto">
          <a:xfrm>
            <a:off x="457200" y="1905000"/>
            <a:ext cx="8229600" cy="2552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3600" kern="10"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Bài 8: Gấp, cắt, dán biển báo giao thông </a:t>
            </a:r>
          </a:p>
          <a:p>
            <a:pPr algn="ctr"/>
            <a:r>
              <a:rPr lang="vi-VN" sz="3600" kern="10"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chỉ lối đi thuận chiều và </a:t>
            </a:r>
          </a:p>
          <a:p>
            <a:pPr algn="ctr"/>
            <a:r>
              <a:rPr lang="vi-VN" sz="3600" kern="10"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biển báo cấm xe đi ngược chiều.</a:t>
            </a:r>
            <a:endParaRPr lang="en-US" sz="3600" kern="10">
              <a:ln w="19050">
                <a:solidFill>
                  <a:srgbClr val="FF0000"/>
                </a:solidFill>
                <a:miter lim="800000"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9185" y="5200650"/>
            <a:ext cx="198035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"/>
                <a:cs typeface="+mn-cs"/>
              </a:rPr>
              <a:t>Tiết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rial"/>
                <a:cs typeface="+mn-cs"/>
              </a:rPr>
              <a:t> 1</a:t>
            </a:r>
          </a:p>
        </p:txBody>
      </p:sp>
      <p:pic>
        <p:nvPicPr>
          <p:cNvPr id="9223" name="Picture 13" descr="ChimBay_0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6" descr="ChimBay_0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5791200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57400" y="2627313"/>
            <a:ext cx="1600200" cy="3316287"/>
            <a:chOff x="1296" y="1451"/>
            <a:chExt cx="1008" cy="2089"/>
          </a:xfrm>
        </p:grpSpPr>
        <p:grpSp>
          <p:nvGrpSpPr>
            <p:cNvPr id="10266" name="Group 3"/>
            <p:cNvGrpSpPr>
              <a:grpSpLocks/>
            </p:cNvGrpSpPr>
            <p:nvPr/>
          </p:nvGrpSpPr>
          <p:grpSpPr bwMode="auto">
            <a:xfrm>
              <a:off x="1728" y="1858"/>
              <a:ext cx="168" cy="1682"/>
              <a:chOff x="1728" y="1799"/>
              <a:chExt cx="168" cy="1682"/>
            </a:xfrm>
          </p:grpSpPr>
          <p:grpSp>
            <p:nvGrpSpPr>
              <p:cNvPr id="10274" name="Group 4"/>
              <p:cNvGrpSpPr>
                <a:grpSpLocks/>
              </p:cNvGrpSpPr>
              <p:nvPr/>
            </p:nvGrpSpPr>
            <p:grpSpPr bwMode="auto">
              <a:xfrm flipV="1">
                <a:off x="1728" y="2472"/>
                <a:ext cx="168" cy="1009"/>
                <a:chOff x="1296" y="624"/>
                <a:chExt cx="336" cy="2016"/>
              </a:xfrm>
            </p:grpSpPr>
            <p:sp>
              <p:nvSpPr>
                <p:cNvPr id="10280" name="Rectangle 5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1" name="Rectangle 6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2" name="Rectangle 7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3" name="Rectangle 8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4" name="Rectangle 9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85" name="Rectangle 10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75" name="Group 11"/>
              <p:cNvGrpSpPr>
                <a:grpSpLocks/>
              </p:cNvGrpSpPr>
              <p:nvPr/>
            </p:nvGrpSpPr>
            <p:grpSpPr bwMode="auto">
              <a:xfrm rot="-5400000">
                <a:off x="1475" y="2052"/>
                <a:ext cx="673" cy="168"/>
                <a:chOff x="2879" y="2735"/>
                <a:chExt cx="1344" cy="336"/>
              </a:xfrm>
            </p:grpSpPr>
            <p:sp>
              <p:nvSpPr>
                <p:cNvPr id="10276" name="Rectangle 1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7" name="Rectangle 13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8" name="Rectangle 14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9" name="Rectangle 15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267" name="Group 16"/>
            <p:cNvGrpSpPr>
              <a:grpSpLocks/>
            </p:cNvGrpSpPr>
            <p:nvPr/>
          </p:nvGrpSpPr>
          <p:grpSpPr bwMode="auto">
            <a:xfrm>
              <a:off x="1296" y="1451"/>
              <a:ext cx="1008" cy="1009"/>
              <a:chOff x="1296" y="1392"/>
              <a:chExt cx="1008" cy="1009"/>
            </a:xfrm>
          </p:grpSpPr>
          <p:sp>
            <p:nvSpPr>
              <p:cNvPr id="10268" name="Oval 17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1008" cy="1009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269" name="Group 18"/>
              <p:cNvGrpSpPr>
                <a:grpSpLocks/>
              </p:cNvGrpSpPr>
              <p:nvPr/>
            </p:nvGrpSpPr>
            <p:grpSpPr bwMode="auto">
              <a:xfrm>
                <a:off x="1452" y="1818"/>
                <a:ext cx="672" cy="169"/>
                <a:chOff x="1452" y="1818"/>
                <a:chExt cx="672" cy="169"/>
              </a:xfrm>
            </p:grpSpPr>
            <p:sp>
              <p:nvSpPr>
                <p:cNvPr id="10270" name="Rectangle 19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451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1" name="Rectangle 2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619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2" name="Rectangle 21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787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73" name="Rectangle 2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955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5943600" y="2609850"/>
            <a:ext cx="1600200" cy="3316288"/>
            <a:chOff x="3744" y="1440"/>
            <a:chExt cx="1008" cy="2089"/>
          </a:xfrm>
        </p:grpSpPr>
        <p:grpSp>
          <p:nvGrpSpPr>
            <p:cNvPr id="10246" name="Group 24"/>
            <p:cNvGrpSpPr>
              <a:grpSpLocks/>
            </p:cNvGrpSpPr>
            <p:nvPr/>
          </p:nvGrpSpPr>
          <p:grpSpPr bwMode="auto">
            <a:xfrm>
              <a:off x="4176" y="1847"/>
              <a:ext cx="168" cy="1682"/>
              <a:chOff x="1728" y="1799"/>
              <a:chExt cx="168" cy="1682"/>
            </a:xfrm>
          </p:grpSpPr>
          <p:grpSp>
            <p:nvGrpSpPr>
              <p:cNvPr id="10254" name="Group 25"/>
              <p:cNvGrpSpPr>
                <a:grpSpLocks/>
              </p:cNvGrpSpPr>
              <p:nvPr/>
            </p:nvGrpSpPr>
            <p:grpSpPr bwMode="auto">
              <a:xfrm flipV="1">
                <a:off x="1728" y="2472"/>
                <a:ext cx="168" cy="1009"/>
                <a:chOff x="1296" y="624"/>
                <a:chExt cx="336" cy="2016"/>
              </a:xfrm>
            </p:grpSpPr>
            <p:sp>
              <p:nvSpPr>
                <p:cNvPr id="10260" name="Rectangle 26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61" name="Rectangle 27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62" name="Rectangle 28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63" name="Rectangle 29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64" name="Rectangle 30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65" name="Rectangle 31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55" name="Group 32"/>
              <p:cNvGrpSpPr>
                <a:grpSpLocks/>
              </p:cNvGrpSpPr>
              <p:nvPr/>
            </p:nvGrpSpPr>
            <p:grpSpPr bwMode="auto">
              <a:xfrm rot="-5400000">
                <a:off x="1475" y="2052"/>
                <a:ext cx="673" cy="168"/>
                <a:chOff x="2879" y="2735"/>
                <a:chExt cx="1344" cy="336"/>
              </a:xfrm>
            </p:grpSpPr>
            <p:sp>
              <p:nvSpPr>
                <p:cNvPr id="10256" name="Rectangle 33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7" name="Rectangle 34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8" name="Rectangle 35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9" name="Rectangle 36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247" name="Group 37"/>
            <p:cNvGrpSpPr>
              <a:grpSpLocks/>
            </p:cNvGrpSpPr>
            <p:nvPr/>
          </p:nvGrpSpPr>
          <p:grpSpPr bwMode="auto">
            <a:xfrm>
              <a:off x="3744" y="1440"/>
              <a:ext cx="1008" cy="1009"/>
              <a:chOff x="3744" y="1440"/>
              <a:chExt cx="1008" cy="1009"/>
            </a:xfrm>
          </p:grpSpPr>
          <p:sp>
            <p:nvSpPr>
              <p:cNvPr id="10248" name="Oval 38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1008" cy="1009"/>
              </a:xfrm>
              <a:prstGeom prst="ellipse">
                <a:avLst/>
              </a:prstGeom>
              <a:solidFill>
                <a:srgbClr val="4D4D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249" name="Group 39"/>
              <p:cNvGrpSpPr>
                <a:grpSpLocks/>
              </p:cNvGrpSpPr>
              <p:nvPr/>
            </p:nvGrpSpPr>
            <p:grpSpPr bwMode="auto">
              <a:xfrm>
                <a:off x="3900" y="1866"/>
                <a:ext cx="672" cy="169"/>
                <a:chOff x="1452" y="1818"/>
                <a:chExt cx="672" cy="169"/>
              </a:xfrm>
            </p:grpSpPr>
            <p:sp>
              <p:nvSpPr>
                <p:cNvPr id="10250" name="Rectangle 4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451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1" name="Rectangle 41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619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2" name="Rectangle 4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787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53" name="Rectangle 43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955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7804" name="Text Box 44"/>
          <p:cNvSpPr txBox="1">
            <a:spLocks noChangeArrowheads="1"/>
          </p:cNvSpPr>
          <p:nvPr/>
        </p:nvSpPr>
        <p:spPr bwMode="auto">
          <a:xfrm>
            <a:off x="762000" y="6172200"/>
            <a:ext cx="396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Biển cấm </a:t>
            </a:r>
            <a:r>
              <a:rPr lang="vi-VN" sz="2400"/>
              <a:t>đ</a:t>
            </a:r>
            <a:r>
              <a:rPr lang="en-US" sz="2400"/>
              <a:t>i xe ng</a:t>
            </a:r>
            <a:r>
              <a:rPr lang="vi-VN" sz="2400"/>
              <a:t>ư</a:t>
            </a:r>
            <a:r>
              <a:rPr lang="en-US" sz="2400"/>
              <a:t>ợc chiều</a:t>
            </a:r>
          </a:p>
        </p:txBody>
      </p:sp>
      <p:sp>
        <p:nvSpPr>
          <p:cNvPr id="117805" name="Text Box 45"/>
          <p:cNvSpPr txBox="1">
            <a:spLocks noChangeArrowheads="1"/>
          </p:cNvSpPr>
          <p:nvPr/>
        </p:nvSpPr>
        <p:spPr bwMode="auto">
          <a:xfrm>
            <a:off x="5105400" y="6172200"/>
            <a:ext cx="3962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Biển chỉ lối </a:t>
            </a:r>
            <a:r>
              <a:rPr lang="vi-VN" sz="2400"/>
              <a:t>đ</a:t>
            </a:r>
            <a:r>
              <a:rPr lang="en-US" sz="2400"/>
              <a:t>i thuận chiều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04" grpId="0"/>
      <p:bldP spid="1178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9"/>
          <p:cNvGrpSpPr>
            <a:grpSpLocks/>
          </p:cNvGrpSpPr>
          <p:nvPr/>
        </p:nvGrpSpPr>
        <p:grpSpPr bwMode="auto">
          <a:xfrm>
            <a:off x="0" y="1219200"/>
            <a:ext cx="5819775" cy="5638800"/>
            <a:chOff x="-1" y="1219200"/>
            <a:chExt cx="5819776" cy="5638800"/>
          </a:xfrm>
        </p:grpSpPr>
        <p:pic>
          <p:nvPicPr>
            <p:cNvPr id="11272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3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267" name="Group 10"/>
          <p:cNvGrpSpPr>
            <a:grpSpLocks/>
          </p:cNvGrpSpPr>
          <p:nvPr/>
        </p:nvGrpSpPr>
        <p:grpSpPr bwMode="auto">
          <a:xfrm rot="10800000">
            <a:off x="3400425" y="0"/>
            <a:ext cx="5819775" cy="5638800"/>
            <a:chOff x="-1" y="1219200"/>
            <a:chExt cx="5819776" cy="5638800"/>
          </a:xfrm>
        </p:grpSpPr>
        <p:pic>
          <p:nvPicPr>
            <p:cNvPr id="11270" name="Picture 11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1" name="Picture 12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8314" name="Rectangle 10"/>
          <p:cNvSpPr>
            <a:spLocks noChangeArrowheads="1"/>
          </p:cNvSpPr>
          <p:nvPr/>
        </p:nvSpPr>
        <p:spPr bwMode="auto">
          <a:xfrm>
            <a:off x="457200" y="2057400"/>
            <a:ext cx="8305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400"/>
              <a:t>1.Mỗi biển báo giao thông gồm có những bộ phận nào</a:t>
            </a:r>
            <a:r>
              <a:rPr lang="en-US" sz="4400">
                <a:hlinkClick r:id="rId3" action="ppaction://hlinksldjump"/>
              </a:rPr>
              <a:t>?</a:t>
            </a:r>
            <a:endParaRPr lang="en-US" sz="4400"/>
          </a:p>
          <a:p>
            <a:pPr eaLnBrk="0" hangingPunct="0"/>
            <a:r>
              <a:rPr lang="en-US" sz="4400"/>
              <a:t>Có hai bộ phận: mặt biển báo và chân biển báo.</a:t>
            </a:r>
            <a:endParaRPr lang="en-US" sz="4400">
              <a:solidFill>
                <a:srgbClr val="FF0066"/>
              </a:solidFill>
            </a:endParaRPr>
          </a:p>
        </p:txBody>
      </p:sp>
      <p:pic>
        <p:nvPicPr>
          <p:cNvPr id="2" name="Title 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81000"/>
            <a:ext cx="8305800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8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8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43200" y="4111625"/>
            <a:ext cx="266700" cy="2670175"/>
            <a:chOff x="1728" y="1799"/>
            <a:chExt cx="168" cy="1682"/>
          </a:xfrm>
        </p:grpSpPr>
        <p:grpSp>
          <p:nvGrpSpPr>
            <p:cNvPr id="12325" name="Group 3"/>
            <p:cNvGrpSpPr>
              <a:grpSpLocks/>
            </p:cNvGrpSpPr>
            <p:nvPr/>
          </p:nvGrpSpPr>
          <p:grpSpPr bwMode="auto">
            <a:xfrm flipV="1">
              <a:off x="1728" y="2472"/>
              <a:ext cx="168" cy="1009"/>
              <a:chOff x="1296" y="624"/>
              <a:chExt cx="336" cy="2016"/>
            </a:xfrm>
          </p:grpSpPr>
          <p:sp>
            <p:nvSpPr>
              <p:cNvPr id="12331" name="Rectangle 4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2" name="Rectangle 5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3" name="Rectangle 6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4" name="Rectangle 7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5" name="Rectangle 8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6" name="Rectangle 9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326" name="Group 10"/>
            <p:cNvGrpSpPr>
              <a:grpSpLocks/>
            </p:cNvGrpSpPr>
            <p:nvPr/>
          </p:nvGrpSpPr>
          <p:grpSpPr bwMode="auto">
            <a:xfrm rot="-5400000">
              <a:off x="1475" y="2052"/>
              <a:ext cx="673" cy="168"/>
              <a:chOff x="2879" y="2735"/>
              <a:chExt cx="1344" cy="336"/>
            </a:xfrm>
          </p:grpSpPr>
          <p:sp>
            <p:nvSpPr>
              <p:cNvPr id="12327" name="Rectangle 11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8" name="Rectangle 12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9" name="Rectangle 13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0" name="Rectangle 14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91" name="Group 15"/>
          <p:cNvGrpSpPr>
            <a:grpSpLocks/>
          </p:cNvGrpSpPr>
          <p:nvPr/>
        </p:nvGrpSpPr>
        <p:grpSpPr bwMode="auto">
          <a:xfrm>
            <a:off x="2057400" y="3465513"/>
            <a:ext cx="1600200" cy="1601787"/>
            <a:chOff x="1296" y="1392"/>
            <a:chExt cx="1008" cy="1009"/>
          </a:xfrm>
        </p:grpSpPr>
        <p:sp>
          <p:nvSpPr>
            <p:cNvPr id="12319" name="Oval 16"/>
            <p:cNvSpPr>
              <a:spLocks noChangeArrowheads="1"/>
            </p:cNvSpPr>
            <p:nvPr/>
          </p:nvSpPr>
          <p:spPr bwMode="auto">
            <a:xfrm>
              <a:off x="1296" y="1392"/>
              <a:ext cx="1008" cy="100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20" name="Group 17"/>
            <p:cNvGrpSpPr>
              <a:grpSpLocks/>
            </p:cNvGrpSpPr>
            <p:nvPr/>
          </p:nvGrpSpPr>
          <p:grpSpPr bwMode="auto">
            <a:xfrm>
              <a:off x="1452" y="1818"/>
              <a:ext cx="672" cy="169"/>
              <a:chOff x="1452" y="1818"/>
              <a:chExt cx="672" cy="169"/>
            </a:xfrm>
          </p:grpSpPr>
          <p:sp>
            <p:nvSpPr>
              <p:cNvPr id="12321" name="Rectangle 18"/>
              <p:cNvSpPr>
                <a:spLocks noChangeArrowheads="1"/>
              </p:cNvSpPr>
              <p:nvPr/>
            </p:nvSpPr>
            <p:spPr bwMode="auto">
              <a:xfrm rot="5400000" flipV="1">
                <a:off x="1451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2" name="Rectangle 19"/>
              <p:cNvSpPr>
                <a:spLocks noChangeArrowheads="1"/>
              </p:cNvSpPr>
              <p:nvPr/>
            </p:nvSpPr>
            <p:spPr bwMode="auto">
              <a:xfrm rot="5400000" flipV="1">
                <a:off x="1619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3" name="Rectangle 20"/>
              <p:cNvSpPr>
                <a:spLocks noChangeArrowheads="1"/>
              </p:cNvSpPr>
              <p:nvPr/>
            </p:nvSpPr>
            <p:spPr bwMode="auto">
              <a:xfrm rot="5400000" flipV="1">
                <a:off x="1787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24" name="Rectangle 21"/>
              <p:cNvSpPr>
                <a:spLocks noChangeArrowheads="1"/>
              </p:cNvSpPr>
              <p:nvPr/>
            </p:nvSpPr>
            <p:spPr bwMode="auto">
              <a:xfrm rot="5400000" flipV="1">
                <a:off x="1955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92" name="Group 22"/>
          <p:cNvGrpSpPr>
            <a:grpSpLocks/>
          </p:cNvGrpSpPr>
          <p:nvPr/>
        </p:nvGrpSpPr>
        <p:grpSpPr bwMode="auto">
          <a:xfrm>
            <a:off x="6629400" y="4094163"/>
            <a:ext cx="266700" cy="2670175"/>
            <a:chOff x="1728" y="1799"/>
            <a:chExt cx="168" cy="1682"/>
          </a:xfrm>
        </p:grpSpPr>
        <p:grpSp>
          <p:nvGrpSpPr>
            <p:cNvPr id="12307" name="Group 23"/>
            <p:cNvGrpSpPr>
              <a:grpSpLocks/>
            </p:cNvGrpSpPr>
            <p:nvPr/>
          </p:nvGrpSpPr>
          <p:grpSpPr bwMode="auto">
            <a:xfrm flipV="1">
              <a:off x="1728" y="2472"/>
              <a:ext cx="168" cy="1009"/>
              <a:chOff x="1296" y="624"/>
              <a:chExt cx="336" cy="2016"/>
            </a:xfrm>
          </p:grpSpPr>
          <p:sp>
            <p:nvSpPr>
              <p:cNvPr id="12313" name="Rectangle 24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4" name="Rectangle 25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5" name="Rectangle 26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6" name="Rectangle 27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7" name="Rectangle 28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8" name="Rectangle 29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308" name="Group 30"/>
            <p:cNvGrpSpPr>
              <a:grpSpLocks/>
            </p:cNvGrpSpPr>
            <p:nvPr/>
          </p:nvGrpSpPr>
          <p:grpSpPr bwMode="auto">
            <a:xfrm rot="-5400000">
              <a:off x="1475" y="2052"/>
              <a:ext cx="673" cy="168"/>
              <a:chOff x="2879" y="2735"/>
              <a:chExt cx="1344" cy="336"/>
            </a:xfrm>
          </p:grpSpPr>
          <p:sp>
            <p:nvSpPr>
              <p:cNvPr id="12309" name="Rectangle 31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0" name="Rectangle 32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1" name="Rectangle 33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2" name="Rectangle 34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5943600" y="3448050"/>
            <a:ext cx="1600200" cy="1601788"/>
            <a:chOff x="3744" y="1440"/>
            <a:chExt cx="1008" cy="1009"/>
          </a:xfrm>
        </p:grpSpPr>
        <p:sp>
          <p:nvSpPr>
            <p:cNvPr id="12301" name="Oval 36"/>
            <p:cNvSpPr>
              <a:spLocks noChangeArrowheads="1"/>
            </p:cNvSpPr>
            <p:nvPr/>
          </p:nvSpPr>
          <p:spPr bwMode="auto">
            <a:xfrm>
              <a:off x="3744" y="1440"/>
              <a:ext cx="1008" cy="1009"/>
            </a:xfrm>
            <a:prstGeom prst="ellipse">
              <a:avLst/>
            </a:prstGeom>
            <a:solidFill>
              <a:srgbClr val="4D4D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02" name="Group 37"/>
            <p:cNvGrpSpPr>
              <a:grpSpLocks/>
            </p:cNvGrpSpPr>
            <p:nvPr/>
          </p:nvGrpSpPr>
          <p:grpSpPr bwMode="auto">
            <a:xfrm>
              <a:off x="3900" y="1866"/>
              <a:ext cx="672" cy="169"/>
              <a:chOff x="1452" y="1818"/>
              <a:chExt cx="672" cy="169"/>
            </a:xfrm>
          </p:grpSpPr>
          <p:sp>
            <p:nvSpPr>
              <p:cNvPr id="12303" name="Rectangle 38"/>
              <p:cNvSpPr>
                <a:spLocks noChangeArrowheads="1"/>
              </p:cNvSpPr>
              <p:nvPr/>
            </p:nvSpPr>
            <p:spPr bwMode="auto">
              <a:xfrm rot="5400000" flipV="1">
                <a:off x="1451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4" name="Rectangle 39"/>
              <p:cNvSpPr>
                <a:spLocks noChangeArrowheads="1"/>
              </p:cNvSpPr>
              <p:nvPr/>
            </p:nvSpPr>
            <p:spPr bwMode="auto">
              <a:xfrm rot="5400000" flipV="1">
                <a:off x="1619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5" name="Rectangle 40"/>
              <p:cNvSpPr>
                <a:spLocks noChangeArrowheads="1"/>
              </p:cNvSpPr>
              <p:nvPr/>
            </p:nvSpPr>
            <p:spPr bwMode="auto">
              <a:xfrm rot="5400000" flipV="1">
                <a:off x="1787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6" name="Rectangle 41"/>
              <p:cNvSpPr>
                <a:spLocks noChangeArrowheads="1"/>
              </p:cNvSpPr>
              <p:nvPr/>
            </p:nvSpPr>
            <p:spPr bwMode="auto">
              <a:xfrm rot="5400000" flipV="1">
                <a:off x="1955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94" name="Group 9"/>
          <p:cNvGrpSpPr>
            <a:grpSpLocks/>
          </p:cNvGrpSpPr>
          <p:nvPr/>
        </p:nvGrpSpPr>
        <p:grpSpPr bwMode="auto">
          <a:xfrm rot="5400000">
            <a:off x="-90488" y="90488"/>
            <a:ext cx="5819775" cy="5638800"/>
            <a:chOff x="-1" y="1219200"/>
            <a:chExt cx="5819776" cy="5638800"/>
          </a:xfrm>
        </p:grpSpPr>
        <p:pic>
          <p:nvPicPr>
            <p:cNvPr id="12299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0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295" name="Group 9"/>
          <p:cNvGrpSpPr>
            <a:grpSpLocks/>
          </p:cNvGrpSpPr>
          <p:nvPr/>
        </p:nvGrpSpPr>
        <p:grpSpPr bwMode="auto">
          <a:xfrm rot="-5400000">
            <a:off x="3414712" y="1128713"/>
            <a:ext cx="5819775" cy="5638800"/>
            <a:chOff x="-1" y="1219200"/>
            <a:chExt cx="5819776" cy="5638800"/>
          </a:xfrm>
        </p:grpSpPr>
        <p:pic>
          <p:nvPicPr>
            <p:cNvPr id="12297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8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6" name="AutoShape 5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72400" y="5715000"/>
            <a:ext cx="533400" cy="3810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5 L 0.11667 -0.0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7.40741E-7 L -0.11666 0.044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15" name="Picture 3" descr="Picture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866775" y="1905000"/>
            <a:ext cx="7620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400"/>
              <a:t>2. Mặt biển báo hình gì? Chân biển báo hình gì</a:t>
            </a:r>
            <a:r>
              <a:rPr lang="en-US" sz="4400">
                <a:hlinkClick r:id="rId3" action="ppaction://hlinksldjump"/>
              </a:rPr>
              <a:t>?</a:t>
            </a:r>
            <a:r>
              <a:rPr lang="en-US" sz="4400"/>
              <a:t> </a:t>
            </a:r>
            <a:endParaRPr lang="en-US" sz="4400">
              <a:solidFill>
                <a:srgbClr val="FF0000"/>
              </a:solidFill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4400"/>
              <a:t>Mặt biển báo hình tròn, chân biển báo hình chữ nhật.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99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4" descr="C:\Documents and Settings\culi\My Documents\My Pictures\Flower_anim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191250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5410200"/>
            <a:ext cx="609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2" descr="E:\anh tu lieu\pinksparkle6df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990600"/>
            <a:ext cx="495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343" name="Picture 9" descr="Flower-06-june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38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9" descr="Flower-06-june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6096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5" name="Group 16"/>
          <p:cNvGrpSpPr>
            <a:grpSpLocks/>
          </p:cNvGrpSpPr>
          <p:nvPr/>
        </p:nvGrpSpPr>
        <p:grpSpPr bwMode="auto">
          <a:xfrm>
            <a:off x="304800" y="5562600"/>
            <a:ext cx="914400" cy="914400"/>
            <a:chOff x="2592" y="1728"/>
            <a:chExt cx="1475" cy="1449"/>
          </a:xfrm>
        </p:grpSpPr>
        <p:sp>
          <p:nvSpPr>
            <p:cNvPr id="14371" name="Oval 17"/>
            <p:cNvSpPr>
              <a:spLocks noChangeArrowheads="1"/>
            </p:cNvSpPr>
            <p:nvPr/>
          </p:nvSpPr>
          <p:spPr bwMode="auto">
            <a:xfrm>
              <a:off x="3168" y="2304"/>
              <a:ext cx="336" cy="336"/>
            </a:xfrm>
            <a:prstGeom prst="ellipse">
              <a:avLst/>
            </a:prstGeom>
            <a:gradFill rotWithShape="1">
              <a:gsLst>
                <a:gs pos="0">
                  <a:srgbClr val="00FF00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2" name="Oval 18"/>
            <p:cNvSpPr>
              <a:spLocks noChangeArrowheads="1"/>
            </p:cNvSpPr>
            <p:nvPr/>
          </p:nvSpPr>
          <p:spPr bwMode="auto">
            <a:xfrm rot="5400000">
              <a:off x="3024" y="2745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3" name="Oval 19"/>
            <p:cNvSpPr>
              <a:spLocks noChangeArrowheads="1"/>
            </p:cNvSpPr>
            <p:nvPr/>
          </p:nvSpPr>
          <p:spPr bwMode="auto">
            <a:xfrm rot="2615344">
              <a:off x="3360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4" name="Oval 20"/>
            <p:cNvSpPr>
              <a:spLocks noChangeArrowheads="1"/>
            </p:cNvSpPr>
            <p:nvPr/>
          </p:nvSpPr>
          <p:spPr bwMode="auto">
            <a:xfrm rot="-3753463">
              <a:off x="2749" y="2640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5" name="Oval 21"/>
            <p:cNvSpPr>
              <a:spLocks noChangeArrowheads="1"/>
            </p:cNvSpPr>
            <p:nvPr/>
          </p:nvSpPr>
          <p:spPr bwMode="auto">
            <a:xfrm>
              <a:off x="2592" y="2304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6" name="Oval 22"/>
            <p:cNvSpPr>
              <a:spLocks noChangeArrowheads="1"/>
            </p:cNvSpPr>
            <p:nvPr/>
          </p:nvSpPr>
          <p:spPr bwMode="auto">
            <a:xfrm>
              <a:off x="3491" y="232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7" name="Oval 23"/>
            <p:cNvSpPr>
              <a:spLocks noChangeArrowheads="1"/>
            </p:cNvSpPr>
            <p:nvPr/>
          </p:nvSpPr>
          <p:spPr bwMode="auto">
            <a:xfrm rot="-3443950">
              <a:off x="3312" y="1981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8" name="Oval 24"/>
            <p:cNvSpPr>
              <a:spLocks noChangeArrowheads="1"/>
            </p:cNvSpPr>
            <p:nvPr/>
          </p:nvSpPr>
          <p:spPr bwMode="auto">
            <a:xfrm rot="2615344">
              <a:off x="2736" y="2016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9" name="Oval 25"/>
            <p:cNvSpPr>
              <a:spLocks noChangeArrowheads="1"/>
            </p:cNvSpPr>
            <p:nvPr/>
          </p:nvSpPr>
          <p:spPr bwMode="auto">
            <a:xfrm rot="5400000">
              <a:off x="3024" y="1872"/>
              <a:ext cx="576" cy="28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4346" name="Picture 15" descr="2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505200"/>
            <a:ext cx="6667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5" descr="2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6172200"/>
            <a:ext cx="6667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8" descr="Daisies_in_love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4953000"/>
            <a:ext cx="1981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200400" y="685800"/>
            <a:ext cx="2514600" cy="4630738"/>
            <a:chOff x="3744" y="1440"/>
            <a:chExt cx="1008" cy="2089"/>
          </a:xfrm>
        </p:grpSpPr>
        <p:grpSp>
          <p:nvGrpSpPr>
            <p:cNvPr id="14351" name="Group 31"/>
            <p:cNvGrpSpPr>
              <a:grpSpLocks/>
            </p:cNvGrpSpPr>
            <p:nvPr/>
          </p:nvGrpSpPr>
          <p:grpSpPr bwMode="auto">
            <a:xfrm>
              <a:off x="4176" y="1847"/>
              <a:ext cx="168" cy="1682"/>
              <a:chOff x="1728" y="1799"/>
              <a:chExt cx="168" cy="1682"/>
            </a:xfrm>
          </p:grpSpPr>
          <p:grpSp>
            <p:nvGrpSpPr>
              <p:cNvPr id="14359" name="Group 32"/>
              <p:cNvGrpSpPr>
                <a:grpSpLocks/>
              </p:cNvGrpSpPr>
              <p:nvPr/>
            </p:nvGrpSpPr>
            <p:grpSpPr bwMode="auto">
              <a:xfrm flipV="1">
                <a:off x="1728" y="2472"/>
                <a:ext cx="168" cy="1009"/>
                <a:chOff x="1296" y="624"/>
                <a:chExt cx="336" cy="2016"/>
              </a:xfrm>
            </p:grpSpPr>
            <p:sp>
              <p:nvSpPr>
                <p:cNvPr id="14365" name="Rectangle 33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6" name="Rectangle 34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7" name="Rectangle 35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8" name="Rectangle 36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9" name="Rectangle 37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70" name="Rectangle 38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360" name="Group 39"/>
              <p:cNvGrpSpPr>
                <a:grpSpLocks/>
              </p:cNvGrpSpPr>
              <p:nvPr/>
            </p:nvGrpSpPr>
            <p:grpSpPr bwMode="auto">
              <a:xfrm rot="-5400000">
                <a:off x="1475" y="2052"/>
                <a:ext cx="673" cy="168"/>
                <a:chOff x="2879" y="2735"/>
                <a:chExt cx="1344" cy="336"/>
              </a:xfrm>
            </p:grpSpPr>
            <p:sp>
              <p:nvSpPr>
                <p:cNvPr id="14361" name="Rectangle 4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2" name="Rectangle 41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3" name="Rectangle 4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4" name="Rectangle 43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4F091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4352" name="Group 44"/>
            <p:cNvGrpSpPr>
              <a:grpSpLocks/>
            </p:cNvGrpSpPr>
            <p:nvPr/>
          </p:nvGrpSpPr>
          <p:grpSpPr bwMode="auto">
            <a:xfrm>
              <a:off x="3744" y="1440"/>
              <a:ext cx="1008" cy="1009"/>
              <a:chOff x="3744" y="1440"/>
              <a:chExt cx="1008" cy="1009"/>
            </a:xfrm>
          </p:grpSpPr>
          <p:sp>
            <p:nvSpPr>
              <p:cNvPr id="14353" name="Oval 45"/>
              <p:cNvSpPr>
                <a:spLocks noChangeArrowheads="1"/>
              </p:cNvSpPr>
              <p:nvPr/>
            </p:nvSpPr>
            <p:spPr bwMode="auto">
              <a:xfrm>
                <a:off x="3744" y="1440"/>
                <a:ext cx="1008" cy="1009"/>
              </a:xfrm>
              <a:prstGeom prst="ellipse">
                <a:avLst/>
              </a:prstGeom>
              <a:solidFill>
                <a:srgbClr val="4D4D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354" name="Group 46"/>
              <p:cNvGrpSpPr>
                <a:grpSpLocks/>
              </p:cNvGrpSpPr>
              <p:nvPr/>
            </p:nvGrpSpPr>
            <p:grpSpPr bwMode="auto">
              <a:xfrm>
                <a:off x="3900" y="1866"/>
                <a:ext cx="672" cy="169"/>
                <a:chOff x="1452" y="1818"/>
                <a:chExt cx="672" cy="169"/>
              </a:xfrm>
            </p:grpSpPr>
            <p:sp>
              <p:nvSpPr>
                <p:cNvPr id="14355" name="Rectangle 47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451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6" name="Rectangle 48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619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7" name="Rectangle 49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787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8" name="Rectangle 5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1955" y="1819"/>
                  <a:ext cx="169" cy="16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4350" name="AutoShape 5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943600" y="5334000"/>
            <a:ext cx="685800" cy="685800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9"/>
          <p:cNvGrpSpPr>
            <a:grpSpLocks/>
          </p:cNvGrpSpPr>
          <p:nvPr/>
        </p:nvGrpSpPr>
        <p:grpSpPr bwMode="auto">
          <a:xfrm rot="5400000">
            <a:off x="-90488" y="90488"/>
            <a:ext cx="5819775" cy="5638800"/>
            <a:chOff x="-1" y="1219200"/>
            <a:chExt cx="5819776" cy="5638800"/>
          </a:xfrm>
        </p:grpSpPr>
        <p:pic>
          <p:nvPicPr>
            <p:cNvPr id="15375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6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5364" name="Group 9"/>
          <p:cNvGrpSpPr>
            <a:grpSpLocks/>
          </p:cNvGrpSpPr>
          <p:nvPr/>
        </p:nvGrpSpPr>
        <p:grpSpPr bwMode="auto">
          <a:xfrm rot="-5400000">
            <a:off x="3414712" y="1128713"/>
            <a:ext cx="5819775" cy="5638800"/>
            <a:chOff x="-1" y="1219200"/>
            <a:chExt cx="5819776" cy="5638800"/>
          </a:xfrm>
        </p:grpSpPr>
        <p:pic>
          <p:nvPicPr>
            <p:cNvPr id="15373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4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609600" y="838200"/>
            <a:ext cx="78486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600"/>
              <a:t> </a:t>
            </a:r>
            <a:r>
              <a:rPr lang="en-US" sz="4000"/>
              <a:t>Biển báo chỉ lối đi thuận chiều hình tròn màu gì? Hình chữ nhật màu gì?</a:t>
            </a:r>
          </a:p>
          <a:p>
            <a:pPr eaLnBrk="0" hangingPunct="0">
              <a:spcBef>
                <a:spcPct val="50000"/>
              </a:spcBef>
            </a:pPr>
            <a:r>
              <a:rPr lang="en-US" sz="4000"/>
              <a:t>Hình tròn màu xanh, hình chữ nhật màu trắng.</a:t>
            </a:r>
          </a:p>
          <a:p>
            <a:pPr eaLnBrk="0" hangingPunct="0">
              <a:spcBef>
                <a:spcPct val="50000"/>
              </a:spcBef>
            </a:pPr>
            <a:endParaRPr lang="en-US" sz="4000"/>
          </a:p>
        </p:txBody>
      </p:sp>
      <p:grpSp>
        <p:nvGrpSpPr>
          <p:cNvPr id="15366" name="Group 14"/>
          <p:cNvGrpSpPr>
            <a:grpSpLocks/>
          </p:cNvGrpSpPr>
          <p:nvPr/>
        </p:nvGrpSpPr>
        <p:grpSpPr bwMode="auto">
          <a:xfrm>
            <a:off x="3810000" y="3657600"/>
            <a:ext cx="2667000" cy="2209800"/>
            <a:chOff x="3744" y="1440"/>
            <a:chExt cx="1008" cy="1009"/>
          </a:xfrm>
        </p:grpSpPr>
        <p:sp>
          <p:nvSpPr>
            <p:cNvPr id="15367" name="Oval 15"/>
            <p:cNvSpPr>
              <a:spLocks noChangeArrowheads="1"/>
            </p:cNvSpPr>
            <p:nvPr/>
          </p:nvSpPr>
          <p:spPr bwMode="auto">
            <a:xfrm>
              <a:off x="3744" y="1440"/>
              <a:ext cx="1008" cy="1009"/>
            </a:xfrm>
            <a:prstGeom prst="ellipse">
              <a:avLst/>
            </a:prstGeom>
            <a:solidFill>
              <a:srgbClr val="4D4D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368" name="Group 16"/>
            <p:cNvGrpSpPr>
              <a:grpSpLocks/>
            </p:cNvGrpSpPr>
            <p:nvPr/>
          </p:nvGrpSpPr>
          <p:grpSpPr bwMode="auto">
            <a:xfrm>
              <a:off x="3900" y="1866"/>
              <a:ext cx="672" cy="169"/>
              <a:chOff x="1452" y="1818"/>
              <a:chExt cx="672" cy="169"/>
            </a:xfrm>
          </p:grpSpPr>
          <p:sp>
            <p:nvSpPr>
              <p:cNvPr id="15369" name="Rectangle 17"/>
              <p:cNvSpPr>
                <a:spLocks noChangeArrowheads="1"/>
              </p:cNvSpPr>
              <p:nvPr/>
            </p:nvSpPr>
            <p:spPr bwMode="auto">
              <a:xfrm rot="5400000" flipV="1">
                <a:off x="1451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0" name="Rectangle 18"/>
              <p:cNvSpPr>
                <a:spLocks noChangeArrowheads="1"/>
              </p:cNvSpPr>
              <p:nvPr/>
            </p:nvSpPr>
            <p:spPr bwMode="auto">
              <a:xfrm rot="5400000" flipV="1">
                <a:off x="1619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1" name="Rectangle 19"/>
              <p:cNvSpPr>
                <a:spLocks noChangeArrowheads="1"/>
              </p:cNvSpPr>
              <p:nvPr/>
            </p:nvSpPr>
            <p:spPr bwMode="auto">
              <a:xfrm rot="5400000" flipV="1">
                <a:off x="1787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2" name="Rectangle 20"/>
              <p:cNvSpPr>
                <a:spLocks noChangeArrowheads="1"/>
              </p:cNvSpPr>
              <p:nvPr/>
            </p:nvSpPr>
            <p:spPr bwMode="auto">
              <a:xfrm rot="5400000" flipV="1">
                <a:off x="1955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1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1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9"/>
          <p:cNvGrpSpPr>
            <a:grpSpLocks/>
          </p:cNvGrpSpPr>
          <p:nvPr/>
        </p:nvGrpSpPr>
        <p:grpSpPr bwMode="auto">
          <a:xfrm rot="5400000">
            <a:off x="-90488" y="90488"/>
            <a:ext cx="5819775" cy="5638800"/>
            <a:chOff x="-1" y="1219200"/>
            <a:chExt cx="5819776" cy="5638800"/>
          </a:xfrm>
        </p:grpSpPr>
        <p:pic>
          <p:nvPicPr>
            <p:cNvPr id="16399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0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6388" name="Group 9"/>
          <p:cNvGrpSpPr>
            <a:grpSpLocks/>
          </p:cNvGrpSpPr>
          <p:nvPr/>
        </p:nvGrpSpPr>
        <p:grpSpPr bwMode="auto">
          <a:xfrm rot="-5400000">
            <a:off x="3414712" y="1128713"/>
            <a:ext cx="5819775" cy="5638800"/>
            <a:chOff x="-1" y="1219200"/>
            <a:chExt cx="5819776" cy="5638800"/>
          </a:xfrm>
        </p:grpSpPr>
        <p:pic>
          <p:nvPicPr>
            <p:cNvPr id="16397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609600" y="898525"/>
            <a:ext cx="78486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600"/>
              <a:t> </a:t>
            </a:r>
            <a:r>
              <a:rPr lang="en-US" sz="4000"/>
              <a:t>Biển báo cấm xe đi ngược chiều hình tròn màu gì? Hình chữ nhật màu gì?</a:t>
            </a:r>
          </a:p>
          <a:p>
            <a:pPr eaLnBrk="0" hangingPunct="0">
              <a:spcBef>
                <a:spcPct val="50000"/>
              </a:spcBef>
            </a:pPr>
            <a:r>
              <a:rPr lang="en-US" sz="4000"/>
              <a:t>Hình tròn màu đỏ, hình chữ nhật màu trắng.</a:t>
            </a:r>
          </a:p>
          <a:p>
            <a:pPr eaLnBrk="0" hangingPunct="0">
              <a:spcBef>
                <a:spcPct val="50000"/>
              </a:spcBef>
            </a:pPr>
            <a:endParaRPr lang="en-US" sz="4000"/>
          </a:p>
        </p:txBody>
      </p:sp>
      <p:grpSp>
        <p:nvGrpSpPr>
          <p:cNvPr id="16390" name="Group 20"/>
          <p:cNvGrpSpPr>
            <a:grpSpLocks/>
          </p:cNvGrpSpPr>
          <p:nvPr/>
        </p:nvGrpSpPr>
        <p:grpSpPr bwMode="auto">
          <a:xfrm>
            <a:off x="3810000" y="3810000"/>
            <a:ext cx="2286000" cy="2209800"/>
            <a:chOff x="1296" y="1392"/>
            <a:chExt cx="1008" cy="1009"/>
          </a:xfrm>
        </p:grpSpPr>
        <p:sp>
          <p:nvSpPr>
            <p:cNvPr id="16391" name="Oval 21"/>
            <p:cNvSpPr>
              <a:spLocks noChangeArrowheads="1"/>
            </p:cNvSpPr>
            <p:nvPr/>
          </p:nvSpPr>
          <p:spPr bwMode="auto">
            <a:xfrm>
              <a:off x="1296" y="1392"/>
              <a:ext cx="1008" cy="100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392" name="Group 22"/>
            <p:cNvGrpSpPr>
              <a:grpSpLocks/>
            </p:cNvGrpSpPr>
            <p:nvPr/>
          </p:nvGrpSpPr>
          <p:grpSpPr bwMode="auto">
            <a:xfrm>
              <a:off x="1452" y="1818"/>
              <a:ext cx="672" cy="169"/>
              <a:chOff x="1452" y="1818"/>
              <a:chExt cx="672" cy="169"/>
            </a:xfrm>
          </p:grpSpPr>
          <p:sp>
            <p:nvSpPr>
              <p:cNvPr id="16393" name="Rectangle 23"/>
              <p:cNvSpPr>
                <a:spLocks noChangeArrowheads="1"/>
              </p:cNvSpPr>
              <p:nvPr/>
            </p:nvSpPr>
            <p:spPr bwMode="auto">
              <a:xfrm rot="5400000" flipV="1">
                <a:off x="1451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4" name="Rectangle 24"/>
              <p:cNvSpPr>
                <a:spLocks noChangeArrowheads="1"/>
              </p:cNvSpPr>
              <p:nvPr/>
            </p:nvSpPr>
            <p:spPr bwMode="auto">
              <a:xfrm rot="5400000" flipV="1">
                <a:off x="1619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5" name="Rectangle 25"/>
              <p:cNvSpPr>
                <a:spLocks noChangeArrowheads="1"/>
              </p:cNvSpPr>
              <p:nvPr/>
            </p:nvSpPr>
            <p:spPr bwMode="auto">
              <a:xfrm rot="5400000" flipV="1">
                <a:off x="1787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6" name="Rectangle 26"/>
              <p:cNvSpPr>
                <a:spLocks noChangeArrowheads="1"/>
              </p:cNvSpPr>
              <p:nvPr/>
            </p:nvSpPr>
            <p:spPr bwMode="auto">
              <a:xfrm rot="5400000" flipV="1">
                <a:off x="1955" y="1819"/>
                <a:ext cx="169" cy="16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ut_14_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0" y="-99060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1371600" y="762000"/>
            <a:ext cx="69342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/>
              <a:t>Chân biển báo màu gì?</a:t>
            </a:r>
          </a:p>
          <a:p>
            <a:pPr>
              <a:spcBef>
                <a:spcPct val="50000"/>
              </a:spcBef>
            </a:pPr>
            <a:r>
              <a:rPr lang="en-US" sz="5400"/>
              <a:t>Màu sẫm.</a:t>
            </a:r>
          </a:p>
        </p:txBody>
      </p:sp>
      <p:grpSp>
        <p:nvGrpSpPr>
          <p:cNvPr id="17412" name="Group 6"/>
          <p:cNvGrpSpPr>
            <a:grpSpLocks/>
          </p:cNvGrpSpPr>
          <p:nvPr/>
        </p:nvGrpSpPr>
        <p:grpSpPr bwMode="auto">
          <a:xfrm>
            <a:off x="3124200" y="3276600"/>
            <a:ext cx="609600" cy="2898775"/>
            <a:chOff x="1728" y="1799"/>
            <a:chExt cx="168" cy="1682"/>
          </a:xfrm>
        </p:grpSpPr>
        <p:grpSp>
          <p:nvGrpSpPr>
            <p:cNvPr id="17413" name="Group 7"/>
            <p:cNvGrpSpPr>
              <a:grpSpLocks/>
            </p:cNvGrpSpPr>
            <p:nvPr/>
          </p:nvGrpSpPr>
          <p:grpSpPr bwMode="auto">
            <a:xfrm flipV="1">
              <a:off x="1728" y="2472"/>
              <a:ext cx="168" cy="1009"/>
              <a:chOff x="1296" y="624"/>
              <a:chExt cx="336" cy="2016"/>
            </a:xfrm>
          </p:grpSpPr>
          <p:sp>
            <p:nvSpPr>
              <p:cNvPr id="17419" name="Rectangle 8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0" name="Rectangle 9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1" name="Rectangle 10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2" name="Rectangle 11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3" name="Rectangle 12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4" name="Rectangle 13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14" name="Group 14"/>
            <p:cNvGrpSpPr>
              <a:grpSpLocks/>
            </p:cNvGrpSpPr>
            <p:nvPr/>
          </p:nvGrpSpPr>
          <p:grpSpPr bwMode="auto">
            <a:xfrm rot="-5400000">
              <a:off x="1475" y="2052"/>
              <a:ext cx="673" cy="168"/>
              <a:chOff x="2879" y="2735"/>
              <a:chExt cx="1344" cy="336"/>
            </a:xfrm>
          </p:grpSpPr>
          <p:sp>
            <p:nvSpPr>
              <p:cNvPr id="17415" name="Rectangle 15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16" name="Rectangle 16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17" name="Rectangle 17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18" name="Rectangle 18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3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8435" name="Picture 3" descr="Picture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66775" y="1905000"/>
            <a:ext cx="76200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800"/>
              <a:t>Mặt biển báo qui định màu sắc, chân biển báo không qui định màu sắc.</a:t>
            </a:r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2895600" y="990600"/>
            <a:ext cx="29098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Chú ý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bg1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0574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6000" smtClean="0">
                <a:solidFill>
                  <a:srgbClr val="000099"/>
                </a:solidFill>
              </a:rPr>
              <a:t>	</a:t>
            </a:r>
            <a:r>
              <a:rPr lang="en-US" sz="5400" smtClean="0">
                <a:solidFill>
                  <a:srgbClr val="000099"/>
                </a:solidFill>
              </a:rPr>
              <a:t>Hai biển có điểm gì giống và khác nhau?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5338" y="4724400"/>
            <a:ext cx="1998662" cy="1831975"/>
          </a:xfrm>
          <a:noFill/>
        </p:spPr>
      </p:pic>
      <p:pic>
        <p:nvPicPr>
          <p:cNvPr id="19460" name="Picture 4" descr="HLL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1676400" y="304800"/>
            <a:ext cx="58674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Cau hoi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81000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Cau hoi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7200" y="381000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8839200" cy="1143000"/>
          </a:xfrm>
          <a:extLst>
            <a:ext uri="{909E8E84-426E-40DD-AFC4-6F175D3DCCD1}"/>
            <a:ext uri="{91240B29-F687-4F45-9708-019B960494DF}"/>
          </a:extLst>
        </p:spPr>
        <p:txBody>
          <a:bodyPr lIns="0" rIns="0" bIns="0" anchor="b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vi-VN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FF"/>
                    </a:gs>
                    <a:gs pos="100000">
                      <a:srgbClr val="FF66FF"/>
                    </a:gs>
                  </a:gsLst>
                  <a:lin ang="5400000" scaled="1"/>
                </a:gradFill>
                <a:ea typeface="+mn-ea"/>
                <a:cs typeface="Times New Roman"/>
              </a:rPr>
              <a:t>Hoạt động 2:  Hướng dẫn thực hành</a:t>
            </a:r>
            <a:endParaRPr lang="en-US" kern="1200" dirty="0"/>
          </a:p>
        </p:txBody>
      </p:sp>
      <p:sp>
        <p:nvSpPr>
          <p:cNvPr id="15363" name="Rectangle 8"/>
          <p:cNvSpPr>
            <a:spLocks noChangeArrowheads="1"/>
          </p:cNvSpPr>
          <p:nvPr/>
        </p:nvSpPr>
        <p:spPr bwMode="auto">
          <a:xfrm>
            <a:off x="533400" y="2209800"/>
            <a:ext cx="79248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0000FF"/>
                </a:solidFill>
              </a:rPr>
              <a:t>Các bước thực hiện:</a:t>
            </a:r>
          </a:p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3300"/>
                </a:solidFill>
              </a:rPr>
              <a:t>   Bước 1</a:t>
            </a:r>
            <a:r>
              <a:rPr lang="en-US" sz="3600" b="1"/>
              <a:t>: Gấp, cắt các bộ phận của biển báo giao thông chỉ lối đi thuận chiều.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  </a:t>
            </a:r>
            <a:r>
              <a:rPr lang="en-US" sz="3600" b="1">
                <a:solidFill>
                  <a:srgbClr val="FF0000"/>
                </a:solidFill>
              </a:rPr>
              <a:t>Bước 2</a:t>
            </a:r>
            <a:r>
              <a:rPr lang="en-US" sz="3600" b="1"/>
              <a:t>: Dán các bộ phận của biển báo giao thông chỉ lối đi thuận chiều.</a:t>
            </a:r>
          </a:p>
          <a:p>
            <a:pPr>
              <a:spcBef>
                <a:spcPct val="50000"/>
              </a:spcBef>
            </a:pPr>
            <a:r>
              <a:rPr lang="en-US"/>
              <a:t> </a:t>
            </a:r>
            <a:endParaRPr lang="en-US" b="1">
              <a:solidFill>
                <a:srgbClr val="FF3300"/>
              </a:solidFill>
            </a:endParaRPr>
          </a:p>
        </p:txBody>
      </p:sp>
      <p:pic>
        <p:nvPicPr>
          <p:cNvPr id="20484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1980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601980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J02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990600" y="6248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vi-VN"/>
          </a:p>
        </p:txBody>
      </p:sp>
      <p:sp>
        <p:nvSpPr>
          <p:cNvPr id="21508" name="Content Placeholder 2"/>
          <p:cNvSpPr>
            <a:spLocks/>
          </p:cNvSpPr>
          <p:nvPr/>
        </p:nvSpPr>
        <p:spPr bwMode="auto">
          <a:xfrm>
            <a:off x="1219200" y="1676400"/>
            <a:ext cx="6934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</a:pPr>
            <a:r>
              <a:rPr lang="en-US" sz="4400" b="1">
                <a:solidFill>
                  <a:srgbClr val="0066FF"/>
                </a:solidFill>
                <a:cs typeface="Times New Roman" pitchFamily="18" charset="0"/>
              </a:rPr>
              <a:t>Muốn gấp, cắt, dán biển báo giao thông chỉ lối đi thuận chiều ta cắt những hình nào? màu gì?</a:t>
            </a:r>
            <a:endParaRPr lang="en-US" sz="320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73025" y="1563687"/>
            <a:ext cx="5791200" cy="5181600"/>
          </a:xfrm>
          <a:custGeom>
            <a:avLst/>
            <a:gdLst>
              <a:gd name="connsiteX0" fmla="*/ 313944 w 7071360"/>
              <a:gd name="connsiteY0" fmla="*/ 6096 h 6196584"/>
              <a:gd name="connsiteX1" fmla="*/ 451104 w 7071360"/>
              <a:gd name="connsiteY1" fmla="*/ 728472 h 6196584"/>
              <a:gd name="connsiteX2" fmla="*/ 131064 w 7071360"/>
              <a:gd name="connsiteY2" fmla="*/ 1432560 h 6196584"/>
              <a:gd name="connsiteX3" fmla="*/ 478536 w 7071360"/>
              <a:gd name="connsiteY3" fmla="*/ 2218944 h 6196584"/>
              <a:gd name="connsiteX4" fmla="*/ 94488 w 7071360"/>
              <a:gd name="connsiteY4" fmla="*/ 3133344 h 6196584"/>
              <a:gd name="connsiteX5" fmla="*/ 423672 w 7071360"/>
              <a:gd name="connsiteY5" fmla="*/ 3874008 h 6196584"/>
              <a:gd name="connsiteX6" fmla="*/ 67056 w 7071360"/>
              <a:gd name="connsiteY6" fmla="*/ 4733544 h 6196584"/>
              <a:gd name="connsiteX7" fmla="*/ 377952 w 7071360"/>
              <a:gd name="connsiteY7" fmla="*/ 5474208 h 6196584"/>
              <a:gd name="connsiteX8" fmla="*/ 131064 w 7071360"/>
              <a:gd name="connsiteY8" fmla="*/ 6077712 h 6196584"/>
              <a:gd name="connsiteX9" fmla="*/ 780288 w 7071360"/>
              <a:gd name="connsiteY9" fmla="*/ 6013704 h 6196584"/>
              <a:gd name="connsiteX10" fmla="*/ 1338072 w 7071360"/>
              <a:gd name="connsiteY10" fmla="*/ 6141720 h 6196584"/>
              <a:gd name="connsiteX11" fmla="*/ 2179320 w 7071360"/>
              <a:gd name="connsiteY11" fmla="*/ 5931408 h 6196584"/>
              <a:gd name="connsiteX12" fmla="*/ 3029712 w 7071360"/>
              <a:gd name="connsiteY12" fmla="*/ 6160008 h 6196584"/>
              <a:gd name="connsiteX13" fmla="*/ 3825240 w 7071360"/>
              <a:gd name="connsiteY13" fmla="*/ 5922264 h 6196584"/>
              <a:gd name="connsiteX14" fmla="*/ 4693920 w 7071360"/>
              <a:gd name="connsiteY14" fmla="*/ 6105144 h 6196584"/>
              <a:gd name="connsiteX15" fmla="*/ 5416296 w 7071360"/>
              <a:gd name="connsiteY15" fmla="*/ 5885688 h 6196584"/>
              <a:gd name="connsiteX16" fmla="*/ 6038088 w 7071360"/>
              <a:gd name="connsiteY16" fmla="*/ 6150864 h 6196584"/>
              <a:gd name="connsiteX17" fmla="*/ 7071360 w 7071360"/>
              <a:gd name="connsiteY17" fmla="*/ 6013704 h 6196584"/>
              <a:gd name="connsiteX18" fmla="*/ 6038088 w 7071360"/>
              <a:gd name="connsiteY18" fmla="*/ 6114288 h 6196584"/>
              <a:gd name="connsiteX19" fmla="*/ 5471160 w 7071360"/>
              <a:gd name="connsiteY19" fmla="*/ 5766816 h 6196584"/>
              <a:gd name="connsiteX20" fmla="*/ 4648200 w 7071360"/>
              <a:gd name="connsiteY20" fmla="*/ 6178296 h 6196584"/>
              <a:gd name="connsiteX21" fmla="*/ 3852672 w 7071360"/>
              <a:gd name="connsiteY21" fmla="*/ 5821680 h 6196584"/>
              <a:gd name="connsiteX22" fmla="*/ 3048000 w 7071360"/>
              <a:gd name="connsiteY22" fmla="*/ 6196584 h 6196584"/>
              <a:gd name="connsiteX23" fmla="*/ 2170176 w 7071360"/>
              <a:gd name="connsiteY23" fmla="*/ 5821680 h 6196584"/>
              <a:gd name="connsiteX24" fmla="*/ 1484376 w 7071360"/>
              <a:gd name="connsiteY24" fmla="*/ 6150864 h 6196584"/>
              <a:gd name="connsiteX25" fmla="*/ 826008 w 7071360"/>
              <a:gd name="connsiteY25" fmla="*/ 5876544 h 6196584"/>
              <a:gd name="connsiteX26" fmla="*/ 94488 w 7071360"/>
              <a:gd name="connsiteY26" fmla="*/ 6114288 h 6196584"/>
              <a:gd name="connsiteX27" fmla="*/ 496824 w 7071360"/>
              <a:gd name="connsiteY27" fmla="*/ 5401056 h 6196584"/>
              <a:gd name="connsiteX28" fmla="*/ 3048 w 7071360"/>
              <a:gd name="connsiteY28" fmla="*/ 4797552 h 6196584"/>
              <a:gd name="connsiteX29" fmla="*/ 515112 w 7071360"/>
              <a:gd name="connsiteY29" fmla="*/ 3928872 h 6196584"/>
              <a:gd name="connsiteX30" fmla="*/ 12192 w 7071360"/>
              <a:gd name="connsiteY30" fmla="*/ 3115056 h 6196584"/>
              <a:gd name="connsiteX31" fmla="*/ 569976 w 7071360"/>
              <a:gd name="connsiteY31" fmla="*/ 2237232 h 6196584"/>
              <a:gd name="connsiteX32" fmla="*/ 85344 w 7071360"/>
              <a:gd name="connsiteY32" fmla="*/ 1551432 h 6196584"/>
              <a:gd name="connsiteX33" fmla="*/ 588264 w 7071360"/>
              <a:gd name="connsiteY33" fmla="*/ 691896 h 6196584"/>
              <a:gd name="connsiteX34" fmla="*/ 313944 w 7071360"/>
              <a:gd name="connsiteY34" fmla="*/ 6096 h 61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71360" h="6196584">
                <a:moveTo>
                  <a:pt x="313944" y="6096"/>
                </a:moveTo>
                <a:cubicBezTo>
                  <a:pt x="291084" y="12192"/>
                  <a:pt x="481584" y="490728"/>
                  <a:pt x="451104" y="728472"/>
                </a:cubicBezTo>
                <a:cubicBezTo>
                  <a:pt x="420624" y="966216"/>
                  <a:pt x="126492" y="1184148"/>
                  <a:pt x="131064" y="1432560"/>
                </a:cubicBezTo>
                <a:cubicBezTo>
                  <a:pt x="135636" y="1680972"/>
                  <a:pt x="484632" y="1935480"/>
                  <a:pt x="478536" y="2218944"/>
                </a:cubicBezTo>
                <a:cubicBezTo>
                  <a:pt x="472440" y="2502408"/>
                  <a:pt x="103632" y="2857500"/>
                  <a:pt x="94488" y="3133344"/>
                </a:cubicBezTo>
                <a:cubicBezTo>
                  <a:pt x="85344" y="3409188"/>
                  <a:pt x="428244" y="3607308"/>
                  <a:pt x="423672" y="3874008"/>
                </a:cubicBezTo>
                <a:cubicBezTo>
                  <a:pt x="419100" y="4140708"/>
                  <a:pt x="74676" y="4466844"/>
                  <a:pt x="67056" y="4733544"/>
                </a:cubicBezTo>
                <a:cubicBezTo>
                  <a:pt x="59436" y="5000244"/>
                  <a:pt x="367284" y="5250180"/>
                  <a:pt x="377952" y="5474208"/>
                </a:cubicBezTo>
                <a:cubicBezTo>
                  <a:pt x="388620" y="5698236"/>
                  <a:pt x="64008" y="5987796"/>
                  <a:pt x="131064" y="6077712"/>
                </a:cubicBezTo>
                <a:cubicBezTo>
                  <a:pt x="198120" y="6167628"/>
                  <a:pt x="579120" y="6003036"/>
                  <a:pt x="780288" y="6013704"/>
                </a:cubicBezTo>
                <a:cubicBezTo>
                  <a:pt x="981456" y="6024372"/>
                  <a:pt x="1104900" y="6155436"/>
                  <a:pt x="1338072" y="6141720"/>
                </a:cubicBezTo>
                <a:cubicBezTo>
                  <a:pt x="1571244" y="6128004"/>
                  <a:pt x="1897380" y="5928360"/>
                  <a:pt x="2179320" y="5931408"/>
                </a:cubicBezTo>
                <a:cubicBezTo>
                  <a:pt x="2461260" y="5934456"/>
                  <a:pt x="2755392" y="6161532"/>
                  <a:pt x="3029712" y="6160008"/>
                </a:cubicBezTo>
                <a:cubicBezTo>
                  <a:pt x="3304032" y="6158484"/>
                  <a:pt x="3547872" y="5931408"/>
                  <a:pt x="3825240" y="5922264"/>
                </a:cubicBezTo>
                <a:cubicBezTo>
                  <a:pt x="4102608" y="5913120"/>
                  <a:pt x="4428744" y="6111240"/>
                  <a:pt x="4693920" y="6105144"/>
                </a:cubicBezTo>
                <a:cubicBezTo>
                  <a:pt x="4959096" y="6099048"/>
                  <a:pt x="5192268" y="5878068"/>
                  <a:pt x="5416296" y="5885688"/>
                </a:cubicBezTo>
                <a:cubicBezTo>
                  <a:pt x="5640324" y="5893308"/>
                  <a:pt x="5762244" y="6129528"/>
                  <a:pt x="6038088" y="6150864"/>
                </a:cubicBezTo>
                <a:cubicBezTo>
                  <a:pt x="6313932" y="6172200"/>
                  <a:pt x="7071360" y="6019800"/>
                  <a:pt x="7071360" y="6013704"/>
                </a:cubicBezTo>
                <a:cubicBezTo>
                  <a:pt x="7071360" y="6007608"/>
                  <a:pt x="6304788" y="6155436"/>
                  <a:pt x="6038088" y="6114288"/>
                </a:cubicBezTo>
                <a:cubicBezTo>
                  <a:pt x="5771388" y="6073140"/>
                  <a:pt x="5702808" y="5756148"/>
                  <a:pt x="5471160" y="5766816"/>
                </a:cubicBezTo>
                <a:cubicBezTo>
                  <a:pt x="5239512" y="5777484"/>
                  <a:pt x="4917948" y="6169152"/>
                  <a:pt x="4648200" y="6178296"/>
                </a:cubicBezTo>
                <a:cubicBezTo>
                  <a:pt x="4378452" y="6187440"/>
                  <a:pt x="4119372" y="5818632"/>
                  <a:pt x="3852672" y="5821680"/>
                </a:cubicBezTo>
                <a:cubicBezTo>
                  <a:pt x="3585972" y="5824728"/>
                  <a:pt x="3328416" y="6196584"/>
                  <a:pt x="3048000" y="6196584"/>
                </a:cubicBezTo>
                <a:cubicBezTo>
                  <a:pt x="2767584" y="6196584"/>
                  <a:pt x="2430780" y="5829300"/>
                  <a:pt x="2170176" y="5821680"/>
                </a:cubicBezTo>
                <a:cubicBezTo>
                  <a:pt x="1909572" y="5814060"/>
                  <a:pt x="1708404" y="6141720"/>
                  <a:pt x="1484376" y="6150864"/>
                </a:cubicBezTo>
                <a:cubicBezTo>
                  <a:pt x="1260348" y="6160008"/>
                  <a:pt x="1057656" y="5882640"/>
                  <a:pt x="826008" y="5876544"/>
                </a:cubicBezTo>
                <a:cubicBezTo>
                  <a:pt x="594360" y="5870448"/>
                  <a:pt x="149352" y="6193536"/>
                  <a:pt x="94488" y="6114288"/>
                </a:cubicBezTo>
                <a:cubicBezTo>
                  <a:pt x="39624" y="6035040"/>
                  <a:pt x="512064" y="5620512"/>
                  <a:pt x="496824" y="5401056"/>
                </a:cubicBezTo>
                <a:cubicBezTo>
                  <a:pt x="481584" y="5181600"/>
                  <a:pt x="0" y="5042916"/>
                  <a:pt x="3048" y="4797552"/>
                </a:cubicBezTo>
                <a:cubicBezTo>
                  <a:pt x="6096" y="4552188"/>
                  <a:pt x="513588" y="4209288"/>
                  <a:pt x="515112" y="3928872"/>
                </a:cubicBezTo>
                <a:cubicBezTo>
                  <a:pt x="516636" y="3648456"/>
                  <a:pt x="3048" y="3396996"/>
                  <a:pt x="12192" y="3115056"/>
                </a:cubicBezTo>
                <a:cubicBezTo>
                  <a:pt x="21336" y="2833116"/>
                  <a:pt x="557784" y="2497836"/>
                  <a:pt x="569976" y="2237232"/>
                </a:cubicBezTo>
                <a:cubicBezTo>
                  <a:pt x="582168" y="1976628"/>
                  <a:pt x="82296" y="1808988"/>
                  <a:pt x="85344" y="1551432"/>
                </a:cubicBezTo>
                <a:cubicBezTo>
                  <a:pt x="88392" y="1293876"/>
                  <a:pt x="550164" y="943356"/>
                  <a:pt x="588264" y="691896"/>
                </a:cubicBezTo>
                <a:cubicBezTo>
                  <a:pt x="626364" y="440436"/>
                  <a:pt x="336804" y="0"/>
                  <a:pt x="313944" y="6096"/>
                </a:cubicBezTo>
                <a:close/>
              </a:path>
            </a:pathLst>
          </a:custGeom>
          <a:blipFill>
            <a:blip r:embed="rId2">
              <a:lum bright="30000"/>
            </a:blip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534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437917">
            <a:off x="609600" y="304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61533">
            <a:off x="12192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6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43276">
            <a:off x="19812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7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8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9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114800" y="228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20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8799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21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55657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22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2515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4" name="Picture 2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9373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2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76231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6" name="Picture 2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8385175" y="2317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47" name="Group 17"/>
          <p:cNvGrpSpPr>
            <a:grpSpLocks/>
          </p:cNvGrpSpPr>
          <p:nvPr/>
        </p:nvGrpSpPr>
        <p:grpSpPr bwMode="auto">
          <a:xfrm>
            <a:off x="0" y="6096000"/>
            <a:ext cx="7924800" cy="762000"/>
            <a:chOff x="228600" y="914400"/>
            <a:chExt cx="8763000" cy="762000"/>
          </a:xfrm>
        </p:grpSpPr>
        <p:pic>
          <p:nvPicPr>
            <p:cNvPr id="22604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5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2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6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7" name="Picture 14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19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8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43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9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67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48" name="Group 26"/>
          <p:cNvGrpSpPr>
            <a:grpSpLocks/>
          </p:cNvGrpSpPr>
          <p:nvPr/>
        </p:nvGrpSpPr>
        <p:grpSpPr bwMode="auto">
          <a:xfrm>
            <a:off x="457200" y="5791200"/>
            <a:ext cx="6853238" cy="1066800"/>
            <a:chOff x="243" y="3600"/>
            <a:chExt cx="4557" cy="720"/>
          </a:xfrm>
        </p:grpSpPr>
        <p:pic>
          <p:nvPicPr>
            <p:cNvPr id="22596" name="Picture 27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3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7" name="Picture 28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819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8" name="Picture 29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59" y="3600"/>
              <a:ext cx="657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99" name="Picture 30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1971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0" name="Picture 31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68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1" name="Picture 32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3083" y="3648"/>
              <a:ext cx="613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2" name="Picture 33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20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03" name="Picture 34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4275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8579" name="Text Box 35"/>
          <p:cNvSpPr txBox="1">
            <a:spLocks noChangeArrowheads="1"/>
          </p:cNvSpPr>
          <p:nvPr/>
        </p:nvSpPr>
        <p:spPr bwMode="auto">
          <a:xfrm>
            <a:off x="762000" y="1676400"/>
            <a:ext cx="78486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400"/>
              <a:t>Dùng giấy màu xanh gấp, cắt hình tròn từ hình vuông có cạnh 6 ô</a:t>
            </a:r>
            <a:r>
              <a:rPr lang="en-US" sz="4000"/>
              <a:t>.</a:t>
            </a:r>
          </a:p>
        </p:txBody>
      </p:sp>
      <p:sp>
        <p:nvSpPr>
          <p:cNvPr id="22550" name="Text Box 39"/>
          <p:cNvSpPr txBox="1">
            <a:spLocks noChangeArrowheads="1"/>
          </p:cNvSpPr>
          <p:nvPr/>
        </p:nvSpPr>
        <p:spPr bwMode="auto">
          <a:xfrm>
            <a:off x="381000" y="990600"/>
            <a:ext cx="22098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1">
                <a:solidFill>
                  <a:srgbClr val="FF0000"/>
                </a:solidFill>
              </a:rPr>
              <a:t>Bước 1:</a:t>
            </a:r>
          </a:p>
        </p:txBody>
      </p: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4495800" y="3733800"/>
            <a:ext cx="2438400" cy="2133600"/>
            <a:chOff x="1296" y="624"/>
            <a:chExt cx="2016" cy="2016"/>
          </a:xfrm>
        </p:grpSpPr>
        <p:grpSp>
          <p:nvGrpSpPr>
            <p:cNvPr id="22554" name="Group 41"/>
            <p:cNvGrpSpPr>
              <a:grpSpLocks/>
            </p:cNvGrpSpPr>
            <p:nvPr/>
          </p:nvGrpSpPr>
          <p:grpSpPr bwMode="auto">
            <a:xfrm>
              <a:off x="1296" y="624"/>
              <a:ext cx="336" cy="2016"/>
              <a:chOff x="1296" y="624"/>
              <a:chExt cx="336" cy="2016"/>
            </a:xfrm>
          </p:grpSpPr>
          <p:sp>
            <p:nvSpPr>
              <p:cNvPr id="22590" name="Rectangle 42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1" name="Rectangle 43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2" name="Rectangle 44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3" name="Rectangle 45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4" name="Rectangle 46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5" name="Rectangle 47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55" name="Group 48"/>
            <p:cNvGrpSpPr>
              <a:grpSpLocks/>
            </p:cNvGrpSpPr>
            <p:nvPr/>
          </p:nvGrpSpPr>
          <p:grpSpPr bwMode="auto">
            <a:xfrm>
              <a:off x="1632" y="624"/>
              <a:ext cx="336" cy="2016"/>
              <a:chOff x="1632" y="624"/>
              <a:chExt cx="336" cy="2016"/>
            </a:xfrm>
          </p:grpSpPr>
          <p:sp>
            <p:nvSpPr>
              <p:cNvPr id="22584" name="Rectangle 49"/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5" name="Rectangle 50"/>
              <p:cNvSpPr>
                <a:spLocks noChangeArrowheads="1"/>
              </p:cNvSpPr>
              <p:nvPr/>
            </p:nvSpPr>
            <p:spPr bwMode="auto">
              <a:xfrm>
                <a:off x="1632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6" name="Rectangle 5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7" name="Rectangle 52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8" name="Rectangle 53"/>
              <p:cNvSpPr>
                <a:spLocks noChangeArrowheads="1"/>
              </p:cNvSpPr>
              <p:nvPr/>
            </p:nvSpPr>
            <p:spPr bwMode="auto">
              <a:xfrm>
                <a:off x="1632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9" name="Rectangle 54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56" name="Group 55"/>
            <p:cNvGrpSpPr>
              <a:grpSpLocks/>
            </p:cNvGrpSpPr>
            <p:nvPr/>
          </p:nvGrpSpPr>
          <p:grpSpPr bwMode="auto">
            <a:xfrm>
              <a:off x="1968" y="624"/>
              <a:ext cx="336" cy="2016"/>
              <a:chOff x="1296" y="624"/>
              <a:chExt cx="336" cy="2016"/>
            </a:xfrm>
          </p:grpSpPr>
          <p:sp>
            <p:nvSpPr>
              <p:cNvPr id="22578" name="Rectangle 56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9" name="Rectangle 57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0" name="Rectangle 58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1" name="Rectangle 59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2" name="Rectangle 60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3" name="Rectangle 61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57" name="Group 62"/>
            <p:cNvGrpSpPr>
              <a:grpSpLocks/>
            </p:cNvGrpSpPr>
            <p:nvPr/>
          </p:nvGrpSpPr>
          <p:grpSpPr bwMode="auto">
            <a:xfrm>
              <a:off x="2304" y="624"/>
              <a:ext cx="336" cy="2016"/>
              <a:chOff x="1632" y="624"/>
              <a:chExt cx="336" cy="2016"/>
            </a:xfrm>
          </p:grpSpPr>
          <p:sp>
            <p:nvSpPr>
              <p:cNvPr id="22572" name="Rectangle 63"/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3" name="Rectangle 64"/>
              <p:cNvSpPr>
                <a:spLocks noChangeArrowheads="1"/>
              </p:cNvSpPr>
              <p:nvPr/>
            </p:nvSpPr>
            <p:spPr bwMode="auto">
              <a:xfrm>
                <a:off x="1632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4" name="Rectangle 6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5" name="Rectangle 66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6" name="Rectangle 67"/>
              <p:cNvSpPr>
                <a:spLocks noChangeArrowheads="1"/>
              </p:cNvSpPr>
              <p:nvPr/>
            </p:nvSpPr>
            <p:spPr bwMode="auto">
              <a:xfrm>
                <a:off x="1632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7" name="Rectangle 68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58" name="Group 69"/>
            <p:cNvGrpSpPr>
              <a:grpSpLocks/>
            </p:cNvGrpSpPr>
            <p:nvPr/>
          </p:nvGrpSpPr>
          <p:grpSpPr bwMode="auto">
            <a:xfrm>
              <a:off x="2640" y="624"/>
              <a:ext cx="336" cy="2016"/>
              <a:chOff x="1296" y="624"/>
              <a:chExt cx="336" cy="2016"/>
            </a:xfrm>
          </p:grpSpPr>
          <p:sp>
            <p:nvSpPr>
              <p:cNvPr id="22566" name="Rectangle 70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7" name="Rectangle 71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8" name="Rectangle 72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9" name="Rectangle 73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0" name="Rectangle 74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1" name="Rectangle 75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59" name="Group 76"/>
            <p:cNvGrpSpPr>
              <a:grpSpLocks/>
            </p:cNvGrpSpPr>
            <p:nvPr/>
          </p:nvGrpSpPr>
          <p:grpSpPr bwMode="auto">
            <a:xfrm>
              <a:off x="2976" y="624"/>
              <a:ext cx="336" cy="2016"/>
              <a:chOff x="1632" y="624"/>
              <a:chExt cx="336" cy="2016"/>
            </a:xfrm>
          </p:grpSpPr>
          <p:sp>
            <p:nvSpPr>
              <p:cNvPr id="22560" name="Rectangle 77"/>
              <p:cNvSpPr>
                <a:spLocks noChangeArrowheads="1"/>
              </p:cNvSpPr>
              <p:nvPr/>
            </p:nvSpPr>
            <p:spPr bwMode="auto">
              <a:xfrm>
                <a:off x="1632" y="62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1" name="Rectangle 78"/>
              <p:cNvSpPr>
                <a:spLocks noChangeArrowheads="1"/>
              </p:cNvSpPr>
              <p:nvPr/>
            </p:nvSpPr>
            <p:spPr bwMode="auto">
              <a:xfrm>
                <a:off x="1632" y="960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2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3" name="Rectangle 80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4" name="Rectangle 81"/>
              <p:cNvSpPr>
                <a:spLocks noChangeArrowheads="1"/>
              </p:cNvSpPr>
              <p:nvPr/>
            </p:nvSpPr>
            <p:spPr bwMode="auto">
              <a:xfrm>
                <a:off x="1632" y="1968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65" name="Rectangle 82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336" cy="336"/>
              </a:xfrm>
              <a:prstGeom prst="rect">
                <a:avLst/>
              </a:prstGeom>
              <a:solidFill>
                <a:srgbClr val="FFBBB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8627" name="Oval 83"/>
          <p:cNvSpPr>
            <a:spLocks noChangeArrowheads="1"/>
          </p:cNvSpPr>
          <p:nvPr/>
        </p:nvSpPr>
        <p:spPr bwMode="auto">
          <a:xfrm>
            <a:off x="4572000" y="3733800"/>
            <a:ext cx="2286000" cy="2133600"/>
          </a:xfrm>
          <a:prstGeom prst="ellipse">
            <a:avLst/>
          </a:prstGeom>
          <a:solidFill>
            <a:srgbClr val="4D4D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Rectangle 84"/>
          <p:cNvSpPr>
            <a:spLocks noChangeArrowheads="1"/>
          </p:cNvSpPr>
          <p:nvPr/>
        </p:nvSpPr>
        <p:spPr bwMode="auto">
          <a:xfrm>
            <a:off x="685800" y="3810000"/>
            <a:ext cx="304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6000">
                <a:solidFill>
                  <a:srgbClr val="000099"/>
                </a:solidFill>
              </a:rPr>
              <a:t>	</a:t>
            </a:r>
            <a:r>
              <a:rPr lang="en-US" sz="3600">
                <a:solidFill>
                  <a:srgbClr val="000099"/>
                </a:solidFill>
              </a:rPr>
              <a:t>Hình 1: Mặt biển báo</a:t>
            </a:r>
            <a:endParaRPr lang="en-US" sz="540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9" grpId="0"/>
      <p:bldP spid="1086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73025" y="1563687"/>
            <a:ext cx="5791200" cy="5181600"/>
          </a:xfrm>
          <a:custGeom>
            <a:avLst/>
            <a:gdLst>
              <a:gd name="connsiteX0" fmla="*/ 313944 w 7071360"/>
              <a:gd name="connsiteY0" fmla="*/ 6096 h 6196584"/>
              <a:gd name="connsiteX1" fmla="*/ 451104 w 7071360"/>
              <a:gd name="connsiteY1" fmla="*/ 728472 h 6196584"/>
              <a:gd name="connsiteX2" fmla="*/ 131064 w 7071360"/>
              <a:gd name="connsiteY2" fmla="*/ 1432560 h 6196584"/>
              <a:gd name="connsiteX3" fmla="*/ 478536 w 7071360"/>
              <a:gd name="connsiteY3" fmla="*/ 2218944 h 6196584"/>
              <a:gd name="connsiteX4" fmla="*/ 94488 w 7071360"/>
              <a:gd name="connsiteY4" fmla="*/ 3133344 h 6196584"/>
              <a:gd name="connsiteX5" fmla="*/ 423672 w 7071360"/>
              <a:gd name="connsiteY5" fmla="*/ 3874008 h 6196584"/>
              <a:gd name="connsiteX6" fmla="*/ 67056 w 7071360"/>
              <a:gd name="connsiteY6" fmla="*/ 4733544 h 6196584"/>
              <a:gd name="connsiteX7" fmla="*/ 377952 w 7071360"/>
              <a:gd name="connsiteY7" fmla="*/ 5474208 h 6196584"/>
              <a:gd name="connsiteX8" fmla="*/ 131064 w 7071360"/>
              <a:gd name="connsiteY8" fmla="*/ 6077712 h 6196584"/>
              <a:gd name="connsiteX9" fmla="*/ 780288 w 7071360"/>
              <a:gd name="connsiteY9" fmla="*/ 6013704 h 6196584"/>
              <a:gd name="connsiteX10" fmla="*/ 1338072 w 7071360"/>
              <a:gd name="connsiteY10" fmla="*/ 6141720 h 6196584"/>
              <a:gd name="connsiteX11" fmla="*/ 2179320 w 7071360"/>
              <a:gd name="connsiteY11" fmla="*/ 5931408 h 6196584"/>
              <a:gd name="connsiteX12" fmla="*/ 3029712 w 7071360"/>
              <a:gd name="connsiteY12" fmla="*/ 6160008 h 6196584"/>
              <a:gd name="connsiteX13" fmla="*/ 3825240 w 7071360"/>
              <a:gd name="connsiteY13" fmla="*/ 5922264 h 6196584"/>
              <a:gd name="connsiteX14" fmla="*/ 4693920 w 7071360"/>
              <a:gd name="connsiteY14" fmla="*/ 6105144 h 6196584"/>
              <a:gd name="connsiteX15" fmla="*/ 5416296 w 7071360"/>
              <a:gd name="connsiteY15" fmla="*/ 5885688 h 6196584"/>
              <a:gd name="connsiteX16" fmla="*/ 6038088 w 7071360"/>
              <a:gd name="connsiteY16" fmla="*/ 6150864 h 6196584"/>
              <a:gd name="connsiteX17" fmla="*/ 7071360 w 7071360"/>
              <a:gd name="connsiteY17" fmla="*/ 6013704 h 6196584"/>
              <a:gd name="connsiteX18" fmla="*/ 6038088 w 7071360"/>
              <a:gd name="connsiteY18" fmla="*/ 6114288 h 6196584"/>
              <a:gd name="connsiteX19" fmla="*/ 5471160 w 7071360"/>
              <a:gd name="connsiteY19" fmla="*/ 5766816 h 6196584"/>
              <a:gd name="connsiteX20" fmla="*/ 4648200 w 7071360"/>
              <a:gd name="connsiteY20" fmla="*/ 6178296 h 6196584"/>
              <a:gd name="connsiteX21" fmla="*/ 3852672 w 7071360"/>
              <a:gd name="connsiteY21" fmla="*/ 5821680 h 6196584"/>
              <a:gd name="connsiteX22" fmla="*/ 3048000 w 7071360"/>
              <a:gd name="connsiteY22" fmla="*/ 6196584 h 6196584"/>
              <a:gd name="connsiteX23" fmla="*/ 2170176 w 7071360"/>
              <a:gd name="connsiteY23" fmla="*/ 5821680 h 6196584"/>
              <a:gd name="connsiteX24" fmla="*/ 1484376 w 7071360"/>
              <a:gd name="connsiteY24" fmla="*/ 6150864 h 6196584"/>
              <a:gd name="connsiteX25" fmla="*/ 826008 w 7071360"/>
              <a:gd name="connsiteY25" fmla="*/ 5876544 h 6196584"/>
              <a:gd name="connsiteX26" fmla="*/ 94488 w 7071360"/>
              <a:gd name="connsiteY26" fmla="*/ 6114288 h 6196584"/>
              <a:gd name="connsiteX27" fmla="*/ 496824 w 7071360"/>
              <a:gd name="connsiteY27" fmla="*/ 5401056 h 6196584"/>
              <a:gd name="connsiteX28" fmla="*/ 3048 w 7071360"/>
              <a:gd name="connsiteY28" fmla="*/ 4797552 h 6196584"/>
              <a:gd name="connsiteX29" fmla="*/ 515112 w 7071360"/>
              <a:gd name="connsiteY29" fmla="*/ 3928872 h 6196584"/>
              <a:gd name="connsiteX30" fmla="*/ 12192 w 7071360"/>
              <a:gd name="connsiteY30" fmla="*/ 3115056 h 6196584"/>
              <a:gd name="connsiteX31" fmla="*/ 569976 w 7071360"/>
              <a:gd name="connsiteY31" fmla="*/ 2237232 h 6196584"/>
              <a:gd name="connsiteX32" fmla="*/ 85344 w 7071360"/>
              <a:gd name="connsiteY32" fmla="*/ 1551432 h 6196584"/>
              <a:gd name="connsiteX33" fmla="*/ 588264 w 7071360"/>
              <a:gd name="connsiteY33" fmla="*/ 691896 h 6196584"/>
              <a:gd name="connsiteX34" fmla="*/ 313944 w 7071360"/>
              <a:gd name="connsiteY34" fmla="*/ 6096 h 61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71360" h="6196584">
                <a:moveTo>
                  <a:pt x="313944" y="6096"/>
                </a:moveTo>
                <a:cubicBezTo>
                  <a:pt x="291084" y="12192"/>
                  <a:pt x="481584" y="490728"/>
                  <a:pt x="451104" y="728472"/>
                </a:cubicBezTo>
                <a:cubicBezTo>
                  <a:pt x="420624" y="966216"/>
                  <a:pt x="126492" y="1184148"/>
                  <a:pt x="131064" y="1432560"/>
                </a:cubicBezTo>
                <a:cubicBezTo>
                  <a:pt x="135636" y="1680972"/>
                  <a:pt x="484632" y="1935480"/>
                  <a:pt x="478536" y="2218944"/>
                </a:cubicBezTo>
                <a:cubicBezTo>
                  <a:pt x="472440" y="2502408"/>
                  <a:pt x="103632" y="2857500"/>
                  <a:pt x="94488" y="3133344"/>
                </a:cubicBezTo>
                <a:cubicBezTo>
                  <a:pt x="85344" y="3409188"/>
                  <a:pt x="428244" y="3607308"/>
                  <a:pt x="423672" y="3874008"/>
                </a:cubicBezTo>
                <a:cubicBezTo>
                  <a:pt x="419100" y="4140708"/>
                  <a:pt x="74676" y="4466844"/>
                  <a:pt x="67056" y="4733544"/>
                </a:cubicBezTo>
                <a:cubicBezTo>
                  <a:pt x="59436" y="5000244"/>
                  <a:pt x="367284" y="5250180"/>
                  <a:pt x="377952" y="5474208"/>
                </a:cubicBezTo>
                <a:cubicBezTo>
                  <a:pt x="388620" y="5698236"/>
                  <a:pt x="64008" y="5987796"/>
                  <a:pt x="131064" y="6077712"/>
                </a:cubicBezTo>
                <a:cubicBezTo>
                  <a:pt x="198120" y="6167628"/>
                  <a:pt x="579120" y="6003036"/>
                  <a:pt x="780288" y="6013704"/>
                </a:cubicBezTo>
                <a:cubicBezTo>
                  <a:pt x="981456" y="6024372"/>
                  <a:pt x="1104900" y="6155436"/>
                  <a:pt x="1338072" y="6141720"/>
                </a:cubicBezTo>
                <a:cubicBezTo>
                  <a:pt x="1571244" y="6128004"/>
                  <a:pt x="1897380" y="5928360"/>
                  <a:pt x="2179320" y="5931408"/>
                </a:cubicBezTo>
                <a:cubicBezTo>
                  <a:pt x="2461260" y="5934456"/>
                  <a:pt x="2755392" y="6161532"/>
                  <a:pt x="3029712" y="6160008"/>
                </a:cubicBezTo>
                <a:cubicBezTo>
                  <a:pt x="3304032" y="6158484"/>
                  <a:pt x="3547872" y="5931408"/>
                  <a:pt x="3825240" y="5922264"/>
                </a:cubicBezTo>
                <a:cubicBezTo>
                  <a:pt x="4102608" y="5913120"/>
                  <a:pt x="4428744" y="6111240"/>
                  <a:pt x="4693920" y="6105144"/>
                </a:cubicBezTo>
                <a:cubicBezTo>
                  <a:pt x="4959096" y="6099048"/>
                  <a:pt x="5192268" y="5878068"/>
                  <a:pt x="5416296" y="5885688"/>
                </a:cubicBezTo>
                <a:cubicBezTo>
                  <a:pt x="5640324" y="5893308"/>
                  <a:pt x="5762244" y="6129528"/>
                  <a:pt x="6038088" y="6150864"/>
                </a:cubicBezTo>
                <a:cubicBezTo>
                  <a:pt x="6313932" y="6172200"/>
                  <a:pt x="7071360" y="6019800"/>
                  <a:pt x="7071360" y="6013704"/>
                </a:cubicBezTo>
                <a:cubicBezTo>
                  <a:pt x="7071360" y="6007608"/>
                  <a:pt x="6304788" y="6155436"/>
                  <a:pt x="6038088" y="6114288"/>
                </a:cubicBezTo>
                <a:cubicBezTo>
                  <a:pt x="5771388" y="6073140"/>
                  <a:pt x="5702808" y="5756148"/>
                  <a:pt x="5471160" y="5766816"/>
                </a:cubicBezTo>
                <a:cubicBezTo>
                  <a:pt x="5239512" y="5777484"/>
                  <a:pt x="4917948" y="6169152"/>
                  <a:pt x="4648200" y="6178296"/>
                </a:cubicBezTo>
                <a:cubicBezTo>
                  <a:pt x="4378452" y="6187440"/>
                  <a:pt x="4119372" y="5818632"/>
                  <a:pt x="3852672" y="5821680"/>
                </a:cubicBezTo>
                <a:cubicBezTo>
                  <a:pt x="3585972" y="5824728"/>
                  <a:pt x="3328416" y="6196584"/>
                  <a:pt x="3048000" y="6196584"/>
                </a:cubicBezTo>
                <a:cubicBezTo>
                  <a:pt x="2767584" y="6196584"/>
                  <a:pt x="2430780" y="5829300"/>
                  <a:pt x="2170176" y="5821680"/>
                </a:cubicBezTo>
                <a:cubicBezTo>
                  <a:pt x="1909572" y="5814060"/>
                  <a:pt x="1708404" y="6141720"/>
                  <a:pt x="1484376" y="6150864"/>
                </a:cubicBezTo>
                <a:cubicBezTo>
                  <a:pt x="1260348" y="6160008"/>
                  <a:pt x="1057656" y="5882640"/>
                  <a:pt x="826008" y="5876544"/>
                </a:cubicBezTo>
                <a:cubicBezTo>
                  <a:pt x="594360" y="5870448"/>
                  <a:pt x="149352" y="6193536"/>
                  <a:pt x="94488" y="6114288"/>
                </a:cubicBezTo>
                <a:cubicBezTo>
                  <a:pt x="39624" y="6035040"/>
                  <a:pt x="512064" y="5620512"/>
                  <a:pt x="496824" y="5401056"/>
                </a:cubicBezTo>
                <a:cubicBezTo>
                  <a:pt x="481584" y="5181600"/>
                  <a:pt x="0" y="5042916"/>
                  <a:pt x="3048" y="4797552"/>
                </a:cubicBezTo>
                <a:cubicBezTo>
                  <a:pt x="6096" y="4552188"/>
                  <a:pt x="513588" y="4209288"/>
                  <a:pt x="515112" y="3928872"/>
                </a:cubicBezTo>
                <a:cubicBezTo>
                  <a:pt x="516636" y="3648456"/>
                  <a:pt x="3048" y="3396996"/>
                  <a:pt x="12192" y="3115056"/>
                </a:cubicBezTo>
                <a:cubicBezTo>
                  <a:pt x="21336" y="2833116"/>
                  <a:pt x="557784" y="2497836"/>
                  <a:pt x="569976" y="2237232"/>
                </a:cubicBezTo>
                <a:cubicBezTo>
                  <a:pt x="582168" y="1976628"/>
                  <a:pt x="82296" y="1808988"/>
                  <a:pt x="85344" y="1551432"/>
                </a:cubicBezTo>
                <a:cubicBezTo>
                  <a:pt x="88392" y="1293876"/>
                  <a:pt x="550164" y="943356"/>
                  <a:pt x="588264" y="691896"/>
                </a:cubicBezTo>
                <a:cubicBezTo>
                  <a:pt x="626364" y="440436"/>
                  <a:pt x="336804" y="0"/>
                  <a:pt x="313944" y="6096"/>
                </a:cubicBezTo>
                <a:close/>
              </a:path>
            </a:pathLst>
          </a:custGeom>
          <a:blipFill>
            <a:blip r:embed="rId2">
              <a:lum bright="30000"/>
            </a:blip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3558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437917">
            <a:off x="609600" y="304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61533">
            <a:off x="12192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6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43276">
            <a:off x="19812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7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8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9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114800" y="228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20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8799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21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55657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22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2515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2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9373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2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76231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0" name="Picture 2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8385175" y="2317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71" name="Group 17"/>
          <p:cNvGrpSpPr>
            <a:grpSpLocks/>
          </p:cNvGrpSpPr>
          <p:nvPr/>
        </p:nvGrpSpPr>
        <p:grpSpPr bwMode="auto">
          <a:xfrm>
            <a:off x="0" y="6096000"/>
            <a:ext cx="7924800" cy="762000"/>
            <a:chOff x="228600" y="914400"/>
            <a:chExt cx="8763000" cy="762000"/>
          </a:xfrm>
        </p:grpSpPr>
        <p:pic>
          <p:nvPicPr>
            <p:cNvPr id="23596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7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2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8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9" name="Picture 14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19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00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43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601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67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72" name="Group 26"/>
          <p:cNvGrpSpPr>
            <a:grpSpLocks/>
          </p:cNvGrpSpPr>
          <p:nvPr/>
        </p:nvGrpSpPr>
        <p:grpSpPr bwMode="auto">
          <a:xfrm>
            <a:off x="457200" y="5791200"/>
            <a:ext cx="6853238" cy="1066800"/>
            <a:chOff x="243" y="3600"/>
            <a:chExt cx="4557" cy="720"/>
          </a:xfrm>
        </p:grpSpPr>
        <p:pic>
          <p:nvPicPr>
            <p:cNvPr id="23588" name="Picture 27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3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9" name="Picture 28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819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0" name="Picture 29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59" y="3600"/>
              <a:ext cx="657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1" name="Picture 30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1971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2" name="Picture 31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68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3" name="Picture 32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3083" y="3648"/>
              <a:ext cx="613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4" name="Picture 33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20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95" name="Picture 34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4275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73" name="Text Box 36"/>
          <p:cNvSpPr txBox="1">
            <a:spLocks noChangeArrowheads="1"/>
          </p:cNvSpPr>
          <p:nvPr/>
        </p:nvSpPr>
        <p:spPr bwMode="auto">
          <a:xfrm>
            <a:off x="381000" y="990600"/>
            <a:ext cx="8534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1">
                <a:solidFill>
                  <a:srgbClr val="FF0000"/>
                </a:solidFill>
              </a:rPr>
              <a:t>Bước 1:</a:t>
            </a:r>
          </a:p>
          <a:p>
            <a:pPr>
              <a:spcBef>
                <a:spcPct val="50000"/>
              </a:spcBef>
            </a:pPr>
            <a:r>
              <a:rPr lang="en-US" sz="4400" b="1" i="1"/>
              <a:t>Dùng giấy màu sẫm cắt hình chữ nhật có chiều dài 10 ô, chiều rộng 1 ô.</a:t>
            </a:r>
          </a:p>
        </p:txBody>
      </p:sp>
      <p:sp>
        <p:nvSpPr>
          <p:cNvPr id="23574" name="Rectangle 81"/>
          <p:cNvSpPr>
            <a:spLocks noChangeArrowheads="1"/>
          </p:cNvSpPr>
          <p:nvPr/>
        </p:nvSpPr>
        <p:spPr bwMode="auto">
          <a:xfrm>
            <a:off x="381000" y="3810000"/>
            <a:ext cx="335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6000">
                <a:solidFill>
                  <a:srgbClr val="000099"/>
                </a:solidFill>
              </a:rPr>
              <a:t>	</a:t>
            </a:r>
            <a:r>
              <a:rPr lang="en-US" sz="3600">
                <a:solidFill>
                  <a:srgbClr val="000099"/>
                </a:solidFill>
              </a:rPr>
              <a:t>Hình 2: Chân biển báo</a:t>
            </a:r>
            <a:endParaRPr lang="en-US" sz="5400">
              <a:solidFill>
                <a:srgbClr val="000099"/>
              </a:solidFill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4876800" y="4267200"/>
            <a:ext cx="3429000" cy="668338"/>
            <a:chOff x="912" y="3168"/>
            <a:chExt cx="3360" cy="336"/>
          </a:xfrm>
        </p:grpSpPr>
        <p:grpSp>
          <p:nvGrpSpPr>
            <p:cNvPr id="23576" name="Group 83"/>
            <p:cNvGrpSpPr>
              <a:grpSpLocks/>
            </p:cNvGrpSpPr>
            <p:nvPr/>
          </p:nvGrpSpPr>
          <p:grpSpPr bwMode="auto">
            <a:xfrm rot="5400000" flipV="1">
              <a:off x="1752" y="2328"/>
              <a:ext cx="336" cy="2016"/>
              <a:chOff x="1296" y="624"/>
              <a:chExt cx="336" cy="2016"/>
            </a:xfrm>
          </p:grpSpPr>
          <p:sp>
            <p:nvSpPr>
              <p:cNvPr id="23582" name="Rectangle 84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3" name="Rectangle 85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4" name="Rectangle 86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5" name="Rectangle 87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6" name="Rectangle 88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7" name="Rectangle 89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77" name="Group 90"/>
            <p:cNvGrpSpPr>
              <a:grpSpLocks/>
            </p:cNvGrpSpPr>
            <p:nvPr/>
          </p:nvGrpSpPr>
          <p:grpSpPr bwMode="auto">
            <a:xfrm>
              <a:off x="2928" y="3168"/>
              <a:ext cx="1344" cy="336"/>
              <a:chOff x="2879" y="2735"/>
              <a:chExt cx="1344" cy="336"/>
            </a:xfrm>
          </p:grpSpPr>
          <p:sp>
            <p:nvSpPr>
              <p:cNvPr id="23578" name="Rectangle 91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9" name="Rectangle 92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0" name="Rectangle 93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1" name="Rectangle 94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73025" y="1563687"/>
            <a:ext cx="5791200" cy="5181600"/>
          </a:xfrm>
          <a:custGeom>
            <a:avLst/>
            <a:gdLst>
              <a:gd name="connsiteX0" fmla="*/ 313944 w 7071360"/>
              <a:gd name="connsiteY0" fmla="*/ 6096 h 6196584"/>
              <a:gd name="connsiteX1" fmla="*/ 451104 w 7071360"/>
              <a:gd name="connsiteY1" fmla="*/ 728472 h 6196584"/>
              <a:gd name="connsiteX2" fmla="*/ 131064 w 7071360"/>
              <a:gd name="connsiteY2" fmla="*/ 1432560 h 6196584"/>
              <a:gd name="connsiteX3" fmla="*/ 478536 w 7071360"/>
              <a:gd name="connsiteY3" fmla="*/ 2218944 h 6196584"/>
              <a:gd name="connsiteX4" fmla="*/ 94488 w 7071360"/>
              <a:gd name="connsiteY4" fmla="*/ 3133344 h 6196584"/>
              <a:gd name="connsiteX5" fmla="*/ 423672 w 7071360"/>
              <a:gd name="connsiteY5" fmla="*/ 3874008 h 6196584"/>
              <a:gd name="connsiteX6" fmla="*/ 67056 w 7071360"/>
              <a:gd name="connsiteY6" fmla="*/ 4733544 h 6196584"/>
              <a:gd name="connsiteX7" fmla="*/ 377952 w 7071360"/>
              <a:gd name="connsiteY7" fmla="*/ 5474208 h 6196584"/>
              <a:gd name="connsiteX8" fmla="*/ 131064 w 7071360"/>
              <a:gd name="connsiteY8" fmla="*/ 6077712 h 6196584"/>
              <a:gd name="connsiteX9" fmla="*/ 780288 w 7071360"/>
              <a:gd name="connsiteY9" fmla="*/ 6013704 h 6196584"/>
              <a:gd name="connsiteX10" fmla="*/ 1338072 w 7071360"/>
              <a:gd name="connsiteY10" fmla="*/ 6141720 h 6196584"/>
              <a:gd name="connsiteX11" fmla="*/ 2179320 w 7071360"/>
              <a:gd name="connsiteY11" fmla="*/ 5931408 h 6196584"/>
              <a:gd name="connsiteX12" fmla="*/ 3029712 w 7071360"/>
              <a:gd name="connsiteY12" fmla="*/ 6160008 h 6196584"/>
              <a:gd name="connsiteX13" fmla="*/ 3825240 w 7071360"/>
              <a:gd name="connsiteY13" fmla="*/ 5922264 h 6196584"/>
              <a:gd name="connsiteX14" fmla="*/ 4693920 w 7071360"/>
              <a:gd name="connsiteY14" fmla="*/ 6105144 h 6196584"/>
              <a:gd name="connsiteX15" fmla="*/ 5416296 w 7071360"/>
              <a:gd name="connsiteY15" fmla="*/ 5885688 h 6196584"/>
              <a:gd name="connsiteX16" fmla="*/ 6038088 w 7071360"/>
              <a:gd name="connsiteY16" fmla="*/ 6150864 h 6196584"/>
              <a:gd name="connsiteX17" fmla="*/ 7071360 w 7071360"/>
              <a:gd name="connsiteY17" fmla="*/ 6013704 h 6196584"/>
              <a:gd name="connsiteX18" fmla="*/ 6038088 w 7071360"/>
              <a:gd name="connsiteY18" fmla="*/ 6114288 h 6196584"/>
              <a:gd name="connsiteX19" fmla="*/ 5471160 w 7071360"/>
              <a:gd name="connsiteY19" fmla="*/ 5766816 h 6196584"/>
              <a:gd name="connsiteX20" fmla="*/ 4648200 w 7071360"/>
              <a:gd name="connsiteY20" fmla="*/ 6178296 h 6196584"/>
              <a:gd name="connsiteX21" fmla="*/ 3852672 w 7071360"/>
              <a:gd name="connsiteY21" fmla="*/ 5821680 h 6196584"/>
              <a:gd name="connsiteX22" fmla="*/ 3048000 w 7071360"/>
              <a:gd name="connsiteY22" fmla="*/ 6196584 h 6196584"/>
              <a:gd name="connsiteX23" fmla="*/ 2170176 w 7071360"/>
              <a:gd name="connsiteY23" fmla="*/ 5821680 h 6196584"/>
              <a:gd name="connsiteX24" fmla="*/ 1484376 w 7071360"/>
              <a:gd name="connsiteY24" fmla="*/ 6150864 h 6196584"/>
              <a:gd name="connsiteX25" fmla="*/ 826008 w 7071360"/>
              <a:gd name="connsiteY25" fmla="*/ 5876544 h 6196584"/>
              <a:gd name="connsiteX26" fmla="*/ 94488 w 7071360"/>
              <a:gd name="connsiteY26" fmla="*/ 6114288 h 6196584"/>
              <a:gd name="connsiteX27" fmla="*/ 496824 w 7071360"/>
              <a:gd name="connsiteY27" fmla="*/ 5401056 h 6196584"/>
              <a:gd name="connsiteX28" fmla="*/ 3048 w 7071360"/>
              <a:gd name="connsiteY28" fmla="*/ 4797552 h 6196584"/>
              <a:gd name="connsiteX29" fmla="*/ 515112 w 7071360"/>
              <a:gd name="connsiteY29" fmla="*/ 3928872 h 6196584"/>
              <a:gd name="connsiteX30" fmla="*/ 12192 w 7071360"/>
              <a:gd name="connsiteY30" fmla="*/ 3115056 h 6196584"/>
              <a:gd name="connsiteX31" fmla="*/ 569976 w 7071360"/>
              <a:gd name="connsiteY31" fmla="*/ 2237232 h 6196584"/>
              <a:gd name="connsiteX32" fmla="*/ 85344 w 7071360"/>
              <a:gd name="connsiteY32" fmla="*/ 1551432 h 6196584"/>
              <a:gd name="connsiteX33" fmla="*/ 588264 w 7071360"/>
              <a:gd name="connsiteY33" fmla="*/ 691896 h 6196584"/>
              <a:gd name="connsiteX34" fmla="*/ 313944 w 7071360"/>
              <a:gd name="connsiteY34" fmla="*/ 6096 h 61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71360" h="6196584">
                <a:moveTo>
                  <a:pt x="313944" y="6096"/>
                </a:moveTo>
                <a:cubicBezTo>
                  <a:pt x="291084" y="12192"/>
                  <a:pt x="481584" y="490728"/>
                  <a:pt x="451104" y="728472"/>
                </a:cubicBezTo>
                <a:cubicBezTo>
                  <a:pt x="420624" y="966216"/>
                  <a:pt x="126492" y="1184148"/>
                  <a:pt x="131064" y="1432560"/>
                </a:cubicBezTo>
                <a:cubicBezTo>
                  <a:pt x="135636" y="1680972"/>
                  <a:pt x="484632" y="1935480"/>
                  <a:pt x="478536" y="2218944"/>
                </a:cubicBezTo>
                <a:cubicBezTo>
                  <a:pt x="472440" y="2502408"/>
                  <a:pt x="103632" y="2857500"/>
                  <a:pt x="94488" y="3133344"/>
                </a:cubicBezTo>
                <a:cubicBezTo>
                  <a:pt x="85344" y="3409188"/>
                  <a:pt x="428244" y="3607308"/>
                  <a:pt x="423672" y="3874008"/>
                </a:cubicBezTo>
                <a:cubicBezTo>
                  <a:pt x="419100" y="4140708"/>
                  <a:pt x="74676" y="4466844"/>
                  <a:pt x="67056" y="4733544"/>
                </a:cubicBezTo>
                <a:cubicBezTo>
                  <a:pt x="59436" y="5000244"/>
                  <a:pt x="367284" y="5250180"/>
                  <a:pt x="377952" y="5474208"/>
                </a:cubicBezTo>
                <a:cubicBezTo>
                  <a:pt x="388620" y="5698236"/>
                  <a:pt x="64008" y="5987796"/>
                  <a:pt x="131064" y="6077712"/>
                </a:cubicBezTo>
                <a:cubicBezTo>
                  <a:pt x="198120" y="6167628"/>
                  <a:pt x="579120" y="6003036"/>
                  <a:pt x="780288" y="6013704"/>
                </a:cubicBezTo>
                <a:cubicBezTo>
                  <a:pt x="981456" y="6024372"/>
                  <a:pt x="1104900" y="6155436"/>
                  <a:pt x="1338072" y="6141720"/>
                </a:cubicBezTo>
                <a:cubicBezTo>
                  <a:pt x="1571244" y="6128004"/>
                  <a:pt x="1897380" y="5928360"/>
                  <a:pt x="2179320" y="5931408"/>
                </a:cubicBezTo>
                <a:cubicBezTo>
                  <a:pt x="2461260" y="5934456"/>
                  <a:pt x="2755392" y="6161532"/>
                  <a:pt x="3029712" y="6160008"/>
                </a:cubicBezTo>
                <a:cubicBezTo>
                  <a:pt x="3304032" y="6158484"/>
                  <a:pt x="3547872" y="5931408"/>
                  <a:pt x="3825240" y="5922264"/>
                </a:cubicBezTo>
                <a:cubicBezTo>
                  <a:pt x="4102608" y="5913120"/>
                  <a:pt x="4428744" y="6111240"/>
                  <a:pt x="4693920" y="6105144"/>
                </a:cubicBezTo>
                <a:cubicBezTo>
                  <a:pt x="4959096" y="6099048"/>
                  <a:pt x="5192268" y="5878068"/>
                  <a:pt x="5416296" y="5885688"/>
                </a:cubicBezTo>
                <a:cubicBezTo>
                  <a:pt x="5640324" y="5893308"/>
                  <a:pt x="5762244" y="6129528"/>
                  <a:pt x="6038088" y="6150864"/>
                </a:cubicBezTo>
                <a:cubicBezTo>
                  <a:pt x="6313932" y="6172200"/>
                  <a:pt x="7071360" y="6019800"/>
                  <a:pt x="7071360" y="6013704"/>
                </a:cubicBezTo>
                <a:cubicBezTo>
                  <a:pt x="7071360" y="6007608"/>
                  <a:pt x="6304788" y="6155436"/>
                  <a:pt x="6038088" y="6114288"/>
                </a:cubicBezTo>
                <a:cubicBezTo>
                  <a:pt x="5771388" y="6073140"/>
                  <a:pt x="5702808" y="5756148"/>
                  <a:pt x="5471160" y="5766816"/>
                </a:cubicBezTo>
                <a:cubicBezTo>
                  <a:pt x="5239512" y="5777484"/>
                  <a:pt x="4917948" y="6169152"/>
                  <a:pt x="4648200" y="6178296"/>
                </a:cubicBezTo>
                <a:cubicBezTo>
                  <a:pt x="4378452" y="6187440"/>
                  <a:pt x="4119372" y="5818632"/>
                  <a:pt x="3852672" y="5821680"/>
                </a:cubicBezTo>
                <a:cubicBezTo>
                  <a:pt x="3585972" y="5824728"/>
                  <a:pt x="3328416" y="6196584"/>
                  <a:pt x="3048000" y="6196584"/>
                </a:cubicBezTo>
                <a:cubicBezTo>
                  <a:pt x="2767584" y="6196584"/>
                  <a:pt x="2430780" y="5829300"/>
                  <a:pt x="2170176" y="5821680"/>
                </a:cubicBezTo>
                <a:cubicBezTo>
                  <a:pt x="1909572" y="5814060"/>
                  <a:pt x="1708404" y="6141720"/>
                  <a:pt x="1484376" y="6150864"/>
                </a:cubicBezTo>
                <a:cubicBezTo>
                  <a:pt x="1260348" y="6160008"/>
                  <a:pt x="1057656" y="5882640"/>
                  <a:pt x="826008" y="5876544"/>
                </a:cubicBezTo>
                <a:cubicBezTo>
                  <a:pt x="594360" y="5870448"/>
                  <a:pt x="149352" y="6193536"/>
                  <a:pt x="94488" y="6114288"/>
                </a:cubicBezTo>
                <a:cubicBezTo>
                  <a:pt x="39624" y="6035040"/>
                  <a:pt x="512064" y="5620512"/>
                  <a:pt x="496824" y="5401056"/>
                </a:cubicBezTo>
                <a:cubicBezTo>
                  <a:pt x="481584" y="5181600"/>
                  <a:pt x="0" y="5042916"/>
                  <a:pt x="3048" y="4797552"/>
                </a:cubicBezTo>
                <a:cubicBezTo>
                  <a:pt x="6096" y="4552188"/>
                  <a:pt x="513588" y="4209288"/>
                  <a:pt x="515112" y="3928872"/>
                </a:cubicBezTo>
                <a:cubicBezTo>
                  <a:pt x="516636" y="3648456"/>
                  <a:pt x="3048" y="3396996"/>
                  <a:pt x="12192" y="3115056"/>
                </a:cubicBezTo>
                <a:cubicBezTo>
                  <a:pt x="21336" y="2833116"/>
                  <a:pt x="557784" y="2497836"/>
                  <a:pt x="569976" y="2237232"/>
                </a:cubicBezTo>
                <a:cubicBezTo>
                  <a:pt x="582168" y="1976628"/>
                  <a:pt x="82296" y="1808988"/>
                  <a:pt x="85344" y="1551432"/>
                </a:cubicBezTo>
                <a:cubicBezTo>
                  <a:pt x="88392" y="1293876"/>
                  <a:pt x="550164" y="943356"/>
                  <a:pt x="588264" y="691896"/>
                </a:cubicBezTo>
                <a:cubicBezTo>
                  <a:pt x="626364" y="440436"/>
                  <a:pt x="336804" y="0"/>
                  <a:pt x="313944" y="6096"/>
                </a:cubicBezTo>
                <a:close/>
              </a:path>
            </a:pathLst>
          </a:custGeom>
          <a:blipFill>
            <a:blip r:embed="rId2">
              <a:lum bright="30000"/>
            </a:blip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4582" name="Picture 1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33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437917">
            <a:off x="609600" y="304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1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61533">
            <a:off x="12192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6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43276">
            <a:off x="19812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17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8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52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9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114800" y="228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20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48799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21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55657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1" name="Picture 22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2515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2" name="Picture 23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6937375" y="4603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3" name="Picture 24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7623175" y="3841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4" name="Picture 25" descr="inspire4ani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88585">
            <a:off x="8385175" y="23177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595" name="Group 17"/>
          <p:cNvGrpSpPr>
            <a:grpSpLocks/>
          </p:cNvGrpSpPr>
          <p:nvPr/>
        </p:nvGrpSpPr>
        <p:grpSpPr bwMode="auto">
          <a:xfrm>
            <a:off x="0" y="6096000"/>
            <a:ext cx="7924800" cy="762000"/>
            <a:chOff x="228600" y="914400"/>
            <a:chExt cx="8763000" cy="762000"/>
          </a:xfrm>
        </p:grpSpPr>
        <p:pic>
          <p:nvPicPr>
            <p:cNvPr id="24612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3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52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4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5" name="Picture 14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19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6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43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7" name="Picture 11" descr="E:\anh tu lieu\timbay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67600" y="914400"/>
              <a:ext cx="1524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96" name="Group 26"/>
          <p:cNvGrpSpPr>
            <a:grpSpLocks/>
          </p:cNvGrpSpPr>
          <p:nvPr/>
        </p:nvGrpSpPr>
        <p:grpSpPr bwMode="auto">
          <a:xfrm>
            <a:off x="457200" y="5791200"/>
            <a:ext cx="6853238" cy="1066800"/>
            <a:chOff x="243" y="3600"/>
            <a:chExt cx="4557" cy="720"/>
          </a:xfrm>
        </p:grpSpPr>
        <p:pic>
          <p:nvPicPr>
            <p:cNvPr id="24604" name="Picture 27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3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5" name="Picture 28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819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6" name="Picture 29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59" y="3600"/>
              <a:ext cx="657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7" name="Picture 30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1971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8" name="Picture 31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68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9" name="Picture 32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3083" y="3648"/>
              <a:ext cx="613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0" name="Picture 33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20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1" name="Picture 34" descr="blumen-pflanzen051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4275" y="3744"/>
              <a:ext cx="5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97" name="Text Box 35"/>
          <p:cNvSpPr txBox="1">
            <a:spLocks noChangeArrowheads="1"/>
          </p:cNvSpPr>
          <p:nvPr/>
        </p:nvSpPr>
        <p:spPr bwMode="auto">
          <a:xfrm>
            <a:off x="381000" y="99060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i="1">
                <a:solidFill>
                  <a:srgbClr val="FF0000"/>
                </a:solidFill>
              </a:rPr>
              <a:t>Bước 1:</a:t>
            </a:r>
          </a:p>
          <a:p>
            <a:pPr>
              <a:spcBef>
                <a:spcPct val="50000"/>
              </a:spcBef>
            </a:pPr>
            <a:r>
              <a:rPr lang="en-US" sz="4400" b="1" i="1"/>
              <a:t>Dùng giấy màu trắng (hoặc lật sau tờ giấy màu) cắt hình chữ nhật có chiều dài 4 ô, chiều rộng 1 ô.</a:t>
            </a:r>
          </a:p>
        </p:txBody>
      </p:sp>
      <p:sp>
        <p:nvSpPr>
          <p:cNvPr id="24598" name="Rectangle 36"/>
          <p:cNvSpPr>
            <a:spLocks noChangeArrowheads="1"/>
          </p:cNvSpPr>
          <p:nvPr/>
        </p:nvSpPr>
        <p:spPr bwMode="auto">
          <a:xfrm>
            <a:off x="457200" y="4267200"/>
            <a:ext cx="335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6000">
                <a:solidFill>
                  <a:srgbClr val="000099"/>
                </a:solidFill>
              </a:rPr>
              <a:t>	</a:t>
            </a:r>
            <a:r>
              <a:rPr lang="en-US" sz="3600">
                <a:solidFill>
                  <a:srgbClr val="000099"/>
                </a:solidFill>
              </a:rPr>
              <a:t>Hình 3</a:t>
            </a:r>
            <a:endParaRPr lang="en-US" sz="5400">
              <a:solidFill>
                <a:srgbClr val="000099"/>
              </a:solidFill>
            </a:endParaRPr>
          </a:p>
        </p:txBody>
      </p: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4495800" y="4724400"/>
            <a:ext cx="2133600" cy="533400"/>
            <a:chOff x="2879" y="2735"/>
            <a:chExt cx="1344" cy="336"/>
          </a:xfrm>
        </p:grpSpPr>
        <p:sp>
          <p:nvSpPr>
            <p:cNvPr id="24600" name="Rectangle 64"/>
            <p:cNvSpPr>
              <a:spLocks noChangeArrowheads="1"/>
            </p:cNvSpPr>
            <p:nvPr/>
          </p:nvSpPr>
          <p:spPr bwMode="auto">
            <a:xfrm rot="5400000" flipV="1">
              <a:off x="2879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1" name="Rectangle 65"/>
            <p:cNvSpPr>
              <a:spLocks noChangeArrowheads="1"/>
            </p:cNvSpPr>
            <p:nvPr/>
          </p:nvSpPr>
          <p:spPr bwMode="auto">
            <a:xfrm rot="5400000" flipV="1">
              <a:off x="3215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2" name="Rectangle 66"/>
            <p:cNvSpPr>
              <a:spLocks noChangeArrowheads="1"/>
            </p:cNvSpPr>
            <p:nvPr/>
          </p:nvSpPr>
          <p:spPr bwMode="auto">
            <a:xfrm rot="5400000" flipV="1">
              <a:off x="3551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Rectangle 67"/>
            <p:cNvSpPr>
              <a:spLocks noChangeArrowheads="1"/>
            </p:cNvSpPr>
            <p:nvPr/>
          </p:nvSpPr>
          <p:spPr bwMode="auto">
            <a:xfrm rot="5400000" flipV="1">
              <a:off x="3887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9"/>
          <p:cNvGrpSpPr>
            <a:grpSpLocks/>
          </p:cNvGrpSpPr>
          <p:nvPr/>
        </p:nvGrpSpPr>
        <p:grpSpPr bwMode="auto">
          <a:xfrm rot="5400000">
            <a:off x="-90488" y="90488"/>
            <a:ext cx="5819775" cy="5638800"/>
            <a:chOff x="-1" y="1219200"/>
            <a:chExt cx="5819776" cy="5638800"/>
          </a:xfrm>
        </p:grpSpPr>
        <p:pic>
          <p:nvPicPr>
            <p:cNvPr id="25659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60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mpd="tri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5604" name="Group 9"/>
          <p:cNvGrpSpPr>
            <a:grpSpLocks/>
          </p:cNvGrpSpPr>
          <p:nvPr/>
        </p:nvGrpSpPr>
        <p:grpSpPr bwMode="auto">
          <a:xfrm rot="-5400000">
            <a:off x="3414712" y="1128713"/>
            <a:ext cx="5819775" cy="5638800"/>
            <a:chOff x="-1" y="1219200"/>
            <a:chExt cx="5819776" cy="5638800"/>
          </a:xfrm>
        </p:grpSpPr>
        <p:pic>
          <p:nvPicPr>
            <p:cNvPr id="25657" name="Picture 7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2490789" y="3709988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58" name="Picture 8" descr="photo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6324600"/>
              <a:ext cx="5514975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5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78486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400"/>
              <a:t> </a:t>
            </a:r>
            <a:r>
              <a:rPr lang="en-US" sz="4400">
                <a:solidFill>
                  <a:srgbClr val="FF0000"/>
                </a:solidFill>
              </a:rPr>
              <a:t>Bước 2</a:t>
            </a:r>
            <a:r>
              <a:rPr lang="en-US" sz="4400"/>
              <a:t>: Dán các bộ phận của biển báo</a:t>
            </a:r>
            <a:r>
              <a:rPr lang="en-US" sz="3600"/>
              <a:t>.</a:t>
            </a:r>
            <a:endParaRPr lang="en-US" sz="4000"/>
          </a:p>
        </p:txBody>
      </p:sp>
      <p:sp>
        <p:nvSpPr>
          <p:cNvPr id="25606" name="Line 17"/>
          <p:cNvSpPr>
            <a:spLocks noChangeShapeType="1"/>
          </p:cNvSpPr>
          <p:nvPr/>
        </p:nvSpPr>
        <p:spPr bwMode="auto">
          <a:xfrm>
            <a:off x="1163638" y="6324600"/>
            <a:ext cx="67611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 rot="-5400000">
            <a:off x="246063" y="4857750"/>
            <a:ext cx="2668587" cy="265113"/>
            <a:chOff x="912" y="3168"/>
            <a:chExt cx="3360" cy="336"/>
          </a:xfrm>
        </p:grpSpPr>
        <p:grpSp>
          <p:nvGrpSpPr>
            <p:cNvPr id="25645" name="Group 19"/>
            <p:cNvGrpSpPr>
              <a:grpSpLocks/>
            </p:cNvGrpSpPr>
            <p:nvPr/>
          </p:nvGrpSpPr>
          <p:grpSpPr bwMode="auto">
            <a:xfrm rot="5400000" flipV="1">
              <a:off x="1752" y="2328"/>
              <a:ext cx="336" cy="2016"/>
              <a:chOff x="1296" y="624"/>
              <a:chExt cx="336" cy="2016"/>
            </a:xfrm>
          </p:grpSpPr>
          <p:sp>
            <p:nvSpPr>
              <p:cNvPr id="25651" name="Rectangle 20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2" name="Rectangle 21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3" name="Rectangle 22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4" name="Rectangle 23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5" name="Rectangle 24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6" name="Rectangle 25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46" name="Group 26"/>
            <p:cNvGrpSpPr>
              <a:grpSpLocks/>
            </p:cNvGrpSpPr>
            <p:nvPr/>
          </p:nvGrpSpPr>
          <p:grpSpPr bwMode="auto">
            <a:xfrm>
              <a:off x="2928" y="3168"/>
              <a:ext cx="1344" cy="336"/>
              <a:chOff x="2879" y="2735"/>
              <a:chExt cx="1344" cy="336"/>
            </a:xfrm>
          </p:grpSpPr>
          <p:sp>
            <p:nvSpPr>
              <p:cNvPr id="25647" name="Rectangle 27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8" name="Rectangle 28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9" name="Rectangle 29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0" name="Rectangle 30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31"/>
          <p:cNvGrpSpPr>
            <a:grpSpLocks/>
          </p:cNvGrpSpPr>
          <p:nvPr/>
        </p:nvGrpSpPr>
        <p:grpSpPr bwMode="auto">
          <a:xfrm rot="-5400000">
            <a:off x="2913063" y="4859337"/>
            <a:ext cx="2668588" cy="265113"/>
            <a:chOff x="912" y="3168"/>
            <a:chExt cx="3360" cy="336"/>
          </a:xfrm>
        </p:grpSpPr>
        <p:grpSp>
          <p:nvGrpSpPr>
            <p:cNvPr id="25633" name="Group 32"/>
            <p:cNvGrpSpPr>
              <a:grpSpLocks/>
            </p:cNvGrpSpPr>
            <p:nvPr/>
          </p:nvGrpSpPr>
          <p:grpSpPr bwMode="auto">
            <a:xfrm rot="5400000" flipV="1">
              <a:off x="1752" y="2328"/>
              <a:ext cx="336" cy="2016"/>
              <a:chOff x="1296" y="624"/>
              <a:chExt cx="336" cy="2016"/>
            </a:xfrm>
          </p:grpSpPr>
          <p:sp>
            <p:nvSpPr>
              <p:cNvPr id="25639" name="Rectangle 33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0" name="Rectangle 34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1" name="Rectangle 35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2" name="Rectangle 36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3" name="Rectangle 37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4" name="Rectangle 38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34" name="Group 39"/>
            <p:cNvGrpSpPr>
              <a:grpSpLocks/>
            </p:cNvGrpSpPr>
            <p:nvPr/>
          </p:nvGrpSpPr>
          <p:grpSpPr bwMode="auto">
            <a:xfrm>
              <a:off x="2928" y="3168"/>
              <a:ext cx="1344" cy="336"/>
              <a:chOff x="2879" y="2735"/>
              <a:chExt cx="1344" cy="336"/>
            </a:xfrm>
          </p:grpSpPr>
          <p:sp>
            <p:nvSpPr>
              <p:cNvPr id="25635" name="Rectangle 40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6" name="Rectangle 41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7" name="Rectangle 42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8" name="Rectangle 43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2697" name="Oval 57"/>
          <p:cNvSpPr>
            <a:spLocks noChangeArrowheads="1"/>
          </p:cNvSpPr>
          <p:nvPr/>
        </p:nvSpPr>
        <p:spPr bwMode="auto">
          <a:xfrm>
            <a:off x="3429000" y="2133600"/>
            <a:ext cx="1600200" cy="1600200"/>
          </a:xfrm>
          <a:prstGeom prst="ellipse">
            <a:avLst/>
          </a:prstGeom>
          <a:solidFill>
            <a:srgbClr val="4D4D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58"/>
          <p:cNvGrpSpPr>
            <a:grpSpLocks/>
          </p:cNvGrpSpPr>
          <p:nvPr/>
        </p:nvGrpSpPr>
        <p:grpSpPr bwMode="auto">
          <a:xfrm>
            <a:off x="6248400" y="2133600"/>
            <a:ext cx="1600200" cy="4168775"/>
            <a:chOff x="4032" y="1357"/>
            <a:chExt cx="1008" cy="2626"/>
          </a:xfrm>
        </p:grpSpPr>
        <p:grpSp>
          <p:nvGrpSpPr>
            <p:cNvPr id="25619" name="Group 59"/>
            <p:cNvGrpSpPr>
              <a:grpSpLocks/>
            </p:cNvGrpSpPr>
            <p:nvPr/>
          </p:nvGrpSpPr>
          <p:grpSpPr bwMode="auto">
            <a:xfrm rot="-5400000">
              <a:off x="3681" y="3059"/>
              <a:ext cx="1681" cy="167"/>
              <a:chOff x="912" y="3168"/>
              <a:chExt cx="3360" cy="336"/>
            </a:xfrm>
          </p:grpSpPr>
          <p:grpSp>
            <p:nvGrpSpPr>
              <p:cNvPr id="25621" name="Group 60"/>
              <p:cNvGrpSpPr>
                <a:grpSpLocks/>
              </p:cNvGrpSpPr>
              <p:nvPr/>
            </p:nvGrpSpPr>
            <p:grpSpPr bwMode="auto">
              <a:xfrm rot="5400000" flipV="1">
                <a:off x="1752" y="2328"/>
                <a:ext cx="336" cy="2016"/>
                <a:chOff x="1296" y="624"/>
                <a:chExt cx="336" cy="2016"/>
              </a:xfrm>
            </p:grpSpPr>
            <p:sp>
              <p:nvSpPr>
                <p:cNvPr id="25627" name="Rectangle 61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8" name="Rectangle 62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9" name="Rectangle 63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30" name="Rectangle 64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31" name="Rectangle 65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32" name="Rectangle 66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622" name="Group 67"/>
              <p:cNvGrpSpPr>
                <a:grpSpLocks/>
              </p:cNvGrpSpPr>
              <p:nvPr/>
            </p:nvGrpSpPr>
            <p:grpSpPr bwMode="auto">
              <a:xfrm>
                <a:off x="2928" y="3168"/>
                <a:ext cx="1344" cy="336"/>
                <a:chOff x="2879" y="2735"/>
                <a:chExt cx="1344" cy="336"/>
              </a:xfrm>
            </p:grpSpPr>
            <p:sp>
              <p:nvSpPr>
                <p:cNvPr id="25623" name="Rectangle 68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4" name="Rectangle 69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5" name="Rectangle 7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26" name="Rectangle 71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5620" name="Oval 72"/>
            <p:cNvSpPr>
              <a:spLocks noChangeArrowheads="1"/>
            </p:cNvSpPr>
            <p:nvPr/>
          </p:nvSpPr>
          <p:spPr bwMode="auto">
            <a:xfrm>
              <a:off x="4032" y="1357"/>
              <a:ext cx="1008" cy="1008"/>
            </a:xfrm>
            <a:prstGeom prst="ellipse">
              <a:avLst/>
            </a:prstGeom>
            <a:solidFill>
              <a:srgbClr val="4D4D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3"/>
          <p:cNvGrpSpPr>
            <a:grpSpLocks/>
          </p:cNvGrpSpPr>
          <p:nvPr/>
        </p:nvGrpSpPr>
        <p:grpSpPr bwMode="auto">
          <a:xfrm>
            <a:off x="6553200" y="2819400"/>
            <a:ext cx="1069975" cy="265113"/>
            <a:chOff x="3024" y="3216"/>
            <a:chExt cx="1344" cy="336"/>
          </a:xfrm>
        </p:grpSpPr>
        <p:sp>
          <p:nvSpPr>
            <p:cNvPr id="25615" name="Rectangle 74"/>
            <p:cNvSpPr>
              <a:spLocks noChangeArrowheads="1"/>
            </p:cNvSpPr>
            <p:nvPr/>
          </p:nvSpPr>
          <p:spPr bwMode="auto">
            <a:xfrm rot="5400000" flipV="1">
              <a:off x="3024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Rectangle 75"/>
            <p:cNvSpPr>
              <a:spLocks noChangeArrowheads="1"/>
            </p:cNvSpPr>
            <p:nvPr/>
          </p:nvSpPr>
          <p:spPr bwMode="auto">
            <a:xfrm rot="5400000" flipV="1">
              <a:off x="3360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Rectangle 76"/>
            <p:cNvSpPr>
              <a:spLocks noChangeArrowheads="1"/>
            </p:cNvSpPr>
            <p:nvPr/>
          </p:nvSpPr>
          <p:spPr bwMode="auto">
            <a:xfrm rot="5400000" flipV="1">
              <a:off x="3696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Rectangle 77"/>
            <p:cNvSpPr>
              <a:spLocks noChangeArrowheads="1"/>
            </p:cNvSpPr>
            <p:nvPr/>
          </p:nvSpPr>
          <p:spPr bwMode="auto">
            <a:xfrm rot="5400000" flipV="1">
              <a:off x="4032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18" name="Text Box 78"/>
          <p:cNvSpPr txBox="1">
            <a:spLocks noChangeArrowheads="1"/>
          </p:cNvSpPr>
          <p:nvPr/>
        </p:nvSpPr>
        <p:spPr bwMode="auto">
          <a:xfrm>
            <a:off x="381000" y="5830888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B</a:t>
            </a:r>
            <a:r>
              <a:rPr lang="vi-VN" sz="2000"/>
              <a:t>ư</a:t>
            </a:r>
            <a:r>
              <a:rPr lang="en-US" sz="2000"/>
              <a:t>ớc 1</a:t>
            </a:r>
          </a:p>
        </p:txBody>
      </p:sp>
      <p:sp>
        <p:nvSpPr>
          <p:cNvPr id="112719" name="Text Box 79"/>
          <p:cNvSpPr txBox="1">
            <a:spLocks noChangeArrowheads="1"/>
          </p:cNvSpPr>
          <p:nvPr/>
        </p:nvSpPr>
        <p:spPr bwMode="auto">
          <a:xfrm>
            <a:off x="2209800" y="57912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B</a:t>
            </a:r>
            <a:r>
              <a:rPr lang="vi-VN" sz="2000"/>
              <a:t>ư</a:t>
            </a:r>
            <a:r>
              <a:rPr lang="en-US" sz="2000"/>
              <a:t>ớc 2</a:t>
            </a:r>
          </a:p>
        </p:txBody>
      </p:sp>
      <p:sp>
        <p:nvSpPr>
          <p:cNvPr id="112720" name="Text Box 80"/>
          <p:cNvSpPr txBox="1">
            <a:spLocks noChangeArrowheads="1"/>
          </p:cNvSpPr>
          <p:nvPr/>
        </p:nvSpPr>
        <p:spPr bwMode="auto">
          <a:xfrm>
            <a:off x="5105400" y="58674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B</a:t>
            </a:r>
            <a:r>
              <a:rPr lang="vi-VN" sz="2000"/>
              <a:t>ư</a:t>
            </a:r>
            <a:r>
              <a:rPr lang="en-US" sz="2000"/>
              <a:t>ớc 3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7" grpId="0" animBg="1"/>
      <p:bldP spid="112718" grpId="0"/>
      <p:bldP spid="112719" grpId="0"/>
      <p:bldP spid="1127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CC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1828800" y="130175"/>
            <a:ext cx="6019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BẢNG QUY TRÌNH GẤP, CẮT, DÁN BIỂN BÁO BIỂN BÁO GIAO THÔNG CHỈ LỐI ĐI THUẬN CHIỀU.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609600" y="1066800"/>
            <a:ext cx="601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B</a:t>
            </a:r>
            <a:r>
              <a:rPr lang="vi-VN" sz="2000">
                <a:solidFill>
                  <a:srgbClr val="000099"/>
                </a:solidFill>
              </a:rPr>
              <a:t>ư</a:t>
            </a:r>
            <a:r>
              <a:rPr lang="en-US" sz="2000">
                <a:solidFill>
                  <a:srgbClr val="000099"/>
                </a:solidFill>
              </a:rPr>
              <a:t>ớc 1: Gấp cắt các bộ phận của biển báo giao thông chỉ lối </a:t>
            </a:r>
            <a:r>
              <a:rPr lang="vi-VN" sz="2000">
                <a:solidFill>
                  <a:srgbClr val="000099"/>
                </a:solidFill>
              </a:rPr>
              <a:t>đ</a:t>
            </a:r>
            <a:r>
              <a:rPr lang="en-US" sz="2000">
                <a:solidFill>
                  <a:srgbClr val="000099"/>
                </a:solidFill>
              </a:rPr>
              <a:t>i thuận chiều.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609600" y="1905000"/>
            <a:ext cx="586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Hình 1: Mặt biển báo: Dùng giấy màu xanh gấp, cắt hình tròn từ hình vuông có cạnh 6 ô.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685800" y="3124200"/>
            <a:ext cx="5638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Hình 2: Chân biển báo: Dùng giấy màu sẫm, cắt hình chữ nhật có chiều dài 10 ô, chiều rộng 1 ô.</a:t>
            </a: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6629400" y="3200400"/>
            <a:ext cx="2362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Hình 3: Dùng giấy màu trắng (hoặc lật mặt sau tờ giấy màu) cắt hình chữ nhật có chiều dài 4 ô, chiều rộng 1 ô.</a:t>
            </a: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609600" y="6202363"/>
            <a:ext cx="830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</a:rPr>
              <a:t>B</a:t>
            </a:r>
            <a:r>
              <a:rPr lang="vi-VN" sz="2000">
                <a:solidFill>
                  <a:srgbClr val="000099"/>
                </a:solidFill>
              </a:rPr>
              <a:t>ư</a:t>
            </a:r>
            <a:r>
              <a:rPr lang="en-US" sz="2000">
                <a:solidFill>
                  <a:srgbClr val="000099"/>
                </a:solidFill>
              </a:rPr>
              <a:t>ớc 2: Dán các bộ phận của biển báo giao thông chỉ lối </a:t>
            </a:r>
            <a:r>
              <a:rPr lang="vi-VN" sz="2000">
                <a:solidFill>
                  <a:srgbClr val="000099"/>
                </a:solidFill>
              </a:rPr>
              <a:t>đ</a:t>
            </a:r>
            <a:r>
              <a:rPr lang="en-US" sz="2000">
                <a:solidFill>
                  <a:srgbClr val="000099"/>
                </a:solidFill>
              </a:rPr>
              <a:t>i thuận chiều.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7696200" y="1143000"/>
            <a:ext cx="685800" cy="685800"/>
            <a:chOff x="1824" y="576"/>
            <a:chExt cx="1008" cy="1008"/>
          </a:xfrm>
        </p:grpSpPr>
        <p:grpSp>
          <p:nvGrpSpPr>
            <p:cNvPr id="26702" name="Group 13"/>
            <p:cNvGrpSpPr>
              <a:grpSpLocks/>
            </p:cNvGrpSpPr>
            <p:nvPr/>
          </p:nvGrpSpPr>
          <p:grpSpPr bwMode="auto">
            <a:xfrm>
              <a:off x="1824" y="576"/>
              <a:ext cx="1008" cy="1008"/>
              <a:chOff x="1296" y="624"/>
              <a:chExt cx="2016" cy="2016"/>
            </a:xfrm>
          </p:grpSpPr>
          <p:grpSp>
            <p:nvGrpSpPr>
              <p:cNvPr id="26704" name="Group 14"/>
              <p:cNvGrpSpPr>
                <a:grpSpLocks/>
              </p:cNvGrpSpPr>
              <p:nvPr/>
            </p:nvGrpSpPr>
            <p:grpSpPr bwMode="auto">
              <a:xfrm>
                <a:off x="1296" y="624"/>
                <a:ext cx="336" cy="2016"/>
                <a:chOff x="1296" y="624"/>
                <a:chExt cx="336" cy="2016"/>
              </a:xfrm>
            </p:grpSpPr>
            <p:sp>
              <p:nvSpPr>
                <p:cNvPr id="26740" name="Rectangle 15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1" name="Rectangle 16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2" name="Rectangle 17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3" name="Rectangle 18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4" name="Rectangle 19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5" name="Rectangle 20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05" name="Group 21"/>
              <p:cNvGrpSpPr>
                <a:grpSpLocks/>
              </p:cNvGrpSpPr>
              <p:nvPr/>
            </p:nvGrpSpPr>
            <p:grpSpPr bwMode="auto">
              <a:xfrm>
                <a:off x="1632" y="624"/>
                <a:ext cx="336" cy="2016"/>
                <a:chOff x="1632" y="624"/>
                <a:chExt cx="336" cy="2016"/>
              </a:xfrm>
            </p:grpSpPr>
            <p:sp>
              <p:nvSpPr>
                <p:cNvPr id="26734" name="Rectangle 22"/>
                <p:cNvSpPr>
                  <a:spLocks noChangeArrowheads="1"/>
                </p:cNvSpPr>
                <p:nvPr/>
              </p:nvSpPr>
              <p:spPr bwMode="auto">
                <a:xfrm>
                  <a:off x="1632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5" name="Rectangle 23"/>
                <p:cNvSpPr>
                  <a:spLocks noChangeArrowheads="1"/>
                </p:cNvSpPr>
                <p:nvPr/>
              </p:nvSpPr>
              <p:spPr bwMode="auto">
                <a:xfrm>
                  <a:off x="1632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6" name="Rectangle 24"/>
                <p:cNvSpPr>
                  <a:spLocks noChangeArrowheads="1"/>
                </p:cNvSpPr>
                <p:nvPr/>
              </p:nvSpPr>
              <p:spPr bwMode="auto">
                <a:xfrm>
                  <a:off x="1632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7" name="Rectangle 25"/>
                <p:cNvSpPr>
                  <a:spLocks noChangeArrowheads="1"/>
                </p:cNvSpPr>
                <p:nvPr/>
              </p:nvSpPr>
              <p:spPr bwMode="auto">
                <a:xfrm>
                  <a:off x="1632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8" name="Rectangle 26"/>
                <p:cNvSpPr>
                  <a:spLocks noChangeArrowheads="1"/>
                </p:cNvSpPr>
                <p:nvPr/>
              </p:nvSpPr>
              <p:spPr bwMode="auto">
                <a:xfrm>
                  <a:off x="1632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9" name="Rectangle 27"/>
                <p:cNvSpPr>
                  <a:spLocks noChangeArrowheads="1"/>
                </p:cNvSpPr>
                <p:nvPr/>
              </p:nvSpPr>
              <p:spPr bwMode="auto">
                <a:xfrm>
                  <a:off x="1632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06" name="Group 28"/>
              <p:cNvGrpSpPr>
                <a:grpSpLocks/>
              </p:cNvGrpSpPr>
              <p:nvPr/>
            </p:nvGrpSpPr>
            <p:grpSpPr bwMode="auto">
              <a:xfrm>
                <a:off x="1968" y="624"/>
                <a:ext cx="336" cy="2016"/>
                <a:chOff x="1296" y="624"/>
                <a:chExt cx="336" cy="2016"/>
              </a:xfrm>
            </p:grpSpPr>
            <p:sp>
              <p:nvSpPr>
                <p:cNvPr id="26728" name="Rectangle 29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9" name="Rectangle 30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0" name="Rectangle 31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1" name="Rectangle 32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2" name="Rectangle 33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33" name="Rectangle 34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07" name="Group 35"/>
              <p:cNvGrpSpPr>
                <a:grpSpLocks/>
              </p:cNvGrpSpPr>
              <p:nvPr/>
            </p:nvGrpSpPr>
            <p:grpSpPr bwMode="auto">
              <a:xfrm>
                <a:off x="2304" y="624"/>
                <a:ext cx="336" cy="2016"/>
                <a:chOff x="1632" y="624"/>
                <a:chExt cx="336" cy="2016"/>
              </a:xfrm>
            </p:grpSpPr>
            <p:sp>
              <p:nvSpPr>
                <p:cNvPr id="26722" name="Rectangle 36"/>
                <p:cNvSpPr>
                  <a:spLocks noChangeArrowheads="1"/>
                </p:cNvSpPr>
                <p:nvPr/>
              </p:nvSpPr>
              <p:spPr bwMode="auto">
                <a:xfrm>
                  <a:off x="1632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3" name="Rectangle 37"/>
                <p:cNvSpPr>
                  <a:spLocks noChangeArrowheads="1"/>
                </p:cNvSpPr>
                <p:nvPr/>
              </p:nvSpPr>
              <p:spPr bwMode="auto">
                <a:xfrm>
                  <a:off x="1632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4" name="Rectangle 38"/>
                <p:cNvSpPr>
                  <a:spLocks noChangeArrowheads="1"/>
                </p:cNvSpPr>
                <p:nvPr/>
              </p:nvSpPr>
              <p:spPr bwMode="auto">
                <a:xfrm>
                  <a:off x="1632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5" name="Rectangle 39"/>
                <p:cNvSpPr>
                  <a:spLocks noChangeArrowheads="1"/>
                </p:cNvSpPr>
                <p:nvPr/>
              </p:nvSpPr>
              <p:spPr bwMode="auto">
                <a:xfrm>
                  <a:off x="1632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6" name="Rectangle 40"/>
                <p:cNvSpPr>
                  <a:spLocks noChangeArrowheads="1"/>
                </p:cNvSpPr>
                <p:nvPr/>
              </p:nvSpPr>
              <p:spPr bwMode="auto">
                <a:xfrm>
                  <a:off x="1632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7" name="Rectangle 41"/>
                <p:cNvSpPr>
                  <a:spLocks noChangeArrowheads="1"/>
                </p:cNvSpPr>
                <p:nvPr/>
              </p:nvSpPr>
              <p:spPr bwMode="auto">
                <a:xfrm>
                  <a:off x="1632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08" name="Group 42"/>
              <p:cNvGrpSpPr>
                <a:grpSpLocks/>
              </p:cNvGrpSpPr>
              <p:nvPr/>
            </p:nvGrpSpPr>
            <p:grpSpPr bwMode="auto">
              <a:xfrm>
                <a:off x="2640" y="624"/>
                <a:ext cx="336" cy="2016"/>
                <a:chOff x="1296" y="624"/>
                <a:chExt cx="336" cy="2016"/>
              </a:xfrm>
            </p:grpSpPr>
            <p:sp>
              <p:nvSpPr>
                <p:cNvPr id="26716" name="Rectangle 43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7" name="Rectangle 44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8" name="Rectangle 45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9" name="Rectangle 46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0" name="Rectangle 47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21" name="Rectangle 48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09" name="Group 49"/>
              <p:cNvGrpSpPr>
                <a:grpSpLocks/>
              </p:cNvGrpSpPr>
              <p:nvPr/>
            </p:nvGrpSpPr>
            <p:grpSpPr bwMode="auto">
              <a:xfrm>
                <a:off x="2976" y="624"/>
                <a:ext cx="336" cy="2016"/>
                <a:chOff x="1632" y="624"/>
                <a:chExt cx="336" cy="2016"/>
              </a:xfrm>
            </p:grpSpPr>
            <p:sp>
              <p:nvSpPr>
                <p:cNvPr id="26710" name="Rectangle 50"/>
                <p:cNvSpPr>
                  <a:spLocks noChangeArrowheads="1"/>
                </p:cNvSpPr>
                <p:nvPr/>
              </p:nvSpPr>
              <p:spPr bwMode="auto">
                <a:xfrm>
                  <a:off x="1632" y="62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1" name="Rectangle 51"/>
                <p:cNvSpPr>
                  <a:spLocks noChangeArrowheads="1"/>
                </p:cNvSpPr>
                <p:nvPr/>
              </p:nvSpPr>
              <p:spPr bwMode="auto">
                <a:xfrm>
                  <a:off x="1632" y="960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2" name="Rectangle 52"/>
                <p:cNvSpPr>
                  <a:spLocks noChangeArrowheads="1"/>
                </p:cNvSpPr>
                <p:nvPr/>
              </p:nvSpPr>
              <p:spPr bwMode="auto">
                <a:xfrm>
                  <a:off x="1632" y="1296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3" name="Rectangle 53"/>
                <p:cNvSpPr>
                  <a:spLocks noChangeArrowheads="1"/>
                </p:cNvSpPr>
                <p:nvPr/>
              </p:nvSpPr>
              <p:spPr bwMode="auto">
                <a:xfrm>
                  <a:off x="1632" y="1632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4" name="Rectangle 54"/>
                <p:cNvSpPr>
                  <a:spLocks noChangeArrowheads="1"/>
                </p:cNvSpPr>
                <p:nvPr/>
              </p:nvSpPr>
              <p:spPr bwMode="auto">
                <a:xfrm>
                  <a:off x="1632" y="1968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15" name="Rectangle 55"/>
                <p:cNvSpPr>
                  <a:spLocks noChangeArrowheads="1"/>
                </p:cNvSpPr>
                <p:nvPr/>
              </p:nvSpPr>
              <p:spPr bwMode="auto">
                <a:xfrm>
                  <a:off x="1632" y="2304"/>
                  <a:ext cx="336" cy="336"/>
                </a:xfrm>
                <a:prstGeom prst="rect">
                  <a:avLst/>
                </a:prstGeom>
                <a:solidFill>
                  <a:srgbClr val="FFBBBB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6703" name="Oval 56"/>
            <p:cNvSpPr>
              <a:spLocks noChangeArrowheads="1"/>
            </p:cNvSpPr>
            <p:nvPr/>
          </p:nvSpPr>
          <p:spPr bwMode="auto">
            <a:xfrm>
              <a:off x="1824" y="576"/>
              <a:ext cx="1008" cy="1008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72"/>
          <p:cNvGrpSpPr>
            <a:grpSpLocks/>
          </p:cNvGrpSpPr>
          <p:nvPr/>
        </p:nvGrpSpPr>
        <p:grpSpPr bwMode="auto">
          <a:xfrm flipV="1">
            <a:off x="762000" y="2895600"/>
            <a:ext cx="1447800" cy="115888"/>
            <a:chOff x="912" y="3168"/>
            <a:chExt cx="3360" cy="336"/>
          </a:xfrm>
        </p:grpSpPr>
        <p:grpSp>
          <p:nvGrpSpPr>
            <p:cNvPr id="26690" name="Group 73"/>
            <p:cNvGrpSpPr>
              <a:grpSpLocks/>
            </p:cNvGrpSpPr>
            <p:nvPr/>
          </p:nvGrpSpPr>
          <p:grpSpPr bwMode="auto">
            <a:xfrm rot="5400000" flipV="1">
              <a:off x="1752" y="2328"/>
              <a:ext cx="336" cy="2016"/>
              <a:chOff x="1296" y="624"/>
              <a:chExt cx="336" cy="2016"/>
            </a:xfrm>
          </p:grpSpPr>
          <p:sp>
            <p:nvSpPr>
              <p:cNvPr id="26696" name="Rectangle 74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7" name="Rectangle 75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8" name="Rectangle 76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9" name="Rectangle 77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00" name="Rectangle 78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01" name="Rectangle 79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91" name="Group 80"/>
            <p:cNvGrpSpPr>
              <a:grpSpLocks/>
            </p:cNvGrpSpPr>
            <p:nvPr/>
          </p:nvGrpSpPr>
          <p:grpSpPr bwMode="auto">
            <a:xfrm>
              <a:off x="2928" y="3168"/>
              <a:ext cx="1344" cy="336"/>
              <a:chOff x="2879" y="2735"/>
              <a:chExt cx="1344" cy="336"/>
            </a:xfrm>
          </p:grpSpPr>
          <p:sp>
            <p:nvSpPr>
              <p:cNvPr id="26692" name="Rectangle 81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3" name="Rectangle 82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4" name="Rectangle 83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5" name="Rectangle 84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4F091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" name="Group 93"/>
          <p:cNvGrpSpPr>
            <a:grpSpLocks/>
          </p:cNvGrpSpPr>
          <p:nvPr/>
        </p:nvGrpSpPr>
        <p:grpSpPr bwMode="auto">
          <a:xfrm>
            <a:off x="7543800" y="2819400"/>
            <a:ext cx="762000" cy="112713"/>
            <a:chOff x="2879" y="2735"/>
            <a:chExt cx="1344" cy="336"/>
          </a:xfrm>
        </p:grpSpPr>
        <p:sp>
          <p:nvSpPr>
            <p:cNvPr id="26686" name="Rectangle 94"/>
            <p:cNvSpPr>
              <a:spLocks noChangeArrowheads="1"/>
            </p:cNvSpPr>
            <p:nvPr/>
          </p:nvSpPr>
          <p:spPr bwMode="auto">
            <a:xfrm rot="5400000" flipV="1">
              <a:off x="2879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7" name="Rectangle 95"/>
            <p:cNvSpPr>
              <a:spLocks noChangeArrowheads="1"/>
            </p:cNvSpPr>
            <p:nvPr/>
          </p:nvSpPr>
          <p:spPr bwMode="auto">
            <a:xfrm rot="5400000" flipV="1">
              <a:off x="3215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8" name="Rectangle 96"/>
            <p:cNvSpPr>
              <a:spLocks noChangeArrowheads="1"/>
            </p:cNvSpPr>
            <p:nvPr/>
          </p:nvSpPr>
          <p:spPr bwMode="auto">
            <a:xfrm rot="5400000" flipV="1">
              <a:off x="3551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Rectangle 97"/>
            <p:cNvSpPr>
              <a:spLocks noChangeArrowheads="1"/>
            </p:cNvSpPr>
            <p:nvPr/>
          </p:nvSpPr>
          <p:spPr bwMode="auto">
            <a:xfrm rot="5400000" flipV="1">
              <a:off x="3887" y="2735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98"/>
          <p:cNvGrpSpPr>
            <a:grpSpLocks/>
          </p:cNvGrpSpPr>
          <p:nvPr/>
        </p:nvGrpSpPr>
        <p:grpSpPr bwMode="auto">
          <a:xfrm rot="-5400000">
            <a:off x="2118519" y="5499894"/>
            <a:ext cx="1068387" cy="123825"/>
            <a:chOff x="912" y="3168"/>
            <a:chExt cx="3360" cy="336"/>
          </a:xfrm>
        </p:grpSpPr>
        <p:grpSp>
          <p:nvGrpSpPr>
            <p:cNvPr id="26674" name="Group 99"/>
            <p:cNvGrpSpPr>
              <a:grpSpLocks/>
            </p:cNvGrpSpPr>
            <p:nvPr/>
          </p:nvGrpSpPr>
          <p:grpSpPr bwMode="auto">
            <a:xfrm rot="5400000" flipV="1">
              <a:off x="1752" y="2328"/>
              <a:ext cx="336" cy="2016"/>
              <a:chOff x="1296" y="624"/>
              <a:chExt cx="336" cy="2016"/>
            </a:xfrm>
          </p:grpSpPr>
          <p:sp>
            <p:nvSpPr>
              <p:cNvPr id="26680" name="Rectangle 100"/>
              <p:cNvSpPr>
                <a:spLocks noChangeArrowheads="1"/>
              </p:cNvSpPr>
              <p:nvPr/>
            </p:nvSpPr>
            <p:spPr bwMode="auto">
              <a:xfrm>
                <a:off x="1296" y="62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1" name="Rectangle 101"/>
              <p:cNvSpPr>
                <a:spLocks noChangeArrowheads="1"/>
              </p:cNvSpPr>
              <p:nvPr/>
            </p:nvSpPr>
            <p:spPr bwMode="auto">
              <a:xfrm>
                <a:off x="1296" y="960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2" name="Rectangle 102"/>
              <p:cNvSpPr>
                <a:spLocks noChangeArrowheads="1"/>
              </p:cNvSpPr>
              <p:nvPr/>
            </p:nvSpPr>
            <p:spPr bwMode="auto">
              <a:xfrm>
                <a:off x="1296" y="1296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3" name="Rectangle 103"/>
              <p:cNvSpPr>
                <a:spLocks noChangeArrowheads="1"/>
              </p:cNvSpPr>
              <p:nvPr/>
            </p:nvSpPr>
            <p:spPr bwMode="auto">
              <a:xfrm>
                <a:off x="1296" y="1632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4" name="Rectangle 104"/>
              <p:cNvSpPr>
                <a:spLocks noChangeArrowheads="1"/>
              </p:cNvSpPr>
              <p:nvPr/>
            </p:nvSpPr>
            <p:spPr bwMode="auto">
              <a:xfrm>
                <a:off x="1296" y="1968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5" name="Rectangle 105"/>
              <p:cNvSpPr>
                <a:spLocks noChangeArrowheads="1"/>
              </p:cNvSpPr>
              <p:nvPr/>
            </p:nvSpPr>
            <p:spPr bwMode="auto">
              <a:xfrm>
                <a:off x="1296" y="2304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75" name="Group 106"/>
            <p:cNvGrpSpPr>
              <a:grpSpLocks/>
            </p:cNvGrpSpPr>
            <p:nvPr/>
          </p:nvGrpSpPr>
          <p:grpSpPr bwMode="auto">
            <a:xfrm>
              <a:off x="2928" y="3168"/>
              <a:ext cx="1344" cy="336"/>
              <a:chOff x="2879" y="2735"/>
              <a:chExt cx="1344" cy="336"/>
            </a:xfrm>
          </p:grpSpPr>
          <p:sp>
            <p:nvSpPr>
              <p:cNvPr id="26676" name="Rectangle 107"/>
              <p:cNvSpPr>
                <a:spLocks noChangeArrowheads="1"/>
              </p:cNvSpPr>
              <p:nvPr/>
            </p:nvSpPr>
            <p:spPr bwMode="auto">
              <a:xfrm rot="5400000" flipV="1">
                <a:off x="2879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7" name="Rectangle 108"/>
              <p:cNvSpPr>
                <a:spLocks noChangeArrowheads="1"/>
              </p:cNvSpPr>
              <p:nvPr/>
            </p:nvSpPr>
            <p:spPr bwMode="auto">
              <a:xfrm rot="5400000" flipV="1">
                <a:off x="3215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8" name="Rectangle 109"/>
              <p:cNvSpPr>
                <a:spLocks noChangeArrowheads="1"/>
              </p:cNvSpPr>
              <p:nvPr/>
            </p:nvSpPr>
            <p:spPr bwMode="auto">
              <a:xfrm rot="5400000" flipV="1">
                <a:off x="3551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9" name="Rectangle 110"/>
              <p:cNvSpPr>
                <a:spLocks noChangeArrowheads="1"/>
              </p:cNvSpPr>
              <p:nvPr/>
            </p:nvSpPr>
            <p:spPr bwMode="auto">
              <a:xfrm rot="5400000" flipV="1">
                <a:off x="3887" y="2735"/>
                <a:ext cx="336" cy="336"/>
              </a:xfrm>
              <a:prstGeom prst="rect">
                <a:avLst/>
              </a:prstGeom>
              <a:solidFill>
                <a:srgbClr val="BF173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7" name="Group 150"/>
          <p:cNvGrpSpPr>
            <a:grpSpLocks/>
          </p:cNvGrpSpPr>
          <p:nvPr/>
        </p:nvGrpSpPr>
        <p:grpSpPr bwMode="auto">
          <a:xfrm>
            <a:off x="3751263" y="4419600"/>
            <a:ext cx="744537" cy="1676400"/>
            <a:chOff x="2363" y="2784"/>
            <a:chExt cx="469" cy="1056"/>
          </a:xfrm>
        </p:grpSpPr>
        <p:grpSp>
          <p:nvGrpSpPr>
            <p:cNvPr id="26660" name="Group 111"/>
            <p:cNvGrpSpPr>
              <a:grpSpLocks/>
            </p:cNvGrpSpPr>
            <p:nvPr/>
          </p:nvGrpSpPr>
          <p:grpSpPr bwMode="auto">
            <a:xfrm rot="-5400000">
              <a:off x="2254" y="3464"/>
              <a:ext cx="674" cy="77"/>
              <a:chOff x="912" y="3168"/>
              <a:chExt cx="3360" cy="336"/>
            </a:xfrm>
          </p:grpSpPr>
          <p:grpSp>
            <p:nvGrpSpPr>
              <p:cNvPr id="26662" name="Group 112"/>
              <p:cNvGrpSpPr>
                <a:grpSpLocks/>
              </p:cNvGrpSpPr>
              <p:nvPr/>
            </p:nvGrpSpPr>
            <p:grpSpPr bwMode="auto">
              <a:xfrm rot="5400000" flipV="1">
                <a:off x="1752" y="2328"/>
                <a:ext cx="336" cy="2016"/>
                <a:chOff x="1296" y="624"/>
                <a:chExt cx="336" cy="2016"/>
              </a:xfrm>
            </p:grpSpPr>
            <p:sp>
              <p:nvSpPr>
                <p:cNvPr id="2666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70" name="Rectangle 115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71" name="Rectangle 116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72" name="Rectangle 117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73" name="Rectangle 118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663" name="Group 119"/>
              <p:cNvGrpSpPr>
                <a:grpSpLocks/>
              </p:cNvGrpSpPr>
              <p:nvPr/>
            </p:nvGrpSpPr>
            <p:grpSpPr bwMode="auto">
              <a:xfrm>
                <a:off x="2928" y="3168"/>
                <a:ext cx="1344" cy="336"/>
                <a:chOff x="2879" y="2735"/>
                <a:chExt cx="1344" cy="336"/>
              </a:xfrm>
            </p:grpSpPr>
            <p:sp>
              <p:nvSpPr>
                <p:cNvPr id="26664" name="Rectangle 120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5" name="Rectangle 121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6" name="Rectangle 122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67" name="Rectangle 123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6661" name="Oval 124"/>
            <p:cNvSpPr>
              <a:spLocks noChangeArrowheads="1"/>
            </p:cNvSpPr>
            <p:nvPr/>
          </p:nvSpPr>
          <p:spPr bwMode="auto">
            <a:xfrm>
              <a:off x="2363" y="2784"/>
              <a:ext cx="469" cy="404"/>
            </a:xfrm>
            <a:prstGeom prst="ellipse">
              <a:avLst/>
            </a:prstGeom>
            <a:solidFill>
              <a:srgbClr val="4D4D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125"/>
          <p:cNvGrpSpPr>
            <a:grpSpLocks/>
          </p:cNvGrpSpPr>
          <p:nvPr/>
        </p:nvGrpSpPr>
        <p:grpSpPr bwMode="auto">
          <a:xfrm>
            <a:off x="5427663" y="4425950"/>
            <a:ext cx="744537" cy="1670050"/>
            <a:chOff x="4032" y="1357"/>
            <a:chExt cx="1008" cy="2626"/>
          </a:xfrm>
        </p:grpSpPr>
        <p:grpSp>
          <p:nvGrpSpPr>
            <p:cNvPr id="26646" name="Group 126"/>
            <p:cNvGrpSpPr>
              <a:grpSpLocks/>
            </p:cNvGrpSpPr>
            <p:nvPr/>
          </p:nvGrpSpPr>
          <p:grpSpPr bwMode="auto">
            <a:xfrm rot="-5400000">
              <a:off x="3681" y="3059"/>
              <a:ext cx="1681" cy="167"/>
              <a:chOff x="912" y="3168"/>
              <a:chExt cx="3360" cy="336"/>
            </a:xfrm>
          </p:grpSpPr>
          <p:grpSp>
            <p:nvGrpSpPr>
              <p:cNvPr id="26648" name="Group 127"/>
              <p:cNvGrpSpPr>
                <a:grpSpLocks/>
              </p:cNvGrpSpPr>
              <p:nvPr/>
            </p:nvGrpSpPr>
            <p:grpSpPr bwMode="auto">
              <a:xfrm rot="5400000" flipV="1">
                <a:off x="1752" y="2328"/>
                <a:ext cx="336" cy="2016"/>
                <a:chOff x="1296" y="624"/>
                <a:chExt cx="336" cy="2016"/>
              </a:xfrm>
            </p:grpSpPr>
            <p:sp>
              <p:nvSpPr>
                <p:cNvPr id="26654" name="Rectangle 128"/>
                <p:cNvSpPr>
                  <a:spLocks noChangeArrowheads="1"/>
                </p:cNvSpPr>
                <p:nvPr/>
              </p:nvSpPr>
              <p:spPr bwMode="auto">
                <a:xfrm>
                  <a:off x="1296" y="62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5" name="Rectangle 129"/>
                <p:cNvSpPr>
                  <a:spLocks noChangeArrowheads="1"/>
                </p:cNvSpPr>
                <p:nvPr/>
              </p:nvSpPr>
              <p:spPr bwMode="auto">
                <a:xfrm>
                  <a:off x="1296" y="960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6" name="Rectangle 130"/>
                <p:cNvSpPr>
                  <a:spLocks noChangeArrowheads="1"/>
                </p:cNvSpPr>
                <p:nvPr/>
              </p:nvSpPr>
              <p:spPr bwMode="auto">
                <a:xfrm>
                  <a:off x="1296" y="1296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7" name="Rectangle 131"/>
                <p:cNvSpPr>
                  <a:spLocks noChangeArrowheads="1"/>
                </p:cNvSpPr>
                <p:nvPr/>
              </p:nvSpPr>
              <p:spPr bwMode="auto">
                <a:xfrm>
                  <a:off x="1296" y="1632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8" name="Rectangle 132"/>
                <p:cNvSpPr>
                  <a:spLocks noChangeArrowheads="1"/>
                </p:cNvSpPr>
                <p:nvPr/>
              </p:nvSpPr>
              <p:spPr bwMode="auto">
                <a:xfrm>
                  <a:off x="1296" y="1968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9" name="Rectangle 133"/>
                <p:cNvSpPr>
                  <a:spLocks noChangeArrowheads="1"/>
                </p:cNvSpPr>
                <p:nvPr/>
              </p:nvSpPr>
              <p:spPr bwMode="auto">
                <a:xfrm>
                  <a:off x="1296" y="2304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649" name="Group 134"/>
              <p:cNvGrpSpPr>
                <a:grpSpLocks/>
              </p:cNvGrpSpPr>
              <p:nvPr/>
            </p:nvGrpSpPr>
            <p:grpSpPr bwMode="auto">
              <a:xfrm>
                <a:off x="2928" y="3168"/>
                <a:ext cx="1344" cy="336"/>
                <a:chOff x="2879" y="2735"/>
                <a:chExt cx="1344" cy="336"/>
              </a:xfrm>
            </p:grpSpPr>
            <p:sp>
              <p:nvSpPr>
                <p:cNvPr id="26650" name="Rectangle 135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2879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1" name="Rectangle 136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215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2" name="Rectangle 137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551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53" name="Rectangle 138"/>
                <p:cNvSpPr>
                  <a:spLocks noChangeArrowheads="1"/>
                </p:cNvSpPr>
                <p:nvPr/>
              </p:nvSpPr>
              <p:spPr bwMode="auto">
                <a:xfrm rot="5400000" flipV="1">
                  <a:off x="3887" y="2735"/>
                  <a:ext cx="336" cy="336"/>
                </a:xfrm>
                <a:prstGeom prst="rect">
                  <a:avLst/>
                </a:prstGeom>
                <a:solidFill>
                  <a:srgbClr val="BF173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6647" name="Oval 139"/>
            <p:cNvSpPr>
              <a:spLocks noChangeArrowheads="1"/>
            </p:cNvSpPr>
            <p:nvPr/>
          </p:nvSpPr>
          <p:spPr bwMode="auto">
            <a:xfrm>
              <a:off x="4032" y="1357"/>
              <a:ext cx="1008" cy="1008"/>
            </a:xfrm>
            <a:prstGeom prst="ellipse">
              <a:avLst/>
            </a:prstGeom>
            <a:solidFill>
              <a:srgbClr val="4D4D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38" name="Group 140"/>
          <p:cNvGrpSpPr>
            <a:grpSpLocks/>
          </p:cNvGrpSpPr>
          <p:nvPr/>
        </p:nvGrpSpPr>
        <p:grpSpPr bwMode="auto">
          <a:xfrm>
            <a:off x="5538788" y="4700588"/>
            <a:ext cx="498475" cy="106362"/>
            <a:chOff x="3024" y="3216"/>
            <a:chExt cx="1344" cy="336"/>
          </a:xfrm>
        </p:grpSpPr>
        <p:sp>
          <p:nvSpPr>
            <p:cNvPr id="26642" name="Rectangle 141"/>
            <p:cNvSpPr>
              <a:spLocks noChangeArrowheads="1"/>
            </p:cNvSpPr>
            <p:nvPr/>
          </p:nvSpPr>
          <p:spPr bwMode="auto">
            <a:xfrm rot="5400000" flipV="1">
              <a:off x="3024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3" name="Rectangle 142"/>
            <p:cNvSpPr>
              <a:spLocks noChangeArrowheads="1"/>
            </p:cNvSpPr>
            <p:nvPr/>
          </p:nvSpPr>
          <p:spPr bwMode="auto">
            <a:xfrm rot="5400000" flipV="1">
              <a:off x="3360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4" name="Rectangle 143"/>
            <p:cNvSpPr>
              <a:spLocks noChangeArrowheads="1"/>
            </p:cNvSpPr>
            <p:nvPr/>
          </p:nvSpPr>
          <p:spPr bwMode="auto">
            <a:xfrm rot="5400000" flipV="1">
              <a:off x="3696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5" name="Rectangle 144"/>
            <p:cNvSpPr>
              <a:spLocks noChangeArrowheads="1"/>
            </p:cNvSpPr>
            <p:nvPr/>
          </p:nvSpPr>
          <p:spPr bwMode="auto">
            <a:xfrm rot="5400000" flipV="1">
              <a:off x="4032" y="3216"/>
              <a:ext cx="336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610" name="Text Box 146"/>
          <p:cNvSpPr txBox="1">
            <a:spLocks noChangeArrowheads="1"/>
          </p:cNvSpPr>
          <p:nvPr/>
        </p:nvSpPr>
        <p:spPr bwMode="auto">
          <a:xfrm>
            <a:off x="1676400" y="577215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</a:t>
            </a:r>
            <a:r>
              <a:rPr lang="vi-VN" sz="1400"/>
              <a:t>ư</a:t>
            </a:r>
            <a:r>
              <a:rPr lang="en-US" sz="1400"/>
              <a:t>ớc 1</a:t>
            </a:r>
          </a:p>
        </p:txBody>
      </p:sp>
      <p:sp>
        <p:nvSpPr>
          <p:cNvPr id="62611" name="Text Box 147"/>
          <p:cNvSpPr txBox="1">
            <a:spLocks noChangeArrowheads="1"/>
          </p:cNvSpPr>
          <p:nvPr/>
        </p:nvSpPr>
        <p:spPr bwMode="auto">
          <a:xfrm>
            <a:off x="3165475" y="5773738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</a:t>
            </a:r>
            <a:r>
              <a:rPr lang="vi-VN" sz="1400"/>
              <a:t>ư</a:t>
            </a:r>
            <a:r>
              <a:rPr lang="en-US" sz="1400"/>
              <a:t>ớc 2</a:t>
            </a:r>
          </a:p>
        </p:txBody>
      </p:sp>
      <p:sp>
        <p:nvSpPr>
          <p:cNvPr id="62612" name="Text Box 148"/>
          <p:cNvSpPr txBox="1">
            <a:spLocks noChangeArrowheads="1"/>
          </p:cNvSpPr>
          <p:nvPr/>
        </p:nvSpPr>
        <p:spPr bwMode="auto">
          <a:xfrm>
            <a:off x="4648200" y="5767388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B</a:t>
            </a:r>
            <a:r>
              <a:rPr lang="vi-VN" sz="1400"/>
              <a:t>ư</a:t>
            </a:r>
            <a:r>
              <a:rPr lang="en-US" sz="1400"/>
              <a:t>ớc 3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1" grpId="0"/>
      <p:bldP spid="62472" grpId="0"/>
      <p:bldP spid="62473" grpId="0"/>
      <p:bldP spid="62474" grpId="0"/>
      <p:bldP spid="62475" grpId="0"/>
      <p:bldP spid="62476" grpId="0"/>
      <p:bldP spid="62610" grpId="0"/>
      <p:bldP spid="62611" grpId="0"/>
      <p:bldP spid="626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4"/>
          <p:cNvSpPr>
            <a:spLocks noChangeArrowheads="1" noChangeShapeType="1" noTextEdit="1"/>
          </p:cNvSpPr>
          <p:nvPr/>
        </p:nvSpPr>
        <p:spPr bwMode="auto">
          <a:xfrm>
            <a:off x="1371600" y="2286000"/>
            <a:ext cx="6324600" cy="1938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Học sinh thực hành</a:t>
            </a:r>
          </a:p>
        </p:txBody>
      </p:sp>
    </p:spTree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1980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601980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50e4eb424fb6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0"/>
            <a:ext cx="75723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3"/>
          <p:cNvSpPr txBox="1">
            <a:spLocks noChangeArrowheads="1"/>
          </p:cNvSpPr>
          <p:nvPr/>
        </p:nvSpPr>
        <p:spPr bwMode="auto">
          <a:xfrm>
            <a:off x="533400" y="14478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4000">
                <a:solidFill>
                  <a:srgbClr val="000000"/>
                </a:solidFill>
                <a:sym typeface="Wingdings" pitchFamily="2" charset="2"/>
              </a:rPr>
              <a:t></a:t>
            </a:r>
            <a:r>
              <a:rPr lang="en-US" sz="4000">
                <a:solidFill>
                  <a:srgbClr val="000000"/>
                </a:solidFill>
              </a:rPr>
              <a:t>Thao tác đúng kĩ thuật.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>
                <a:solidFill>
                  <a:srgbClr val="000000"/>
                </a:solidFill>
                <a:sym typeface="Wingdings" pitchFamily="2" charset="2"/>
              </a:rPr>
              <a:t></a:t>
            </a:r>
            <a:r>
              <a:rPr lang="en-US" sz="4000">
                <a:solidFill>
                  <a:srgbClr val="000000"/>
                </a:solidFill>
              </a:rPr>
              <a:t>Hoàn thành biển báo.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>
                <a:solidFill>
                  <a:srgbClr val="000000"/>
                </a:solidFill>
                <a:sym typeface="Wingdings" pitchFamily="2" charset="2"/>
              </a:rPr>
              <a:t></a:t>
            </a:r>
            <a:r>
              <a:rPr lang="en-US" sz="4000">
                <a:solidFill>
                  <a:srgbClr val="000000"/>
                </a:solidFill>
              </a:rPr>
              <a:t>Có sáng tạo trong trang trí, trình bày sản phẩm</a:t>
            </a:r>
          </a:p>
          <a:p>
            <a:pPr marL="342900" indent="-342900">
              <a:spcBef>
                <a:spcPct val="20000"/>
              </a:spcBef>
            </a:pPr>
            <a:r>
              <a:rPr lang="en-US" sz="4000">
                <a:solidFill>
                  <a:srgbClr val="000000"/>
                </a:solidFill>
                <a:sym typeface="Wingdings" pitchFamily="2" charset="2"/>
              </a:rPr>
              <a:t></a:t>
            </a:r>
            <a:r>
              <a:rPr lang="en-US" sz="4000">
                <a:solidFill>
                  <a:srgbClr val="000000"/>
                </a:solidFill>
              </a:rPr>
              <a:t>Dùng giấy thủ công hợp lí (về màu sắc, tiết kiệm)</a:t>
            </a:r>
          </a:p>
          <a:p>
            <a:pPr marL="342900" indent="-342900">
              <a:spcBef>
                <a:spcPct val="20000"/>
              </a:spcBef>
            </a:pP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28679" name="WordArt 8"/>
          <p:cNvSpPr>
            <a:spLocks noChangeArrowheads="1" noChangeShapeType="1" noTextEdit="1"/>
          </p:cNvSpPr>
          <p:nvPr/>
        </p:nvSpPr>
        <p:spPr bwMode="auto">
          <a:xfrm>
            <a:off x="1143000" y="0"/>
            <a:ext cx="2514600" cy="117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Yêu cầu: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699" name="Picture 3" descr="Bellcol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609600"/>
            <a:ext cx="20034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209800" y="990600"/>
            <a:ext cx="46704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600" b="1" i="1" u="sng">
                <a:solidFill>
                  <a:srgbClr val="0000FF"/>
                </a:solidFill>
              </a:rPr>
              <a:t>Dặn dò</a:t>
            </a:r>
          </a:p>
        </p:txBody>
      </p:sp>
      <p:pic>
        <p:nvPicPr>
          <p:cNvPr id="29701" name="Picture 9" descr="01_08_W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609600"/>
            <a:ext cx="1828800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13"/>
          <p:cNvSpPr>
            <a:spLocks noChangeArrowheads="1"/>
          </p:cNvSpPr>
          <p:nvPr/>
        </p:nvSpPr>
        <p:spPr bwMode="auto">
          <a:xfrm>
            <a:off x="609600" y="2828925"/>
            <a:ext cx="7543800" cy="349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3600" b="1">
                <a:solidFill>
                  <a:srgbClr val="000000"/>
                </a:solidFill>
              </a:rPr>
              <a:t>-   Nêu lại quy trình gấp, cắt, dán biển báo giao thông chỉ lối đi thuận chiều.</a:t>
            </a:r>
          </a:p>
          <a:p>
            <a:pPr marL="342900" indent="-342900">
              <a:spcBef>
                <a:spcPct val="20000"/>
              </a:spcBef>
            </a:pPr>
            <a:r>
              <a:rPr lang="en-US" sz="3600" b="1">
                <a:solidFill>
                  <a:srgbClr val="000000"/>
                </a:solidFill>
              </a:rPr>
              <a:t> -  Tiết sau các em chuẩn bị giấy màu, kéo, hồ dán, bút chì, giấy trắng làm nền để thực hành.</a:t>
            </a:r>
            <a:endParaRPr lang="en-US"/>
          </a:p>
        </p:txBody>
      </p:sp>
    </p:spTree>
  </p:cSld>
  <p:clrMapOvr>
    <a:masterClrMapping/>
  </p:clrMapOvr>
  <p:transition spd="med" advClick="0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WordArt 7"/>
          <p:cNvSpPr>
            <a:spLocks noChangeArrowheads="1" noChangeShapeType="1" noTextEdit="1"/>
          </p:cNvSpPr>
          <p:nvPr/>
        </p:nvSpPr>
        <p:spPr bwMode="auto">
          <a:xfrm>
            <a:off x="381000" y="0"/>
            <a:ext cx="8001000" cy="2667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vi-VN" sz="3600" kern="1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Cảm ơn cô và các bạn đã theo dõi, </a:t>
            </a:r>
          </a:p>
          <a:p>
            <a:pPr algn="ctr"/>
            <a:r>
              <a:rPr lang="vi-VN" sz="3600" kern="10">
                <a:ln w="12700">
                  <a:solidFill>
                    <a:srgbClr val="EAEAEA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chúc cô và các bạn sức khoẻ!</a:t>
            </a:r>
            <a:endParaRPr lang="en-US" sz="3600" kern="10">
              <a:ln w="12700">
                <a:solidFill>
                  <a:srgbClr val="EAEAEA"/>
                </a:solidFill>
                <a:miter lim="800000"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23" name="Picture 8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638800"/>
            <a:ext cx="99853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9" descr="1314_anima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5562600"/>
            <a:ext cx="9144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0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5638800"/>
            <a:ext cx="99853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1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5638800"/>
            <a:ext cx="99853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2" descr="1314_anima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5638800"/>
            <a:ext cx="844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3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5638800"/>
            <a:ext cx="99853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4" descr="1314_anima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5791200"/>
            <a:ext cx="92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5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5562600"/>
            <a:ext cx="99853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6" descr="1314_anima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5562600"/>
            <a:ext cx="7683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17" descr="HongTim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16863" y="5562600"/>
            <a:ext cx="998537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Picture 18" descr="1314_animad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5486400"/>
            <a:ext cx="9144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Picture 20" descr="ChimBay_0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85150" y="4953000"/>
            <a:ext cx="9588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Picture 21" descr="ChimBay_0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800600"/>
            <a:ext cx="9588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863</Words>
  <Application>Microsoft PowerPoint</Application>
  <PresentationFormat>On-screen Show (4:3)</PresentationFormat>
  <Paragraphs>76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Times New Roman</vt:lpstr>
      <vt:lpstr>Wingdings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 Hai biển có điểm gì giống và khác nhau?</vt:lpstr>
      <vt:lpstr>Hoạt động 2:  Hướng dẫn thực hành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H¶i Phßng</dc:title>
  <dc:creator>Nguyen Huy Thuong-TTTH</dc:creator>
  <cp:lastModifiedBy>CSTeam</cp:lastModifiedBy>
  <cp:revision>125</cp:revision>
  <dcterms:created xsi:type="dcterms:W3CDTF">1990-01-01T08:38:09Z</dcterms:created>
  <dcterms:modified xsi:type="dcterms:W3CDTF">2016-06-29T09:02:13Z</dcterms:modified>
</cp:coreProperties>
</file>