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9" r:id="rId1"/>
  </p:sldMasterIdLst>
  <p:notesMasterIdLst>
    <p:notesMasterId r:id="rId7"/>
  </p:notesMasterIdLst>
  <p:sldIdLst>
    <p:sldId id="286" r:id="rId2"/>
    <p:sldId id="282" r:id="rId3"/>
    <p:sldId id="290" r:id="rId4"/>
    <p:sldId id="288" r:id="rId5"/>
    <p:sldId id="291" r:id="rId6"/>
  </p:sldIdLst>
  <p:sldSz cx="9144000" cy="6858000" type="screen4x3"/>
  <p:notesSz cx="6858000" cy="9144000"/>
  <p:embeddedFontLst>
    <p:embeddedFont>
      <p:font typeface="VNI-Times" pitchFamily="2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NI-Times" pitchFamily="2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NI-Times" pitchFamily="2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NI-Times" pitchFamily="2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NI-Times" pitchFamily="2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NI-Times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NI-Times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NI-Times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NI-Times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NI-Times" pitchFamily="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66FF66"/>
    <a:srgbClr val="FF33CC"/>
    <a:srgbClr val="660066"/>
    <a:srgbClr val="000000"/>
    <a:srgbClr val="A50021"/>
    <a:srgbClr val="3333CC"/>
    <a:srgbClr val="FFFFF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AD19384B-C0A7-42D3-9667-DDFA3C25A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NI-Times" pitchFamily="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NI-Times" pitchFamily="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NI-Times" pitchFamily="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NI-Times" pitchFamily="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NI-Time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99AABB-83A6-4EF2-B848-C53797D5D2B9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19914-D512-49F5-ACD1-B96D73F2A8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61AAA-97A9-4D3A-9166-ADC89C7948B2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FDB04-5252-450A-A2B1-785AF0CA8B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134F5-23EF-4C50-ADA1-F7341CEDAED0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3A182E-83EE-4935-A899-95353D02B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ED449-0183-4482-9A3D-127FAC4CA241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75840-D107-484D-8A22-FE90345AE7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EC414-9B39-4D97-9450-80888334E231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54D2D9-17F5-4A2F-A911-FE10DC4847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91497-6653-4D22-A93B-D853E0E4109B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64B0B-E13A-40D9-BB31-4DFA970306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72117-AD3C-4F4D-B52C-E05220279FB0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6F477-A7AD-4113-ACC3-EC6A325ACF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24358-B1E5-4572-987A-167F3CFEC291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5BF34-46A4-4227-A015-F67E33BD5A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E8626-0284-48DC-BE26-C34DABE61DC4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B7D36-A867-401E-95E6-690C1E84EE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66A59-CBD8-4D59-8C06-FC99AA9F28E6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152B1-5D92-465A-A73E-5B14F27B57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3C37E2-3769-4FE3-9325-6E2D34079B1B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2E54C-C47B-4FBE-B28D-873817307E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fld id="{16B1E2C3-9F5D-4454-9F5C-403985FC2CFA}" type="datetimeFigureOut">
              <a:rPr lang="en-US"/>
              <a:pPr>
                <a:defRPr/>
              </a:pPr>
              <a:t>6/29/2016</a:t>
            </a:fld>
            <a:endParaRPr lang="en-US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ADB21A3B-55BC-49C5-8877-F8C6136AF8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609600" y="50800"/>
            <a:ext cx="8001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Arial" charset="0"/>
              </a:rPr>
              <a:t>Kể chuyện </a:t>
            </a: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3090863" y="871538"/>
            <a:ext cx="33528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latin typeface="Arial" charset="0"/>
              </a:rPr>
              <a:t>Bím tóc </a:t>
            </a:r>
            <a:r>
              <a:rPr lang="vi-VN" sz="3200" b="1">
                <a:latin typeface="Arial" charset="0"/>
              </a:rPr>
              <a:t>đ</a:t>
            </a:r>
            <a:r>
              <a:rPr lang="en-US" sz="3200" b="1">
                <a:latin typeface="Arial" charset="0"/>
              </a:rPr>
              <a:t>uôi sam</a:t>
            </a:r>
          </a:p>
        </p:txBody>
      </p:sp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914400" y="1803400"/>
            <a:ext cx="7772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latin typeface="Arial" charset="0"/>
              </a:rPr>
              <a:t>1. Kể lại </a:t>
            </a:r>
            <a:r>
              <a:rPr lang="vi-VN" sz="2800" b="1">
                <a:latin typeface="Arial" charset="0"/>
              </a:rPr>
              <a:t>đ</a:t>
            </a:r>
            <a:r>
              <a:rPr lang="en-US" sz="2800" b="1">
                <a:latin typeface="Arial" charset="0"/>
              </a:rPr>
              <a:t>oạn 1 và </a:t>
            </a:r>
            <a:r>
              <a:rPr lang="vi-VN" sz="2800" b="1">
                <a:latin typeface="Arial" charset="0"/>
              </a:rPr>
              <a:t>đ</a:t>
            </a:r>
            <a:r>
              <a:rPr lang="en-US" sz="2800" b="1">
                <a:latin typeface="Arial" charset="0"/>
              </a:rPr>
              <a:t>oạn 2 trong câu chuyện </a:t>
            </a:r>
            <a:r>
              <a:rPr lang="en-US" sz="2800" b="1" i="1">
                <a:latin typeface="Arial" charset="0"/>
              </a:rPr>
              <a:t>Bím tóc </a:t>
            </a:r>
            <a:r>
              <a:rPr lang="vi-VN" sz="2800" b="1" i="1">
                <a:latin typeface="Arial" charset="0"/>
              </a:rPr>
              <a:t>đ</a:t>
            </a:r>
            <a:r>
              <a:rPr lang="en-US" sz="2800" b="1" i="1">
                <a:latin typeface="Arial" charset="0"/>
              </a:rPr>
              <a:t>uôi sam</a:t>
            </a:r>
            <a:r>
              <a:rPr lang="en-US" sz="2800" b="1">
                <a:latin typeface="Arial" charset="0"/>
              </a:rPr>
              <a:t> dựa theo hai tranh sau:</a:t>
            </a:r>
          </a:p>
        </p:txBody>
      </p:sp>
      <p:grpSp>
        <p:nvGrpSpPr>
          <p:cNvPr id="2053" name="Group 10"/>
          <p:cNvGrpSpPr>
            <a:grpSpLocks/>
          </p:cNvGrpSpPr>
          <p:nvPr/>
        </p:nvGrpSpPr>
        <p:grpSpPr bwMode="auto">
          <a:xfrm>
            <a:off x="762000" y="2971800"/>
            <a:ext cx="3503613" cy="3810000"/>
            <a:chOff x="480" y="1728"/>
            <a:chExt cx="2207" cy="2400"/>
          </a:xfrm>
        </p:grpSpPr>
        <p:pic>
          <p:nvPicPr>
            <p:cNvPr id="2059" name="Picture 7" descr="IMG_170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0" y="1728"/>
              <a:ext cx="2207" cy="240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</p:pic>
        <p:sp>
          <p:nvSpPr>
            <p:cNvPr id="2060" name="Text Box 9"/>
            <p:cNvSpPr txBox="1">
              <a:spLocks noChangeArrowheads="1"/>
            </p:cNvSpPr>
            <p:nvPr/>
          </p:nvSpPr>
          <p:spPr bwMode="auto">
            <a:xfrm>
              <a:off x="528" y="1776"/>
              <a:ext cx="24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Arial" charset="0"/>
                </a:rPr>
                <a:t>1</a:t>
              </a:r>
            </a:p>
          </p:txBody>
        </p:sp>
      </p:grpSp>
      <p:grpSp>
        <p:nvGrpSpPr>
          <p:cNvPr id="2054" name="Group 12"/>
          <p:cNvGrpSpPr>
            <a:grpSpLocks/>
          </p:cNvGrpSpPr>
          <p:nvPr/>
        </p:nvGrpSpPr>
        <p:grpSpPr bwMode="auto">
          <a:xfrm>
            <a:off x="4800600" y="2971800"/>
            <a:ext cx="3702050" cy="3810000"/>
            <a:chOff x="3024" y="1728"/>
            <a:chExt cx="2332" cy="2400"/>
          </a:xfrm>
        </p:grpSpPr>
        <p:pic>
          <p:nvPicPr>
            <p:cNvPr id="2057" name="Picture 8" descr="IMG_169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024" y="1728"/>
              <a:ext cx="2332" cy="240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</p:pic>
        <p:sp>
          <p:nvSpPr>
            <p:cNvPr id="2058" name="Text Box 11"/>
            <p:cNvSpPr txBox="1">
              <a:spLocks noChangeArrowheads="1"/>
            </p:cNvSpPr>
            <p:nvPr/>
          </p:nvSpPr>
          <p:spPr bwMode="auto">
            <a:xfrm>
              <a:off x="3072" y="1728"/>
              <a:ext cx="3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Arial" charset="0"/>
                </a:rPr>
                <a:t>2</a:t>
              </a:r>
            </a:p>
          </p:txBody>
        </p:sp>
      </p:grpSp>
      <p:sp>
        <p:nvSpPr>
          <p:cNvPr id="76813" name="Line 13"/>
          <p:cNvSpPr>
            <a:spLocks noChangeShapeType="1"/>
          </p:cNvSpPr>
          <p:nvPr/>
        </p:nvSpPr>
        <p:spPr bwMode="auto">
          <a:xfrm>
            <a:off x="1331913" y="2274888"/>
            <a:ext cx="3657600" cy="0"/>
          </a:xfrm>
          <a:prstGeom prst="line">
            <a:avLst/>
          </a:prstGeom>
          <a:noFill/>
          <a:ln w="57150" cmpd="thinThick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19" name="Line 19"/>
          <p:cNvSpPr>
            <a:spLocks noChangeShapeType="1"/>
          </p:cNvSpPr>
          <p:nvPr/>
        </p:nvSpPr>
        <p:spPr bwMode="auto">
          <a:xfrm>
            <a:off x="2933700" y="2698750"/>
            <a:ext cx="3509963" cy="0"/>
          </a:xfrm>
          <a:prstGeom prst="line">
            <a:avLst/>
          </a:prstGeom>
          <a:noFill/>
          <a:ln w="57150" cmpd="thinThick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6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76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13" grpId="0" animBg="1"/>
      <p:bldP spid="768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65100" y="1257300"/>
            <a:ext cx="4343400" cy="4724400"/>
            <a:chOff x="1724" y="384"/>
            <a:chExt cx="2692" cy="2928"/>
          </a:xfrm>
        </p:grpSpPr>
        <p:pic>
          <p:nvPicPr>
            <p:cNvPr id="3078" name="Picture 4" descr="IMG_170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724" y="384"/>
              <a:ext cx="2692" cy="292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</p:pic>
        <p:sp>
          <p:nvSpPr>
            <p:cNvPr id="3079" name="Text Box 6"/>
            <p:cNvSpPr txBox="1">
              <a:spLocks noChangeArrowheads="1"/>
            </p:cNvSpPr>
            <p:nvPr/>
          </p:nvSpPr>
          <p:spPr bwMode="auto">
            <a:xfrm>
              <a:off x="1776" y="441"/>
              <a:ext cx="432" cy="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Arial" charset="0"/>
                </a:rPr>
                <a:t>1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4603750" y="1249363"/>
            <a:ext cx="4395788" cy="4706937"/>
            <a:chOff x="1616" y="432"/>
            <a:chExt cx="2704" cy="2784"/>
          </a:xfrm>
        </p:grpSpPr>
        <p:pic>
          <p:nvPicPr>
            <p:cNvPr id="3076" name="Picture 9" descr="IMG_169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616" y="432"/>
              <a:ext cx="2704" cy="2784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</p:pic>
        <p:sp>
          <p:nvSpPr>
            <p:cNvPr id="3077" name="Text Box 10"/>
            <p:cNvSpPr txBox="1">
              <a:spLocks noChangeArrowheads="1"/>
            </p:cNvSpPr>
            <p:nvPr/>
          </p:nvSpPr>
          <p:spPr bwMode="auto">
            <a:xfrm>
              <a:off x="1680" y="489"/>
              <a:ext cx="384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Arial" charset="0"/>
                </a:rPr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609600" y="38100"/>
            <a:ext cx="8001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Arial" charset="0"/>
              </a:rPr>
              <a:t>Kể chuyện 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978150" y="795338"/>
            <a:ext cx="33528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latin typeface="Arial" charset="0"/>
              </a:rPr>
              <a:t>Bím tóc </a:t>
            </a:r>
            <a:r>
              <a:rPr lang="vi-VN" sz="3200" b="1">
                <a:latin typeface="Arial" charset="0"/>
              </a:rPr>
              <a:t>đ</a:t>
            </a:r>
            <a:r>
              <a:rPr lang="en-US" sz="3200" b="1">
                <a:latin typeface="Arial" charset="0"/>
              </a:rPr>
              <a:t>uôi sam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914400" y="1803400"/>
            <a:ext cx="7772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latin typeface="Arial" charset="0"/>
              </a:rPr>
              <a:t>1. Kể lại </a:t>
            </a:r>
            <a:r>
              <a:rPr lang="vi-VN" sz="2800" b="1">
                <a:latin typeface="Arial" charset="0"/>
              </a:rPr>
              <a:t>đ</a:t>
            </a:r>
            <a:r>
              <a:rPr lang="en-US" sz="2800" b="1">
                <a:latin typeface="Arial" charset="0"/>
              </a:rPr>
              <a:t>oạn 1 và </a:t>
            </a:r>
            <a:r>
              <a:rPr lang="vi-VN" sz="2800" b="1">
                <a:latin typeface="Arial" charset="0"/>
              </a:rPr>
              <a:t>đ</a:t>
            </a:r>
            <a:r>
              <a:rPr lang="en-US" sz="2800" b="1">
                <a:latin typeface="Arial" charset="0"/>
              </a:rPr>
              <a:t>oạn 2 trong câu chuyện </a:t>
            </a:r>
            <a:r>
              <a:rPr lang="en-US" sz="2800" b="1" i="1">
                <a:latin typeface="Arial" charset="0"/>
              </a:rPr>
              <a:t>Bím tóc </a:t>
            </a:r>
            <a:r>
              <a:rPr lang="vi-VN" sz="2800" b="1" i="1">
                <a:latin typeface="Arial" charset="0"/>
              </a:rPr>
              <a:t>đ</a:t>
            </a:r>
            <a:r>
              <a:rPr lang="en-US" sz="2800" b="1" i="1">
                <a:latin typeface="Arial" charset="0"/>
              </a:rPr>
              <a:t>uôi sam</a:t>
            </a:r>
            <a:r>
              <a:rPr lang="en-US" sz="2800" b="1">
                <a:latin typeface="Arial" charset="0"/>
              </a:rPr>
              <a:t> dựa theo hai tranh sau:</a:t>
            </a:r>
          </a:p>
        </p:txBody>
      </p:sp>
      <p:grpSp>
        <p:nvGrpSpPr>
          <p:cNvPr id="4101" name="Group 5"/>
          <p:cNvGrpSpPr>
            <a:grpSpLocks/>
          </p:cNvGrpSpPr>
          <p:nvPr/>
        </p:nvGrpSpPr>
        <p:grpSpPr bwMode="auto">
          <a:xfrm>
            <a:off x="641350" y="2782888"/>
            <a:ext cx="3624263" cy="3998912"/>
            <a:chOff x="480" y="1728"/>
            <a:chExt cx="2207" cy="2400"/>
          </a:xfrm>
        </p:grpSpPr>
        <p:pic>
          <p:nvPicPr>
            <p:cNvPr id="4109" name="Picture 6" descr="IMG_170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0" y="1728"/>
              <a:ext cx="2207" cy="240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</p:pic>
        <p:sp>
          <p:nvSpPr>
            <p:cNvPr id="4110" name="Text Box 7"/>
            <p:cNvSpPr txBox="1">
              <a:spLocks noChangeArrowheads="1"/>
            </p:cNvSpPr>
            <p:nvPr/>
          </p:nvSpPr>
          <p:spPr bwMode="auto">
            <a:xfrm>
              <a:off x="528" y="1776"/>
              <a:ext cx="240" cy="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Arial" charset="0"/>
                </a:rPr>
                <a:t>1</a:t>
              </a:r>
            </a:p>
          </p:txBody>
        </p:sp>
      </p:grpSp>
      <p:grpSp>
        <p:nvGrpSpPr>
          <p:cNvPr id="4102" name="Group 8"/>
          <p:cNvGrpSpPr>
            <a:grpSpLocks/>
          </p:cNvGrpSpPr>
          <p:nvPr/>
        </p:nvGrpSpPr>
        <p:grpSpPr bwMode="auto">
          <a:xfrm>
            <a:off x="4673600" y="2782888"/>
            <a:ext cx="3829050" cy="3998912"/>
            <a:chOff x="3024" y="1728"/>
            <a:chExt cx="2332" cy="2400"/>
          </a:xfrm>
        </p:grpSpPr>
        <p:pic>
          <p:nvPicPr>
            <p:cNvPr id="4107" name="Picture 9" descr="IMG_169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024" y="1728"/>
              <a:ext cx="2332" cy="240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</p:pic>
        <p:sp>
          <p:nvSpPr>
            <p:cNvPr id="4108" name="Text Box 10"/>
            <p:cNvSpPr txBox="1">
              <a:spLocks noChangeArrowheads="1"/>
            </p:cNvSpPr>
            <p:nvPr/>
          </p:nvSpPr>
          <p:spPr bwMode="auto">
            <a:xfrm>
              <a:off x="3072" y="1728"/>
              <a:ext cx="336" cy="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>
                  <a:latin typeface="Arial" charset="0"/>
                </a:rPr>
                <a:t>2</a:t>
              </a:r>
            </a:p>
          </p:txBody>
        </p:sp>
      </p:grpSp>
      <p:sp>
        <p:nvSpPr>
          <p:cNvPr id="4103" name="Oval 11"/>
          <p:cNvSpPr>
            <a:spLocks noChangeArrowheads="1"/>
          </p:cNvSpPr>
          <p:nvPr/>
        </p:nvSpPr>
        <p:spPr bwMode="auto">
          <a:xfrm>
            <a:off x="228600" y="571500"/>
            <a:ext cx="12954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4104" name="Text Box 12"/>
          <p:cNvSpPr txBox="1">
            <a:spLocks noChangeArrowheads="1"/>
          </p:cNvSpPr>
          <p:nvPr/>
        </p:nvSpPr>
        <p:spPr bwMode="auto">
          <a:xfrm>
            <a:off x="381000" y="647700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Arial" charset="0"/>
              </a:rPr>
              <a:t>S/41</a:t>
            </a:r>
          </a:p>
        </p:txBody>
      </p:sp>
      <p:sp>
        <p:nvSpPr>
          <p:cNvPr id="4105" name="Line 13"/>
          <p:cNvSpPr>
            <a:spLocks noChangeShapeType="1"/>
          </p:cNvSpPr>
          <p:nvPr/>
        </p:nvSpPr>
        <p:spPr bwMode="auto">
          <a:xfrm>
            <a:off x="1344613" y="2249488"/>
            <a:ext cx="3657600" cy="0"/>
          </a:xfrm>
          <a:prstGeom prst="line">
            <a:avLst/>
          </a:prstGeom>
          <a:noFill/>
          <a:ln w="57150" cmpd="thinThick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6" name="Line 14"/>
          <p:cNvSpPr>
            <a:spLocks noChangeShapeType="1"/>
          </p:cNvSpPr>
          <p:nvPr/>
        </p:nvSpPr>
        <p:spPr bwMode="auto">
          <a:xfrm>
            <a:off x="2978150" y="2689225"/>
            <a:ext cx="2819400" cy="0"/>
          </a:xfrm>
          <a:prstGeom prst="line">
            <a:avLst/>
          </a:prstGeom>
          <a:noFill/>
          <a:ln w="57150" cmpd="thinThick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609600" y="101600"/>
            <a:ext cx="8001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Arial" charset="0"/>
              </a:rPr>
              <a:t>Kể chuyện </a:t>
            </a:r>
          </a:p>
        </p:txBody>
      </p:sp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2992438" y="836613"/>
            <a:ext cx="33528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latin typeface="Arial" charset="0"/>
              </a:rPr>
              <a:t>Bím tóc </a:t>
            </a:r>
            <a:r>
              <a:rPr lang="vi-VN" sz="3200" b="1">
                <a:latin typeface="Arial" charset="0"/>
              </a:rPr>
              <a:t>đ</a:t>
            </a:r>
            <a:r>
              <a:rPr lang="en-US" sz="3200" b="1">
                <a:latin typeface="Arial" charset="0"/>
              </a:rPr>
              <a:t>uôi sam</a:t>
            </a:r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914400" y="2736850"/>
            <a:ext cx="7696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latin typeface="Arial" charset="0"/>
              </a:rPr>
              <a:t>2. Kể lại cuộc gặp gỡ giữa bạn Hà và thầy giáo bằng lời của em.</a:t>
            </a:r>
          </a:p>
        </p:txBody>
      </p:sp>
      <p:sp>
        <p:nvSpPr>
          <p:cNvPr id="5125" name="Text Box 7"/>
          <p:cNvSpPr txBox="1">
            <a:spLocks noChangeArrowheads="1"/>
          </p:cNvSpPr>
          <p:nvPr/>
        </p:nvSpPr>
        <p:spPr bwMode="auto">
          <a:xfrm>
            <a:off x="914400" y="1847850"/>
            <a:ext cx="7772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latin typeface="Arial" charset="0"/>
              </a:rPr>
              <a:t>1. Kể lại </a:t>
            </a:r>
            <a:r>
              <a:rPr lang="vi-VN" sz="2800" b="1">
                <a:latin typeface="Arial" charset="0"/>
              </a:rPr>
              <a:t>đ</a:t>
            </a:r>
            <a:r>
              <a:rPr lang="en-US" sz="2800" b="1">
                <a:latin typeface="Arial" charset="0"/>
              </a:rPr>
              <a:t>oạn 1 và </a:t>
            </a:r>
            <a:r>
              <a:rPr lang="vi-VN" sz="2800" b="1">
                <a:latin typeface="Arial" charset="0"/>
              </a:rPr>
              <a:t>đ</a:t>
            </a:r>
            <a:r>
              <a:rPr lang="en-US" sz="2800" b="1">
                <a:latin typeface="Arial" charset="0"/>
              </a:rPr>
              <a:t>oạn 2 trong câu chuyện </a:t>
            </a:r>
            <a:r>
              <a:rPr lang="en-US" sz="2800" b="1" i="1">
                <a:latin typeface="Arial" charset="0"/>
              </a:rPr>
              <a:t>Bím tóc </a:t>
            </a:r>
            <a:r>
              <a:rPr lang="vi-VN" sz="2800" b="1" i="1">
                <a:latin typeface="Arial" charset="0"/>
              </a:rPr>
              <a:t>đ</a:t>
            </a:r>
            <a:r>
              <a:rPr lang="en-US" sz="2800" b="1" i="1">
                <a:latin typeface="Arial" charset="0"/>
              </a:rPr>
              <a:t>uôi sam</a:t>
            </a:r>
            <a:r>
              <a:rPr lang="en-US" sz="2800" b="1">
                <a:latin typeface="Arial" charset="0"/>
              </a:rPr>
              <a:t> dựa theo hai tranh sau:</a:t>
            </a:r>
          </a:p>
        </p:txBody>
      </p:sp>
      <p:sp>
        <p:nvSpPr>
          <p:cNvPr id="80904" name="Text Box 8"/>
          <p:cNvSpPr txBox="1">
            <a:spLocks noChangeArrowheads="1"/>
          </p:cNvSpPr>
          <p:nvPr/>
        </p:nvSpPr>
        <p:spPr bwMode="auto">
          <a:xfrm>
            <a:off x="914400" y="3663950"/>
            <a:ext cx="7696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latin typeface="Arial" charset="0"/>
              </a:rPr>
              <a:t>3. Phân vai, dựng lại câu chuyện</a:t>
            </a:r>
          </a:p>
        </p:txBody>
      </p:sp>
      <p:sp>
        <p:nvSpPr>
          <p:cNvPr id="80905" name="Line 9"/>
          <p:cNvSpPr>
            <a:spLocks noChangeShapeType="1"/>
          </p:cNvSpPr>
          <p:nvPr/>
        </p:nvSpPr>
        <p:spPr bwMode="auto">
          <a:xfrm>
            <a:off x="2438400" y="3225800"/>
            <a:ext cx="5791200" cy="0"/>
          </a:xfrm>
          <a:prstGeom prst="line">
            <a:avLst/>
          </a:prstGeom>
          <a:noFill/>
          <a:ln w="57150" cmpd="thinThick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06" name="Line 10"/>
          <p:cNvSpPr>
            <a:spLocks noChangeShapeType="1"/>
          </p:cNvSpPr>
          <p:nvPr/>
        </p:nvSpPr>
        <p:spPr bwMode="auto">
          <a:xfrm>
            <a:off x="1028700" y="3644900"/>
            <a:ext cx="2438400" cy="0"/>
          </a:xfrm>
          <a:prstGeom prst="line">
            <a:avLst/>
          </a:prstGeom>
          <a:noFill/>
          <a:ln w="57150" cmpd="thinThick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09" name="Text Box 13"/>
          <p:cNvSpPr txBox="1">
            <a:spLocks noChangeArrowheads="1"/>
          </p:cNvSpPr>
          <p:nvPr/>
        </p:nvSpPr>
        <p:spPr bwMode="auto">
          <a:xfrm>
            <a:off x="1012825" y="3665538"/>
            <a:ext cx="76962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latin typeface="Arial" charset="0"/>
              </a:rPr>
              <a:t>                                                         (các vai: ng</a:t>
            </a:r>
            <a:r>
              <a:rPr lang="vi-VN" sz="2800" b="1">
                <a:latin typeface="Arial" charset="0"/>
              </a:rPr>
              <a:t>ư</a:t>
            </a:r>
            <a:r>
              <a:rPr lang="en-US" sz="2800" b="1">
                <a:latin typeface="Arial" charset="0"/>
              </a:rPr>
              <a:t>ời dẫn chuyện, Hà, Tuấn, thầy giáo).</a:t>
            </a:r>
          </a:p>
        </p:txBody>
      </p:sp>
      <p:sp>
        <p:nvSpPr>
          <p:cNvPr id="5130" name="Oval 14"/>
          <p:cNvSpPr>
            <a:spLocks noChangeArrowheads="1"/>
          </p:cNvSpPr>
          <p:nvPr/>
        </p:nvSpPr>
        <p:spPr bwMode="auto">
          <a:xfrm>
            <a:off x="228600" y="609600"/>
            <a:ext cx="12954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131" name="Text Box 15"/>
          <p:cNvSpPr txBox="1">
            <a:spLocks noChangeArrowheads="1"/>
          </p:cNvSpPr>
          <p:nvPr/>
        </p:nvSpPr>
        <p:spPr bwMode="auto">
          <a:xfrm>
            <a:off x="381000" y="685800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Arial" charset="0"/>
              </a:rPr>
              <a:t>S/41</a:t>
            </a:r>
          </a:p>
        </p:txBody>
      </p:sp>
      <p:sp>
        <p:nvSpPr>
          <p:cNvPr id="5132" name="Line 17"/>
          <p:cNvSpPr>
            <a:spLocks noChangeShapeType="1"/>
          </p:cNvSpPr>
          <p:nvPr/>
        </p:nvSpPr>
        <p:spPr bwMode="auto">
          <a:xfrm>
            <a:off x="2965450" y="2714625"/>
            <a:ext cx="2819400" cy="0"/>
          </a:xfrm>
          <a:prstGeom prst="line">
            <a:avLst/>
          </a:prstGeom>
          <a:noFill/>
          <a:ln w="57150" cmpd="thinThick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14" name="Line 18"/>
          <p:cNvSpPr>
            <a:spLocks noChangeShapeType="1"/>
          </p:cNvSpPr>
          <p:nvPr/>
        </p:nvSpPr>
        <p:spPr bwMode="auto">
          <a:xfrm>
            <a:off x="1331913" y="4129088"/>
            <a:ext cx="4719637" cy="0"/>
          </a:xfrm>
          <a:prstGeom prst="line">
            <a:avLst/>
          </a:prstGeom>
          <a:noFill/>
          <a:ln w="57150" cmpd="thinThick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4" name="Line 20"/>
          <p:cNvSpPr>
            <a:spLocks noChangeShapeType="1"/>
          </p:cNvSpPr>
          <p:nvPr/>
        </p:nvSpPr>
        <p:spPr bwMode="auto">
          <a:xfrm>
            <a:off x="2432050" y="2333625"/>
            <a:ext cx="2578100" cy="12700"/>
          </a:xfrm>
          <a:prstGeom prst="line">
            <a:avLst/>
          </a:prstGeom>
          <a:noFill/>
          <a:ln w="57150" cmpd="thinThick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0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09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80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0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2" grpId="0"/>
      <p:bldP spid="80904" grpId="0" build="allAtOnce"/>
      <p:bldP spid="80905" grpId="0" animBg="1"/>
      <p:bldP spid="80906" grpId="0" animBg="1"/>
      <p:bldP spid="80909" grpId="0" build="allAtOnce"/>
      <p:bldP spid="809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609600" y="76200"/>
            <a:ext cx="8001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Arial" charset="0"/>
              </a:rPr>
              <a:t>Kể chuyện </a:t>
            </a: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2978150" y="833438"/>
            <a:ext cx="33528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latin typeface="Arial" charset="0"/>
              </a:rPr>
              <a:t>Bím tóc </a:t>
            </a:r>
            <a:r>
              <a:rPr lang="vi-VN" sz="3200" b="1">
                <a:latin typeface="Arial" charset="0"/>
              </a:rPr>
              <a:t>đ</a:t>
            </a:r>
            <a:r>
              <a:rPr lang="en-US" sz="3200" b="1">
                <a:latin typeface="Arial" charset="0"/>
              </a:rPr>
              <a:t>uôi sam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</TotalTime>
  <Words>156</Words>
  <Application>Microsoft Office PowerPoint</Application>
  <PresentationFormat>On-screen Show (4:3)</PresentationFormat>
  <Paragraphs>22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VNI-Times</vt:lpstr>
      <vt:lpstr>Arial</vt:lpstr>
      <vt:lpstr>1_Default Design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TẬP LÀM VĂN</dc:title>
  <dc:creator>User</dc:creator>
  <cp:lastModifiedBy>CSTeam</cp:lastModifiedBy>
  <cp:revision>97</cp:revision>
  <dcterms:created xsi:type="dcterms:W3CDTF">2008-09-03T09:44:58Z</dcterms:created>
  <dcterms:modified xsi:type="dcterms:W3CDTF">2016-06-29T09:10:15Z</dcterms:modified>
</cp:coreProperties>
</file>