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7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E410A-9D3A-439E-B935-7A55E5971E9F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06D74-2FB3-46F3-9C8A-B1269A67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451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E410A-9D3A-439E-B935-7A55E5971E9F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06D74-2FB3-46F3-9C8A-B1269A67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1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E410A-9D3A-439E-B935-7A55E5971E9F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06D74-2FB3-46F3-9C8A-B1269A67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50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E410A-9D3A-439E-B935-7A55E5971E9F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06D74-2FB3-46F3-9C8A-B1269A67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77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E410A-9D3A-439E-B935-7A55E5971E9F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06D74-2FB3-46F3-9C8A-B1269A67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29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E410A-9D3A-439E-B935-7A55E5971E9F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06D74-2FB3-46F3-9C8A-B1269A67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237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E410A-9D3A-439E-B935-7A55E5971E9F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06D74-2FB3-46F3-9C8A-B1269A67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99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E410A-9D3A-439E-B935-7A55E5971E9F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06D74-2FB3-46F3-9C8A-B1269A67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84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E410A-9D3A-439E-B935-7A55E5971E9F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06D74-2FB3-46F3-9C8A-B1269A67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12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E410A-9D3A-439E-B935-7A55E5971E9F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06D74-2FB3-46F3-9C8A-B1269A67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394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E410A-9D3A-439E-B935-7A55E5971E9F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06D74-2FB3-46F3-9C8A-B1269A67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174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E410A-9D3A-439E-B935-7A55E5971E9F}" type="datetimeFigureOut">
              <a:rPr lang="en-US" smtClean="0"/>
              <a:t>12/09/2020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06D74-2FB3-46F3-9C8A-B1269A67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3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wmf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1028700" y="687388"/>
            <a:ext cx="7615238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 ĐỘNG THỰC HÀNH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1. Điền tên công cụ vào ô trống trong bảng sau:</a:t>
            </a:r>
          </a:p>
        </p:txBody>
      </p:sp>
      <p:pic>
        <p:nvPicPr>
          <p:cNvPr id="5124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80412" y="1588"/>
            <a:ext cx="765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10575" y="6145213"/>
            <a:ext cx="765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1587" y="6034087"/>
            <a:ext cx="82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1214438" y="2071688"/>
          <a:ext cx="6381750" cy="4014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4880"/>
                <a:gridCol w="4586870"/>
              </a:tblGrid>
              <a:tr h="5018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Công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cụ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C24A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Tên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công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cụ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C24AAB"/>
                    </a:solidFill>
                  </a:tcPr>
                </a:tc>
              </a:tr>
              <a:tr h="501848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01848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01848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01848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01848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01848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01848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643188"/>
            <a:ext cx="431800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3186113"/>
            <a:ext cx="428625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3663950"/>
            <a:ext cx="4381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563" y="4144963"/>
            <a:ext cx="47783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4649788"/>
            <a:ext cx="4127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5214938"/>
            <a:ext cx="32702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5659438"/>
            <a:ext cx="3921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3286125" y="2571750"/>
            <a:ext cx="4143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 cụ chọn</a:t>
            </a: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3244850" y="3043238"/>
            <a:ext cx="3505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 cụ chọn tự do</a:t>
            </a:r>
          </a:p>
        </p:txBody>
      </p:sp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3224213" y="4071938"/>
            <a:ext cx="35052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 cụ Tô màu</a:t>
            </a: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3255963" y="3548063"/>
            <a:ext cx="38623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Chọn toàn bộ trang vẽ</a:t>
            </a: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3263900" y="4548188"/>
            <a:ext cx="3505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 cụ Tẩy</a:t>
            </a: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3263900" y="5072063"/>
            <a:ext cx="3505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 cụ Bút chì</a:t>
            </a: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3263900" y="5599113"/>
            <a:ext cx="4500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 cụ Vẽ đường cong</a:t>
            </a:r>
          </a:p>
        </p:txBody>
      </p:sp>
    </p:spTree>
    <p:extLst>
      <p:ext uri="{BB962C8B-B14F-4D97-AF65-F5344CB8AC3E}">
        <p14:creationId xmlns:p14="http://schemas.microsoft.com/office/powerpoint/2010/main" val="6048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5" grpId="0"/>
      <p:bldP spid="28" grpId="0"/>
      <p:bldP spid="29" grpId="0"/>
      <p:bldP spid="30" grpId="0"/>
      <p:bldP spid="31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80412" y="1588"/>
            <a:ext cx="765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10575" y="6145213"/>
            <a:ext cx="765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1587" y="6034087"/>
            <a:ext cx="82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642938" y="1108075"/>
            <a:ext cx="82867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b="1"/>
              <a:t>2. Em hãy vẽ màn hình và thân máy tính để bàn rồi tô màu cho bức tranh (có thể tham khảo mẫu sau).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571750"/>
            <a:ext cx="3890962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2008188"/>
            <a:ext cx="2857500" cy="413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ight Arrow 12">
            <a:hlinkClick r:id="" action="ppaction://noaction"/>
          </p:cNvPr>
          <p:cNvSpPr/>
          <p:nvPr/>
        </p:nvSpPr>
        <p:spPr>
          <a:xfrm>
            <a:off x="928688" y="6572250"/>
            <a:ext cx="1000125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75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80412" y="1588"/>
            <a:ext cx="765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10575" y="6145213"/>
            <a:ext cx="765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1587" y="6034087"/>
            <a:ext cx="825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" r="920"/>
          <a:stretch>
            <a:fillRect/>
          </a:stretch>
        </p:blipFill>
        <p:spPr bwMode="auto">
          <a:xfrm>
            <a:off x="1285875" y="1143000"/>
            <a:ext cx="6715125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1714500" y="579438"/>
            <a:ext cx="59293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b="1"/>
              <a:t>3. Vẽ hình và tô màu theo mẫu.</a:t>
            </a:r>
          </a:p>
        </p:txBody>
      </p:sp>
    </p:spTree>
    <p:extLst>
      <p:ext uri="{BB962C8B-B14F-4D97-AF65-F5344CB8AC3E}">
        <p14:creationId xmlns:p14="http://schemas.microsoft.com/office/powerpoint/2010/main" val="380858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102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</cp:revision>
  <dcterms:created xsi:type="dcterms:W3CDTF">2020-12-09T01:08:41Z</dcterms:created>
  <dcterms:modified xsi:type="dcterms:W3CDTF">2020-12-09T01:51:20Z</dcterms:modified>
</cp:coreProperties>
</file>