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A55AB1-96EF-4010-8953-9CBCCE268AEA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A1B2C-DB7F-447D-87F0-14083726A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42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fld id="{F28F8F40-A756-4333-B101-F61EAA8D28B0}" type="slidenum">
              <a:rPr lang="en-US" smtClean="0">
                <a:latin typeface="Arial" pitchFamily="34" charset="0"/>
              </a:rPr>
              <a:pPr eaLnBrk="1" hangingPunct="1"/>
              <a:t>1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fld id="{96E2B30F-CCF9-497F-A6BB-BEACEA108969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2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fld id="{2E1961B2-4EDE-4F55-81ED-458058B3B3AB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 eaLnBrk="1" hangingPunct="1"/>
              <a:t>3</a:t>
            </a:fld>
            <a:endParaRPr 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97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0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01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64BA7-7CF5-4FA0-A839-B97282EAC3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427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3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8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49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2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8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7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2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3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4AC92-04C9-4B8E-8817-6CAD4CC8A33D}" type="datetimeFigureOut">
              <a:rPr lang="en-US" smtClean="0"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0E5EE-E1E8-496E-B5EE-76E6D20CAE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22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600200" y="681038"/>
            <a:ext cx="678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Bài 5: THỰC HÀNH TỔNG HỢP 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2465388" y="1214438"/>
            <a:ext cx="5002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Times New Roman" pitchFamily="18" charset="0"/>
              </a:rPr>
              <a:t>A. HOẠT ĐỘNG THỰC HÀNH</a:t>
            </a: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76200" y="1676400"/>
            <a:ext cx="609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Nối theo mẫu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3519488"/>
            <a:ext cx="8685212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62000" y="2433638"/>
            <a:ext cx="213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Sao chép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95600" y="2433638"/>
            <a:ext cx="2117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Xoay hình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80038" y="2438400"/>
            <a:ext cx="3943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Viết chữ lên hình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5257800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Tô màu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90800" y="5253038"/>
            <a:ext cx="2095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Hình mẫu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638800" y="5329238"/>
            <a:ext cx="2971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Sao chép màu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219200" y="2895600"/>
            <a:ext cx="381000" cy="990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0" y="2433638"/>
            <a:ext cx="1295400" cy="4619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2433638"/>
            <a:ext cx="1447800" cy="5381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380038" y="2433638"/>
            <a:ext cx="2316162" cy="5381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" y="5253038"/>
            <a:ext cx="1219200" cy="4667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90800" y="5253038"/>
            <a:ext cx="1363663" cy="46196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600700" y="5324475"/>
            <a:ext cx="1943100" cy="4667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3619500" y="2971800"/>
            <a:ext cx="334963" cy="1149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013325" y="2971800"/>
            <a:ext cx="625475" cy="7620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572000" y="4267200"/>
            <a:ext cx="1219200" cy="1057275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6" idx="3"/>
          </p:cNvCxnSpPr>
          <p:nvPr/>
        </p:nvCxnSpPr>
        <p:spPr>
          <a:xfrm flipV="1">
            <a:off x="3954463" y="4419600"/>
            <a:ext cx="2522537" cy="1065213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1828800" y="3886200"/>
            <a:ext cx="2514600" cy="1443038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4572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2" grpId="0"/>
      <p:bldP spid="3" grpId="0"/>
      <p:bldP spid="4" grpId="0"/>
      <p:bldP spid="5" grpId="0"/>
      <p:bldP spid="6" grpId="0"/>
      <p:bldP spid="7" grpId="0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1600200" y="609600"/>
            <a:ext cx="678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Bài 5: THỰC HÀNH TỔNG HỢP 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2389188" y="1214438"/>
            <a:ext cx="5002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Times New Roman" pitchFamily="18" charset="0"/>
              </a:rPr>
              <a:t>A. HOẠT ĐỘNG THỰC HÀNH</a:t>
            </a: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76200" y="1828800"/>
            <a:ext cx="9067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Vẽ hình theo mẫu, lưu bài vẽ có tên </a:t>
            </a:r>
            <a:r>
              <a:rPr lang="en-US" sz="2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 HÀNH TỔNG HỢP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983" y="2816802"/>
            <a:ext cx="32575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871878" y="4308763"/>
            <a:ext cx="5810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2452903" y="3835111"/>
            <a:ext cx="561975" cy="4667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19613" y="5715000"/>
            <a:ext cx="6619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a)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91882"/>
            <a:ext cx="4038600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1903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1600200" y="609600"/>
            <a:ext cx="678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Bài 5: THỰC HÀNH TỔNG HỢP 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2389188" y="1214438"/>
            <a:ext cx="5002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>
                <a:solidFill>
                  <a:srgbClr val="0000CC"/>
                </a:solidFill>
                <a:latin typeface="Times New Roman" pitchFamily="18" charset="0"/>
              </a:rPr>
              <a:t>A. HOẠT ĐỘNG THỰC HÀNH</a:t>
            </a:r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76200" y="1752600"/>
            <a:ext cx="9067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Vẽ hình theo mẫu, lưu bài vẽ có tên </a:t>
            </a:r>
            <a:r>
              <a:rPr lang="en-US" sz="240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 HÀNH TỔNG HỢP</a:t>
            </a:r>
            <a:endParaRPr lang="en-US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48213" y="6167438"/>
            <a:ext cx="661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UNI Chu truyen thong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UNI Chu truyen thong" pitchFamily="66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4027431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98</Words>
  <Application>Microsoft Office PowerPoint</Application>
  <PresentationFormat>On-screen Show (4:3)</PresentationFormat>
  <Paragraphs>20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4</cp:revision>
  <dcterms:created xsi:type="dcterms:W3CDTF">2020-11-17T08:33:17Z</dcterms:created>
  <dcterms:modified xsi:type="dcterms:W3CDTF">2020-11-19T07:00:04Z</dcterms:modified>
</cp:coreProperties>
</file>