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29" r:id="rId2"/>
  </p:sldMasterIdLst>
  <p:notesMasterIdLst>
    <p:notesMasterId r:id="rId20"/>
  </p:notesMasterIdLst>
  <p:sldIdLst>
    <p:sldId id="272" r:id="rId3"/>
    <p:sldId id="264" r:id="rId4"/>
    <p:sldId id="287" r:id="rId5"/>
    <p:sldId id="286" r:id="rId6"/>
    <p:sldId id="288" r:id="rId7"/>
    <p:sldId id="279" r:id="rId8"/>
    <p:sldId id="280" r:id="rId9"/>
    <p:sldId id="284" r:id="rId10"/>
    <p:sldId id="281" r:id="rId11"/>
    <p:sldId id="258" r:id="rId12"/>
    <p:sldId id="268" r:id="rId13"/>
    <p:sldId id="271" r:id="rId14"/>
    <p:sldId id="257" r:id="rId15"/>
    <p:sldId id="291" r:id="rId16"/>
    <p:sldId id="275" r:id="rId17"/>
    <p:sldId id="293" r:id="rId18"/>
    <p:sldId id="274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CCFFFF"/>
    <a:srgbClr val="FFFF66"/>
    <a:srgbClr val="CC66FF"/>
    <a:srgbClr val="9900FF"/>
    <a:srgbClr val="9900CC"/>
    <a:srgbClr val="33CC33"/>
    <a:srgbClr val="00CC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707" autoAdjust="0"/>
    <p:restoredTop sz="94761" autoAdjust="0"/>
  </p:normalViewPr>
  <p:slideViewPr>
    <p:cSldViewPr>
      <p:cViewPr varScale="1">
        <p:scale>
          <a:sx n="41" d="100"/>
          <a:sy n="41" d="100"/>
        </p:scale>
        <p:origin x="-121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81DBAFB9-00D4-4DAD-ADD7-96C2A5319928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317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38183496-F17F-4AAE-BB66-9826F3FB5C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A0015-92A7-46DB-A222-402F411F53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5AD51-CB0C-4336-8DBA-C0DFD618FA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2980C-1CBF-41DD-AF81-9040B0DF67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2DE04-554C-4BAF-8EED-E37A8FEC902E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E04A3-0043-40D4-8A4F-129CB68B6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heck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6490C-48D0-483E-88AC-845B5EC14E2E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BC994-A49D-4404-9820-D8E5A6EAFA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heck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5A1FB-F548-44EF-9B2D-21F4D35C1DEA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286FE-53FD-40FE-B486-1F716366C0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heck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7A569-D030-4072-AC84-7FAE2989012E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C6C8F-579C-4994-8E51-FEAC51EBD5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heck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07776-47D5-4E4D-9B03-919AE73CDA06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0DDE0-6CC3-4997-8DDB-8FCD57502F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heck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0EA69-EE36-4FFF-9619-674A3A0DF713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87205-BBF4-4C37-B288-B62907FD1D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heck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AA04C-973C-4B61-9DA0-C93AF78D28A9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2161F-E313-427C-92B4-260778DACB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heck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1E8C1-0EC5-416A-BE93-6143248D133E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A4590-2045-49AC-969B-AEF612C016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F88EB-BE47-42F7-8AB1-97CF3A5516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17087-0D57-41E9-A975-BDE6B47FA96E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CD3E6-6D5A-4F71-9734-2EF3973CC0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heck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7B69E-8783-4058-9CFE-A32F31760D18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BB0EF-3AFE-4396-A350-68EE53C85A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heck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D0D0E-716C-4252-AF19-F691D95527E2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2B28AF-61C0-49FC-B4E5-87292425B1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213FD-FCE6-4389-945A-BCE57382B4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A7561-41B4-4E6E-A739-366D0A598C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CC3A9-18D1-41AD-8822-827B139338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2C0D9-31C8-49E6-A2B3-D2A648CF4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AA91C-8CE7-4169-8D40-4C9291F522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A27D9-D6AB-40B0-B5F9-8FC822F94B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E3586-09A7-4CDE-B76A-9D65999ED4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72BB059F-31EB-471D-BC30-99FE35488C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ransition spd="slow">
    <p:checker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cs typeface="+mn-cs"/>
              </a:defRPr>
            </a:lvl1pPr>
          </a:lstStyle>
          <a:p>
            <a:pPr>
              <a:defRPr/>
            </a:pPr>
            <a:fld id="{01CB360D-C803-4800-8E0D-29630C18065C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cs typeface="+mn-cs"/>
              </a:defRPr>
            </a:lvl1pPr>
          </a:lstStyle>
          <a:p>
            <a:pPr>
              <a:defRPr/>
            </a:pPr>
            <a:fld id="{25045643-356F-4822-ABFF-59021512F0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ransition spd="slow">
    <p:check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2819400" y="1828800"/>
            <a:ext cx="3276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3399"/>
                </a:solidFill>
              </a:rPr>
              <a:t>Môn: Thủ công</a:t>
            </a:r>
          </a:p>
        </p:txBody>
      </p:sp>
      <p:pic>
        <p:nvPicPr>
          <p:cNvPr id="14339" name="Picture 6" descr="hearts01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1981200"/>
            <a:ext cx="10287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7" descr="1134597zrm8evkptm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400550"/>
            <a:ext cx="7620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CFFFF"/>
            </a:gs>
            <a:gs pos="10000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3"/>
          <p:cNvSpPr>
            <a:spLocks noChangeArrowheads="1"/>
          </p:cNvSpPr>
          <p:nvPr/>
        </p:nvSpPr>
        <p:spPr bwMode="auto">
          <a:xfrm>
            <a:off x="0" y="2303463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b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81000" y="5211763"/>
            <a:ext cx="8839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0">
                <a:solidFill>
                  <a:srgbClr val="FF0000"/>
                </a:solidFill>
              </a:rPr>
              <a:t>Hình 1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52400" y="1582738"/>
            <a:ext cx="853440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>
                <a:solidFill>
                  <a:srgbClr val="00CC00"/>
                </a:solidFill>
              </a:rPr>
              <a:t>Quy trình làm xúc xích trang trí</a:t>
            </a:r>
            <a:endParaRPr lang="en-US" sz="2800" u="sng">
              <a:solidFill>
                <a:srgbClr val="00CC00"/>
              </a:solidFill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sz="2800" u="sng">
                <a:solidFill>
                  <a:srgbClr val="3333FF"/>
                </a:solidFill>
              </a:rPr>
              <a:t>Bước 1</a:t>
            </a:r>
            <a:r>
              <a:rPr lang="en-US" sz="2800" b="0"/>
              <a:t> : Cắt thành các nan giấy</a:t>
            </a:r>
          </a:p>
        </p:txBody>
      </p:sp>
      <p:pic>
        <p:nvPicPr>
          <p:cNvPr id="4108" name="Picture 12" descr="Hình ảnh001"/>
          <p:cNvPicPr>
            <a:picLocks noChangeAspect="1" noChangeArrowheads="1"/>
          </p:cNvPicPr>
          <p:nvPr/>
        </p:nvPicPr>
        <p:blipFill>
          <a:blip r:embed="rId2">
            <a:lum bright="6000" contrast="72000"/>
          </a:blip>
          <a:srcRect l="18140" t="31548" r="20480" b="34775"/>
          <a:stretch>
            <a:fillRect/>
          </a:stretch>
        </p:blipFill>
        <p:spPr bwMode="auto">
          <a:xfrm>
            <a:off x="609600" y="2782888"/>
            <a:ext cx="3505200" cy="247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0" y="5715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0"/>
              <a:t>Mỗi nan giấy rộng 1 ô, dài 12 ô</a:t>
            </a:r>
          </a:p>
        </p:txBody>
      </p:sp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3"/>
          <a:srcRect l="5357" t="5405" r="16072" b="16217"/>
          <a:stretch>
            <a:fillRect/>
          </a:stretch>
        </p:blipFill>
        <p:spPr bwMode="auto">
          <a:xfrm>
            <a:off x="5181600" y="2971800"/>
            <a:ext cx="3352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Rectangle 15"/>
          <p:cNvSpPr>
            <a:spLocks noChangeArrowheads="1"/>
          </p:cNvSpPr>
          <p:nvPr/>
        </p:nvSpPr>
        <p:spPr bwMode="auto">
          <a:xfrm>
            <a:off x="0" y="0"/>
            <a:ext cx="9144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2800" b="0"/>
          </a:p>
          <a:p>
            <a:pPr algn="ctr"/>
            <a:r>
              <a:rPr lang="en-US" sz="2800" b="0"/>
              <a:t>Thủ công</a:t>
            </a:r>
          </a:p>
          <a:p>
            <a:pPr algn="ctr"/>
            <a:r>
              <a:rPr lang="en-US" sz="2800" b="0">
                <a:solidFill>
                  <a:srgbClr val="FF0066"/>
                </a:solidFill>
              </a:rPr>
              <a:t>Làm dây xúc xích trang trí (tiết 1)</a:t>
            </a:r>
          </a:p>
        </p:txBody>
      </p:sp>
      <p:pic>
        <p:nvPicPr>
          <p:cNvPr id="23561" name="Picture 98" descr="AG00399_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1800" y="5159375"/>
            <a:ext cx="2590800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2" name="Picture 18" descr="1153977hsioknxk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305425"/>
            <a:ext cx="990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17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         </a:t>
            </a:r>
          </a:p>
        </p:txBody>
      </p:sp>
      <p:pic>
        <p:nvPicPr>
          <p:cNvPr id="4" name="Picture 3" descr="H:\HINHKT\Ảnh0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514600"/>
            <a:ext cx="3733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81000" y="5867400"/>
            <a:ext cx="3657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0">
                <a:solidFill>
                  <a:srgbClr val="FF0000"/>
                </a:solidFill>
              </a:rPr>
              <a:t>Hình 2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4267200" y="2590800"/>
            <a:ext cx="48768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0"/>
              <a:t>Bôi hồ vào đầu nan và dán nan thứ nhất thành vòng tròn. Chú ý dẫn chồng khít 2 đầu nan vào khoảng 1 ô, mặt màu quay ra ngoài.</a:t>
            </a:r>
          </a:p>
        </p:txBody>
      </p:sp>
      <p:sp>
        <p:nvSpPr>
          <p:cNvPr id="24582" name="Text Box 15"/>
          <p:cNvSpPr txBox="1">
            <a:spLocks noChangeArrowheads="1"/>
          </p:cNvSpPr>
          <p:nvPr/>
        </p:nvSpPr>
        <p:spPr bwMode="auto">
          <a:xfrm>
            <a:off x="152400" y="1766888"/>
            <a:ext cx="8991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>
                <a:solidFill>
                  <a:srgbClr val="0000FF"/>
                </a:solidFill>
              </a:rPr>
              <a:t>Bước 2</a:t>
            </a:r>
            <a:r>
              <a:rPr lang="en-US" sz="2800">
                <a:solidFill>
                  <a:schemeClr val="tx2"/>
                </a:solidFill>
              </a:rPr>
              <a:t>:</a:t>
            </a:r>
            <a:r>
              <a:rPr lang="en-US" sz="2800" b="0">
                <a:solidFill>
                  <a:schemeClr val="tx2"/>
                </a:solidFill>
              </a:rPr>
              <a:t> Dán các nan giấy thành dây xúc xích.</a:t>
            </a:r>
          </a:p>
        </p:txBody>
      </p:sp>
      <p:sp>
        <p:nvSpPr>
          <p:cNvPr id="24583" name="Rectangle 16"/>
          <p:cNvSpPr>
            <a:spLocks noChangeArrowheads="1"/>
          </p:cNvSpPr>
          <p:nvPr/>
        </p:nvSpPr>
        <p:spPr bwMode="auto">
          <a:xfrm>
            <a:off x="0" y="0"/>
            <a:ext cx="9144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2800" b="0"/>
          </a:p>
          <a:p>
            <a:pPr algn="ctr"/>
            <a:r>
              <a:rPr lang="en-US" sz="2800" b="0"/>
              <a:t>Thủ công</a:t>
            </a:r>
          </a:p>
          <a:p>
            <a:pPr algn="ctr"/>
            <a:r>
              <a:rPr lang="en-US" sz="2800" b="0">
                <a:solidFill>
                  <a:srgbClr val="FF0066"/>
                </a:solidFill>
              </a:rPr>
              <a:t>Làm dây xúc xích trang trí (tiết 1)</a:t>
            </a:r>
          </a:p>
        </p:txBody>
      </p:sp>
      <p:pic>
        <p:nvPicPr>
          <p:cNvPr id="24584" name="Picture 6" descr="56CEE190D2834983BE9B1882D8651F7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-304800" y="4572000"/>
            <a:ext cx="9937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12" descr="657798w8kz7t9wa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07375" y="0"/>
            <a:ext cx="93662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21" descr="bd13747_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6600" y="5181600"/>
            <a:ext cx="1905000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  <p:bldP spid="10" grpId="0"/>
      <p:bldP spid="133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:\HINHKT\Ảnh0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133600"/>
            <a:ext cx="3886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3400" y="5029200"/>
            <a:ext cx="3733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0">
                <a:solidFill>
                  <a:srgbClr val="FF0000"/>
                </a:solidFill>
              </a:rPr>
              <a:t>Hình 3</a:t>
            </a: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5181600" y="1828800"/>
            <a:ext cx="3505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b="0"/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4648200" y="2133600"/>
            <a:ext cx="43434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0"/>
              <a:t>Luồn nan thứ 2 khác màu vào vòng nan thứ nhất sau đó bôi hồ vào một đầu nan và dán tiếp thành vòng tròn thứ hai </a:t>
            </a:r>
          </a:p>
        </p:txBody>
      </p:sp>
      <p:sp>
        <p:nvSpPr>
          <p:cNvPr id="25606" name="Rectangle 9"/>
          <p:cNvSpPr>
            <a:spLocks noChangeArrowheads="1"/>
          </p:cNvSpPr>
          <p:nvPr/>
        </p:nvSpPr>
        <p:spPr bwMode="auto">
          <a:xfrm>
            <a:off x="0" y="0"/>
            <a:ext cx="9144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2800" b="0"/>
          </a:p>
          <a:p>
            <a:pPr algn="ctr"/>
            <a:r>
              <a:rPr lang="en-US" sz="2800" b="0"/>
              <a:t>Thủ công</a:t>
            </a:r>
          </a:p>
          <a:p>
            <a:pPr algn="ctr"/>
            <a:r>
              <a:rPr lang="en-US" sz="2800" b="0">
                <a:solidFill>
                  <a:srgbClr val="FF0066"/>
                </a:solidFill>
              </a:rPr>
              <a:t>Làm dây xúc xích trang trí (tiết 1)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3495" grpId="0"/>
      <p:bldP spid="634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:\HINHKT\Ảnh0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905000"/>
            <a:ext cx="3505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81000" y="4114800"/>
            <a:ext cx="3505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0">
                <a:solidFill>
                  <a:srgbClr val="FF0000"/>
                </a:solidFill>
              </a:rPr>
              <a:t>Hình 4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181600" y="4114800"/>
            <a:ext cx="335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0">
                <a:solidFill>
                  <a:srgbClr val="FF0000"/>
                </a:solidFill>
              </a:rPr>
              <a:t>Hình 5</a:t>
            </a:r>
          </a:p>
        </p:txBody>
      </p:sp>
      <p:pic>
        <p:nvPicPr>
          <p:cNvPr id="7" name="Picture 6" descr="H:\HINHKT\Ảnh0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905000"/>
            <a:ext cx="3657600" cy="218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609600" y="4724400"/>
            <a:ext cx="8077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0"/>
              <a:t>Cứ tiếp tục làm như vậy cho đến khi được dây xúc xích dài theo ý muốn.</a:t>
            </a:r>
          </a:p>
        </p:txBody>
      </p:sp>
      <p:sp>
        <p:nvSpPr>
          <p:cNvPr id="26631" name="Rectangle 16"/>
          <p:cNvSpPr>
            <a:spLocks noChangeArrowheads="1"/>
          </p:cNvSpPr>
          <p:nvPr/>
        </p:nvSpPr>
        <p:spPr bwMode="auto">
          <a:xfrm>
            <a:off x="0" y="0"/>
            <a:ext cx="9144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2800" b="0"/>
          </a:p>
          <a:p>
            <a:pPr algn="ctr"/>
            <a:r>
              <a:rPr lang="en-US" sz="2800" b="0"/>
              <a:t>Thủ công</a:t>
            </a:r>
          </a:p>
          <a:p>
            <a:pPr algn="ctr"/>
            <a:r>
              <a:rPr lang="en-US" sz="2800" b="0">
                <a:solidFill>
                  <a:srgbClr val="FF0066"/>
                </a:solidFill>
              </a:rPr>
              <a:t>Làm dây xúc xích trang trí (tiết 1)</a:t>
            </a:r>
          </a:p>
        </p:txBody>
      </p:sp>
      <p:pic>
        <p:nvPicPr>
          <p:cNvPr id="26632" name="Picture 18" descr="ag00397_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029200"/>
            <a:ext cx="171608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21" descr="36358cay00ek3p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86750" y="0"/>
            <a:ext cx="8572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127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ChangeArrowheads="1"/>
          </p:cNvSpPr>
          <p:nvPr/>
        </p:nvSpPr>
        <p:spPr bwMode="auto">
          <a:xfrm>
            <a:off x="-1400175" y="914400"/>
            <a:ext cx="6124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4" eaLnBrk="1" hangingPunct="1">
              <a:spcBef>
                <a:spcPct val="20000"/>
              </a:spcBef>
            </a:pPr>
            <a:r>
              <a:rPr lang="en-US" u="sng">
                <a:solidFill>
                  <a:srgbClr val="3333FF"/>
                </a:solidFill>
              </a:rPr>
              <a:t>Bước 1:</a:t>
            </a:r>
            <a:r>
              <a:rPr lang="en-US" b="0"/>
              <a:t> Cắt thành các nan giấy.</a:t>
            </a:r>
          </a:p>
        </p:txBody>
      </p:sp>
      <p:pic>
        <p:nvPicPr>
          <p:cNvPr id="27651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447800"/>
            <a:ext cx="3429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Rectangle 6"/>
          <p:cNvSpPr>
            <a:spLocks noChangeArrowheads="1"/>
          </p:cNvSpPr>
          <p:nvPr/>
        </p:nvSpPr>
        <p:spPr bwMode="auto">
          <a:xfrm>
            <a:off x="228600" y="3352800"/>
            <a:ext cx="2940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/>
              <a:t>Các nan rộng 1 ô, dài 12 ô.</a:t>
            </a:r>
          </a:p>
        </p:txBody>
      </p:sp>
      <p:sp>
        <p:nvSpPr>
          <p:cNvPr id="27653" name="TextBox 5"/>
          <p:cNvSpPr txBox="1">
            <a:spLocks noChangeArrowheads="1"/>
          </p:cNvSpPr>
          <p:nvPr/>
        </p:nvSpPr>
        <p:spPr bwMode="auto">
          <a:xfrm>
            <a:off x="1143000" y="3062288"/>
            <a:ext cx="1752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0">
                <a:solidFill>
                  <a:srgbClr val="FF0000"/>
                </a:solidFill>
              </a:rPr>
              <a:t>Hình 1</a:t>
            </a:r>
          </a:p>
        </p:txBody>
      </p:sp>
      <p:pic>
        <p:nvPicPr>
          <p:cNvPr id="27654" name="Picture 3" descr="H:\HINHKT\Ảnh04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2CFEA"/>
              </a:clrFrom>
              <a:clrTo>
                <a:srgbClr val="D2CFEA">
                  <a:alpha val="0"/>
                </a:srgbClr>
              </a:clrTo>
            </a:clrChange>
          </a:blip>
          <a:srcRect l="6522" t="13792" r="15218" b="3079"/>
          <a:stretch>
            <a:fillRect/>
          </a:stretch>
        </p:blipFill>
        <p:spPr bwMode="auto">
          <a:xfrm>
            <a:off x="685800" y="4579938"/>
            <a:ext cx="2590800" cy="18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4" descr="H:\HINHKT\Ảnh0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1371600"/>
            <a:ext cx="2667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6" descr="H:\HINHKT\Ảnh04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4294188"/>
            <a:ext cx="2590800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7" name="TextBox 8"/>
          <p:cNvSpPr txBox="1">
            <a:spLocks noChangeArrowheads="1"/>
          </p:cNvSpPr>
          <p:nvPr/>
        </p:nvSpPr>
        <p:spPr bwMode="auto">
          <a:xfrm>
            <a:off x="5867400" y="3505200"/>
            <a:ext cx="2590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0">
                <a:solidFill>
                  <a:srgbClr val="FF0000"/>
                </a:solidFill>
              </a:rPr>
              <a:t>Hình 3</a:t>
            </a:r>
          </a:p>
        </p:txBody>
      </p:sp>
      <p:sp>
        <p:nvSpPr>
          <p:cNvPr id="27658" name="TextBox 10"/>
          <p:cNvSpPr txBox="1">
            <a:spLocks noChangeArrowheads="1"/>
          </p:cNvSpPr>
          <p:nvPr/>
        </p:nvSpPr>
        <p:spPr bwMode="auto">
          <a:xfrm>
            <a:off x="5943600" y="6400800"/>
            <a:ext cx="2514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0">
                <a:solidFill>
                  <a:srgbClr val="FF0000"/>
                </a:solidFill>
              </a:rPr>
              <a:t>Hình 4</a:t>
            </a:r>
          </a:p>
        </p:txBody>
      </p:sp>
      <p:sp>
        <p:nvSpPr>
          <p:cNvPr id="27659" name="TextBox 9"/>
          <p:cNvSpPr txBox="1">
            <a:spLocks noChangeArrowheads="1"/>
          </p:cNvSpPr>
          <p:nvPr/>
        </p:nvSpPr>
        <p:spPr bwMode="auto">
          <a:xfrm>
            <a:off x="685800" y="6415088"/>
            <a:ext cx="2819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0">
                <a:solidFill>
                  <a:srgbClr val="FF0000"/>
                </a:solidFill>
              </a:rPr>
              <a:t>Hình 2</a:t>
            </a:r>
          </a:p>
        </p:txBody>
      </p:sp>
      <p:sp>
        <p:nvSpPr>
          <p:cNvPr id="27660" name="Text Box 14"/>
          <p:cNvSpPr txBox="1">
            <a:spLocks noChangeArrowheads="1"/>
          </p:cNvSpPr>
          <p:nvPr/>
        </p:nvSpPr>
        <p:spPr bwMode="auto">
          <a:xfrm>
            <a:off x="2286000" y="228600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0">
                <a:solidFill>
                  <a:srgbClr val="FF0000"/>
                </a:solidFill>
              </a:rPr>
              <a:t>Quy trình làm xúc xích trang trí </a:t>
            </a:r>
          </a:p>
        </p:txBody>
      </p:sp>
      <p:sp>
        <p:nvSpPr>
          <p:cNvPr id="27661" name="Text Box 15"/>
          <p:cNvSpPr txBox="1">
            <a:spLocks noChangeArrowheads="1"/>
          </p:cNvSpPr>
          <p:nvPr/>
        </p:nvSpPr>
        <p:spPr bwMode="auto">
          <a:xfrm>
            <a:off x="457200" y="3962400"/>
            <a:ext cx="518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u="sng">
                <a:solidFill>
                  <a:srgbClr val="0000FF"/>
                </a:solidFill>
              </a:rPr>
              <a:t>Bước 2</a:t>
            </a:r>
            <a:r>
              <a:rPr lang="en-US" u="sng">
                <a:solidFill>
                  <a:schemeClr val="tx2"/>
                </a:solidFill>
              </a:rPr>
              <a:t>:</a:t>
            </a:r>
            <a:r>
              <a:rPr lang="en-US" b="0">
                <a:solidFill>
                  <a:schemeClr val="tx2"/>
                </a:solidFill>
              </a:rPr>
              <a:t> Dán các nan giấy thành dây xúc xích.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533400" y="2971800"/>
            <a:ext cx="79248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i="1">
                <a:solidFill>
                  <a:srgbClr val="FF0000"/>
                </a:solidFill>
              </a:rPr>
              <a:t>Thực hành trên giấy nháp</a:t>
            </a:r>
            <a:endParaRPr lang="en-US" sz="4000" b="0"/>
          </a:p>
        </p:txBody>
      </p:sp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0" y="0"/>
            <a:ext cx="9144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2800" b="0"/>
          </a:p>
          <a:p>
            <a:pPr algn="ctr"/>
            <a:r>
              <a:rPr lang="en-US" sz="2800" b="0"/>
              <a:t>Thủ công</a:t>
            </a:r>
          </a:p>
          <a:p>
            <a:pPr algn="ctr"/>
            <a:r>
              <a:rPr lang="en-US" sz="2800">
                <a:solidFill>
                  <a:srgbClr val="FF0066"/>
                </a:solidFill>
              </a:rPr>
              <a:t>Làm dây xúc xích trang trí (tiết 1)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-1400175" y="914400"/>
            <a:ext cx="6124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4" eaLnBrk="1" hangingPunct="1">
              <a:spcBef>
                <a:spcPct val="20000"/>
              </a:spcBef>
            </a:pPr>
            <a:r>
              <a:rPr lang="en-US" u="sng">
                <a:solidFill>
                  <a:srgbClr val="3333FF"/>
                </a:solidFill>
              </a:rPr>
              <a:t>Bước 1:</a:t>
            </a:r>
            <a:r>
              <a:rPr lang="en-US" b="0"/>
              <a:t> Cắt thành các nan giấy.</a:t>
            </a:r>
          </a:p>
        </p:txBody>
      </p:sp>
      <p:pic>
        <p:nvPicPr>
          <p:cNvPr id="29699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447800"/>
            <a:ext cx="3429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228600" y="3352800"/>
            <a:ext cx="2940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/>
              <a:t>Các nan rộng 1 ô, dài 12 ô.</a:t>
            </a:r>
          </a:p>
        </p:txBody>
      </p:sp>
      <p:sp>
        <p:nvSpPr>
          <p:cNvPr id="29701" name="TextBox 5"/>
          <p:cNvSpPr txBox="1">
            <a:spLocks noChangeArrowheads="1"/>
          </p:cNvSpPr>
          <p:nvPr/>
        </p:nvSpPr>
        <p:spPr bwMode="auto">
          <a:xfrm>
            <a:off x="1143000" y="3062288"/>
            <a:ext cx="1752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0">
                <a:solidFill>
                  <a:srgbClr val="FF0000"/>
                </a:solidFill>
              </a:rPr>
              <a:t>Hình 1</a:t>
            </a:r>
          </a:p>
        </p:txBody>
      </p:sp>
      <p:pic>
        <p:nvPicPr>
          <p:cNvPr id="29702" name="Picture 3" descr="H:\HINHKT\Ảnh04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2CFEA"/>
              </a:clrFrom>
              <a:clrTo>
                <a:srgbClr val="D2CFEA">
                  <a:alpha val="0"/>
                </a:srgbClr>
              </a:clrTo>
            </a:clrChange>
          </a:blip>
          <a:srcRect l="6522" t="13792" r="15218" b="3079"/>
          <a:stretch>
            <a:fillRect/>
          </a:stretch>
        </p:blipFill>
        <p:spPr bwMode="auto">
          <a:xfrm>
            <a:off x="685800" y="4579938"/>
            <a:ext cx="2590800" cy="18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4" descr="H:\HINHKT\Ảnh0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1371600"/>
            <a:ext cx="2667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6" descr="H:\HINHKT\Ảnh04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4294188"/>
            <a:ext cx="2590800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5" name="TextBox 8"/>
          <p:cNvSpPr txBox="1">
            <a:spLocks noChangeArrowheads="1"/>
          </p:cNvSpPr>
          <p:nvPr/>
        </p:nvSpPr>
        <p:spPr bwMode="auto">
          <a:xfrm>
            <a:off x="5867400" y="3505200"/>
            <a:ext cx="2590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0">
                <a:solidFill>
                  <a:srgbClr val="FF0000"/>
                </a:solidFill>
              </a:rPr>
              <a:t>Hình 3</a:t>
            </a:r>
          </a:p>
        </p:txBody>
      </p:sp>
      <p:sp>
        <p:nvSpPr>
          <p:cNvPr id="29706" name="TextBox 10"/>
          <p:cNvSpPr txBox="1">
            <a:spLocks noChangeArrowheads="1"/>
          </p:cNvSpPr>
          <p:nvPr/>
        </p:nvSpPr>
        <p:spPr bwMode="auto">
          <a:xfrm>
            <a:off x="5943600" y="6400800"/>
            <a:ext cx="2514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0">
                <a:solidFill>
                  <a:srgbClr val="FF0000"/>
                </a:solidFill>
              </a:rPr>
              <a:t>Hình 4</a:t>
            </a:r>
          </a:p>
        </p:txBody>
      </p:sp>
      <p:sp>
        <p:nvSpPr>
          <p:cNvPr id="29707" name="TextBox 9"/>
          <p:cNvSpPr txBox="1">
            <a:spLocks noChangeArrowheads="1"/>
          </p:cNvSpPr>
          <p:nvPr/>
        </p:nvSpPr>
        <p:spPr bwMode="auto">
          <a:xfrm>
            <a:off x="685800" y="6415088"/>
            <a:ext cx="2819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0">
                <a:solidFill>
                  <a:srgbClr val="FF0000"/>
                </a:solidFill>
              </a:rPr>
              <a:t>Hình 2</a:t>
            </a:r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2286000" y="228600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0">
                <a:solidFill>
                  <a:srgbClr val="FF0000"/>
                </a:solidFill>
              </a:rPr>
              <a:t>Quy trình làm xúc xích trang trí </a:t>
            </a: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457200" y="3962400"/>
            <a:ext cx="518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u="sng">
                <a:solidFill>
                  <a:srgbClr val="0000FF"/>
                </a:solidFill>
              </a:rPr>
              <a:t>Bước 2</a:t>
            </a:r>
            <a:r>
              <a:rPr lang="en-US" u="sng">
                <a:solidFill>
                  <a:schemeClr val="tx2"/>
                </a:solidFill>
              </a:rPr>
              <a:t>:</a:t>
            </a:r>
            <a:r>
              <a:rPr lang="en-US" b="0">
                <a:solidFill>
                  <a:schemeClr val="tx2"/>
                </a:solidFill>
              </a:rPr>
              <a:t> Dán các nan giấy thành dây xúc xích.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685800" y="303213"/>
            <a:ext cx="7924800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4800" i="1">
                <a:solidFill>
                  <a:srgbClr val="9900CC"/>
                </a:solidFill>
              </a:rPr>
              <a:t>GIỜ HỌC ĐẾN ĐÂY LÀ HẾT </a:t>
            </a:r>
          </a:p>
          <a:p>
            <a:pPr algn="ctr" eaLnBrk="1" hangingPunct="1"/>
            <a:r>
              <a:rPr lang="en-US" sz="4800" i="1">
                <a:solidFill>
                  <a:srgbClr val="9900CC"/>
                </a:solidFill>
              </a:rPr>
              <a:t>XIN CẢM ƠN QUÝ THẦY CÔ VÀ CÁC EM!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86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CCFF"/>
            </a:gs>
            <a:gs pos="10000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9"/>
          <p:cNvSpPr txBox="1">
            <a:spLocks noChangeArrowheads="1"/>
          </p:cNvSpPr>
          <p:nvPr/>
        </p:nvSpPr>
        <p:spPr bwMode="auto">
          <a:xfrm>
            <a:off x="1066800" y="3810000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b="0"/>
          </a:p>
        </p:txBody>
      </p:sp>
      <p:pic>
        <p:nvPicPr>
          <p:cNvPr id="3083" name="Picture 11" descr="Hình ảnh004"/>
          <p:cNvPicPr>
            <a:picLocks noChangeAspect="1" noChangeArrowheads="1"/>
          </p:cNvPicPr>
          <p:nvPr/>
        </p:nvPicPr>
        <p:blipFill>
          <a:blip r:embed="rId2"/>
          <a:srcRect l="1219" t="34883" b="13954"/>
          <a:stretch>
            <a:fillRect/>
          </a:stretch>
        </p:blipFill>
        <p:spPr bwMode="auto">
          <a:xfrm>
            <a:off x="304800" y="3657600"/>
            <a:ext cx="8686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11"/>
          <p:cNvSpPr txBox="1">
            <a:spLocks noChangeArrowheads="1"/>
          </p:cNvSpPr>
          <p:nvPr/>
        </p:nvSpPr>
        <p:spPr bwMode="auto">
          <a:xfrm>
            <a:off x="152400" y="0"/>
            <a:ext cx="89916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2800" b="0"/>
          </a:p>
          <a:p>
            <a:pPr algn="ctr">
              <a:spcBef>
                <a:spcPct val="50000"/>
              </a:spcBef>
            </a:pPr>
            <a:r>
              <a:rPr lang="en-US" sz="2800" b="0"/>
              <a:t>Thủ công</a:t>
            </a:r>
          </a:p>
          <a:p>
            <a:pPr algn="ctr">
              <a:spcBef>
                <a:spcPct val="50000"/>
              </a:spcBef>
            </a:pPr>
            <a:r>
              <a:rPr lang="en-US" sz="2800" b="0">
                <a:solidFill>
                  <a:srgbClr val="FF0066"/>
                </a:solidFill>
              </a:rPr>
              <a:t>Làm dây xúc xích trang trí (tiết 1)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228600" y="2406650"/>
            <a:ext cx="8915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0">
                <a:solidFill>
                  <a:srgbClr val="CC0066"/>
                </a:solidFill>
              </a:rPr>
              <a:t>	        </a:t>
            </a:r>
            <a:r>
              <a:rPr lang="en-US" sz="2800" b="0">
                <a:solidFill>
                  <a:srgbClr val="3333FF"/>
                </a:solidFill>
              </a:rPr>
              <a:t>- Dây này là dây gì?</a:t>
            </a:r>
          </a:p>
          <a:p>
            <a:pPr algn="ctr">
              <a:buFontTx/>
              <a:buChar char="-"/>
            </a:pPr>
            <a:r>
              <a:rPr lang="en-US" sz="2800" b="0">
                <a:solidFill>
                  <a:srgbClr val="3333FF"/>
                </a:solidFill>
              </a:rPr>
              <a:t>Dây xúc xích được làm bằng gì?</a:t>
            </a:r>
          </a:p>
        </p:txBody>
      </p:sp>
      <p:pic>
        <p:nvPicPr>
          <p:cNvPr id="15366" name="Picture 11" descr="x1pjzF2-RYhxRWtSbRE9koX_RVxSpruzAC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143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4" descr="224118027 copy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54000"/>
            <a:ext cx="3962400" cy="635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5" descr="K1600_XCH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6150" y="304800"/>
            <a:ext cx="415925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2971800" y="3048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b="0"/>
          </a:p>
        </p:txBody>
      </p: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381000" y="2819400"/>
            <a:ext cx="7315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 b="0">
              <a:solidFill>
                <a:srgbClr val="FF00FF"/>
              </a:solidFill>
            </a:endParaRPr>
          </a:p>
        </p:txBody>
      </p:sp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0" y="0"/>
            <a:ext cx="9144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2800" b="0"/>
          </a:p>
          <a:p>
            <a:pPr algn="ctr"/>
            <a:r>
              <a:rPr lang="en-US" sz="2800" b="0"/>
              <a:t>Thủ công</a:t>
            </a:r>
          </a:p>
          <a:p>
            <a:pPr algn="ctr"/>
            <a:r>
              <a:rPr lang="en-US" sz="2800" b="0">
                <a:solidFill>
                  <a:srgbClr val="FF0066"/>
                </a:solidFill>
              </a:rPr>
              <a:t>Làm dây xúc xích trang trí (tiết 1)</a:t>
            </a:r>
          </a:p>
        </p:txBody>
      </p:sp>
      <p:pic>
        <p:nvPicPr>
          <p:cNvPr id="3083" name="Picture 11" descr="Hình ảnh004"/>
          <p:cNvPicPr>
            <a:picLocks noChangeAspect="1" noChangeArrowheads="1"/>
          </p:cNvPicPr>
          <p:nvPr/>
        </p:nvPicPr>
        <p:blipFill>
          <a:blip r:embed="rId3"/>
          <a:srcRect l="1219" t="34883" b="13954"/>
          <a:stretch>
            <a:fillRect/>
          </a:stretch>
        </p:blipFill>
        <p:spPr bwMode="auto">
          <a:xfrm>
            <a:off x="304800" y="3276600"/>
            <a:ext cx="8686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 Box 8"/>
          <p:cNvSpPr txBox="1">
            <a:spLocks noChangeArrowheads="1"/>
          </p:cNvSpPr>
          <p:nvPr/>
        </p:nvSpPr>
        <p:spPr bwMode="auto">
          <a:xfrm>
            <a:off x="457200" y="2209800"/>
            <a:ext cx="8458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0">
                <a:solidFill>
                  <a:srgbClr val="3333FF"/>
                </a:solidFill>
              </a:rPr>
              <a:t>- </a:t>
            </a:r>
            <a:r>
              <a:rPr lang="en-US" sz="2800" b="0">
                <a:solidFill>
                  <a:srgbClr val="3333FF"/>
                </a:solidFill>
              </a:rPr>
              <a:t>Các vòng của dây xúc xích có hình dáng, màu sắc, như thế nào?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FFCC"/>
            </a:gs>
            <a:gs pos="10000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0" y="3048000"/>
            <a:ext cx="8991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0">
                <a:solidFill>
                  <a:srgbClr val="3333FF"/>
                </a:solidFill>
              </a:rPr>
              <a:t>Dây xúc xích dùng để làm gì?</a:t>
            </a:r>
          </a:p>
        </p:txBody>
      </p:sp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0" y="0"/>
            <a:ext cx="91440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3000" b="0"/>
          </a:p>
          <a:p>
            <a:pPr algn="ctr"/>
            <a:r>
              <a:rPr lang="en-US" sz="3000" b="0"/>
              <a:t>Thủ công</a:t>
            </a:r>
          </a:p>
          <a:p>
            <a:pPr algn="ctr"/>
            <a:r>
              <a:rPr lang="en-US" sz="3000" b="0">
                <a:solidFill>
                  <a:srgbClr val="FF0066"/>
                </a:solidFill>
              </a:rPr>
              <a:t>Làm dây xúc xích trang trí (tiết 1)</a:t>
            </a:r>
          </a:p>
        </p:txBody>
      </p:sp>
      <p:pic>
        <p:nvPicPr>
          <p:cNvPr id="18436" name="Picture 8" descr="696926hncgbmxrlk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00600"/>
            <a:ext cx="1447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9" descr="ag00317_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31113" y="4914900"/>
            <a:ext cx="1512887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1" descr="659204qfhni5vgxw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5400000">
            <a:off x="476250" y="5619750"/>
            <a:ext cx="762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86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Picture 4" descr="Những chiếc xúc xích màu vàng và ghi khiến đám cưới ấn tượng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965200"/>
            <a:ext cx="8534400" cy="55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1981200" y="319088"/>
            <a:ext cx="6477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0">
                <a:solidFill>
                  <a:schemeClr val="tx2"/>
                </a:solidFill>
              </a:rPr>
              <a:t>Dây xúc xích trang trí căn phòng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Picture 4" descr="Các%20bạn%20lớp%20Voi%20Lumpy%20với%20món%20Nem%20gà%20thật%20ng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" y="762000"/>
            <a:ext cx="86106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1752600" y="76200"/>
            <a:ext cx="6629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0"/>
              <a:t>Dây xúc xích trang trí lều trại của bé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1143000" y="2743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b="0"/>
          </a:p>
        </p:txBody>
      </p:sp>
      <p:pic>
        <p:nvPicPr>
          <p:cNvPr id="80901" name="Picture 5" descr="ShowTopicSub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571500"/>
            <a:ext cx="838200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2" name="Rectangle 6"/>
          <p:cNvSpPr>
            <a:spLocks noChangeArrowheads="1"/>
          </p:cNvSpPr>
          <p:nvPr/>
        </p:nvSpPr>
        <p:spPr bwMode="auto">
          <a:xfrm>
            <a:off x="381000" y="14288"/>
            <a:ext cx="8534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0"/>
              <a:t>Dây xúc xích trang trí ngày hội, các ngày lễ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3"/>
          <p:cNvPicPr>
            <a:picLocks noChangeAspect="1" noChangeArrowheads="1"/>
          </p:cNvPicPr>
          <p:nvPr/>
        </p:nvPicPr>
        <p:blipFill>
          <a:blip r:embed="rId2"/>
          <a:srcRect b="68433"/>
          <a:stretch>
            <a:fillRect/>
          </a:stretch>
        </p:blipFill>
        <p:spPr bwMode="auto">
          <a:xfrm>
            <a:off x="457200" y="992188"/>
            <a:ext cx="8382000" cy="5713412"/>
          </a:xfrm>
          <a:prstGeom prst="rect">
            <a:avLst/>
          </a:prstGeom>
          <a:solidFill>
            <a:srgbClr val="33CCCC"/>
          </a:solidFill>
          <a:ln w="38100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609600" y="373063"/>
            <a:ext cx="853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/>
              <a:t>Dây xúc xích dùng để trang trí đám cưới.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9" grpId="0"/>
    </p:bldLst>
  </p:timing>
</p:sld>
</file>

<file path=ppt/theme/theme1.xml><?xml version="1.0" encoding="utf-8"?>
<a:theme xmlns:a="http://schemas.openxmlformats.org/drawingml/2006/main" name="Thiết kế: Thạch Trương Thảo (0987 039 863)">
  <a:themeElements>
    <a:clrScheme name="Thiết kế: Thạch Trương Thảo (0987 039 863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hiết kế: Thạch Trương Thảo (0987 039 863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hiết kế: Thạch Trương Thảo (0987 039 863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888</TotalTime>
  <Words>402</Words>
  <Application>Microsoft PowerPoint</Application>
  <PresentationFormat>On-screen Show (4:3)</PresentationFormat>
  <Paragraphs>69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Thiết kế: Thạch Trương Thảo (0987 039 863)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CSTeam</cp:lastModifiedBy>
  <cp:revision>77</cp:revision>
  <cp:lastPrinted>1601-01-01T00:00:00Z</cp:lastPrinted>
  <dcterms:created xsi:type="dcterms:W3CDTF">1601-01-01T00:00:00Z</dcterms:created>
  <dcterms:modified xsi:type="dcterms:W3CDTF">2016-06-29T09:02:41Z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