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6"/>
  </p:notesMasterIdLst>
  <p:sldIdLst>
    <p:sldId id="263" r:id="rId2"/>
    <p:sldId id="257" r:id="rId3"/>
    <p:sldId id="264" r:id="rId4"/>
    <p:sldId id="26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72" y="-4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8CBF7-B09B-4AE8-8FC9-5F744AF5F0AC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73FEC-FE95-4F8B-9E42-E7146B9554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276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E05C94-3050-4D5C-952B-6C4600B7389B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b="1" smtClean="0"/>
              <a:t>Kiểm tra bài cũ.</a:t>
            </a:r>
          </a:p>
        </p:txBody>
      </p:sp>
    </p:spTree>
    <p:extLst>
      <p:ext uri="{BB962C8B-B14F-4D97-AF65-F5344CB8AC3E}">
        <p14:creationId xmlns:p14="http://schemas.microsoft.com/office/powerpoint/2010/main" val="971064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613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732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57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682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712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405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58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700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6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830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19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54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 flipH="1">
            <a:off x="7560469" y="2324100"/>
            <a:ext cx="62865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en-US" sz="3000" b="1" dirty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69</a:t>
            </a:r>
          </a:p>
          <a:p>
            <a:pPr algn="r"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en-US" sz="3000" b="1" dirty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32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393092" y="1659924"/>
            <a:ext cx="2064544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anose="020B7200000000000000" pitchFamily="34" charset="0"/>
              </a:rPr>
              <a:t>KiÓm</a:t>
            </a:r>
            <a:r>
              <a:rPr lang="en-US" altLang="en-US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anose="020B7200000000000000" pitchFamily="34" charset="0"/>
              </a:rPr>
              <a:t> </a:t>
            </a:r>
            <a:r>
              <a:rPr lang="en-US" altLang="en-US" sz="27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anose="020B7200000000000000" pitchFamily="34" charset="0"/>
              </a:rPr>
              <a:t>tra</a:t>
            </a:r>
            <a:r>
              <a:rPr lang="en-US" altLang="en-US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anose="020B7200000000000000" pitchFamily="34" charset="0"/>
              </a:rPr>
              <a:t>:</a:t>
            </a:r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2362200" y="2324100"/>
            <a:ext cx="1943100" cy="914400"/>
          </a:xfrm>
          <a:prstGeom prst="irregularSeal1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3000" b="1" i="1" dirty="0" err="1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Tính</a:t>
            </a:r>
            <a:endParaRPr lang="en-US" altLang="en-US" sz="3000" b="1" i="1" dirty="0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>
            <a:off x="7481888" y="3524249"/>
            <a:ext cx="728663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 flipH="1">
            <a:off x="7306866" y="2644377"/>
            <a:ext cx="40005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en-US" sz="3000" b="1" dirty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>
            <a:off x="5331619" y="3524249"/>
            <a:ext cx="74295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5410200" y="2324100"/>
            <a:ext cx="64293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en-US" sz="3000" b="1" dirty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54</a:t>
            </a:r>
          </a:p>
          <a:p>
            <a:pPr algn="r"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en-US" sz="3000" b="1" dirty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12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 flipH="1">
            <a:off x="5170885" y="2644377"/>
            <a:ext cx="40005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en-US" sz="3000" b="1" dirty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 flipH="1">
            <a:off x="7524751" y="3559968"/>
            <a:ext cx="66436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49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3000" b="1" dirty="0">
                <a:solidFill>
                  <a:srgbClr val="0066FF"/>
                </a:solidFill>
              </a:rPr>
              <a:t>37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 flipH="1">
            <a:off x="5410200" y="3559968"/>
            <a:ext cx="64293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49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3000" b="1" dirty="0">
                <a:solidFill>
                  <a:srgbClr val="0066FF"/>
                </a:solidFill>
              </a:rPr>
              <a:t>42</a:t>
            </a:r>
          </a:p>
        </p:txBody>
      </p:sp>
      <p:sp>
        <p:nvSpPr>
          <p:cNvPr id="11276" name="AutoShape 1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10663" y="4967288"/>
            <a:ext cx="342900" cy="325041"/>
          </a:xfrm>
          <a:prstGeom prst="actionButtonHome">
            <a:avLst/>
          </a:prstGeom>
          <a:solidFill>
            <a:srgbClr val="CCFFFF">
              <a:alpha val="7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/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 flipH="1">
            <a:off x="7427119" y="4268033"/>
            <a:ext cx="62865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en-US" sz="3000" b="1" dirty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19</a:t>
            </a:r>
          </a:p>
          <a:p>
            <a:pPr algn="r"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en-US" sz="3000" b="1" dirty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30</a:t>
            </a:r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7348538" y="5468182"/>
            <a:ext cx="728663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 flipH="1">
            <a:off x="7173516" y="4588310"/>
            <a:ext cx="40005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en-US" sz="3000" b="1" dirty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</a:t>
            </a:r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>
            <a:off x="5198269" y="5468182"/>
            <a:ext cx="74295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5276850" y="4268033"/>
            <a:ext cx="64293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en-US" sz="3000" b="1" dirty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34</a:t>
            </a:r>
          </a:p>
          <a:p>
            <a:pPr algn="r"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en-US" sz="3000" b="1" dirty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13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 flipH="1">
            <a:off x="5037535" y="4588310"/>
            <a:ext cx="40005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en-US" sz="3000" b="1" dirty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 flipH="1">
            <a:off x="7391401" y="5503901"/>
            <a:ext cx="66436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49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3000" b="1" dirty="0">
                <a:solidFill>
                  <a:srgbClr val="0066FF"/>
                </a:solidFill>
              </a:rPr>
              <a:t>49</a:t>
            </a: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 flipH="1">
            <a:off x="5276850" y="5503901"/>
            <a:ext cx="64293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49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3000" b="1" dirty="0">
                <a:solidFill>
                  <a:srgbClr val="0066FF"/>
                </a:solidFill>
              </a:rPr>
              <a:t>47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791172" y="1177727"/>
            <a:ext cx="2507457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56281" y="609600"/>
            <a:ext cx="79248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2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1000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1000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1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5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1268" grpId="0" animBg="1"/>
      <p:bldP spid="11269" grpId="0" animBg="1"/>
      <p:bldP spid="11270" grpId="0"/>
      <p:bldP spid="11271" grpId="0" animBg="1"/>
      <p:bldP spid="11273" grpId="0"/>
      <p:bldP spid="11274" grpId="0"/>
      <p:bldP spid="11275" grpId="0"/>
      <p:bldP spid="11276" grpId="0" animBg="1"/>
      <p:bldP spid="14" grpId="0" animBg="1"/>
      <p:bldP spid="15" grpId="0"/>
      <p:bldP spid="16" grpId="0" animBg="1"/>
      <p:bldP spid="18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27582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457981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133600" y="2029571"/>
            <a:ext cx="9906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14400" y="2885420"/>
            <a:ext cx="685800" cy="52322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40864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51460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914400" y="3342620"/>
            <a:ext cx="609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209800" y="22098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09800" y="2819400"/>
            <a:ext cx="685800" cy="52322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09800" y="334262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81200" y="244858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2133600" y="3342620"/>
            <a:ext cx="609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505200" y="22860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05200" y="2895600"/>
            <a:ext cx="685800" cy="52322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429000" y="341882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276600" y="252478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3505200" y="3352800"/>
            <a:ext cx="609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648200" y="227582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48200" y="2885420"/>
            <a:ext cx="685800" cy="52322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48200" y="341882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419600" y="251460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4648200" y="3342620"/>
            <a:ext cx="609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943600" y="22098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943600" y="2819400"/>
            <a:ext cx="685800" cy="52322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943600" y="33528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15000" y="244858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5943600" y="3276600"/>
            <a:ext cx="609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376666" y="793115"/>
            <a:ext cx="3347967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953000" y="152400"/>
            <a:ext cx="2057400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47699" y="4419600"/>
            <a:ext cx="6634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nhẩm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3345" y="51054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 – 10 – 30 =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543300" y="5189042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en-GB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28366" y="5827931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 – 40         =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538733" y="51054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– 10 – 20 =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457700" y="5827931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 – 30          =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421237" y="5065931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– 30 – 20 =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421237" y="5827931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50         =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429000" y="5888546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en-GB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391400" y="5166955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GB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GB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381733" y="582178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GB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GB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1164437" y="5113685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en-GB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1164437" y="582178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en-GB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7" grpId="0"/>
      <p:bldP spid="8" grpId="0"/>
      <p:bldP spid="17" grpId="0"/>
      <p:bldP spid="18" grpId="0" animBg="1"/>
      <p:bldP spid="19" grpId="0"/>
      <p:bldP spid="20" grpId="0"/>
      <p:bldP spid="22" grpId="0"/>
      <p:bldP spid="23" grpId="0" animBg="1"/>
      <p:bldP spid="24" grpId="0"/>
      <p:bldP spid="25" grpId="0"/>
      <p:bldP spid="27" grpId="0"/>
      <p:bldP spid="28" grpId="0" animBg="1"/>
      <p:bldP spid="29" grpId="0"/>
      <p:bldP spid="30" grpId="0"/>
      <p:bldP spid="32" grpId="0"/>
      <p:bldP spid="33" grpId="0" animBg="1"/>
      <p:bldP spid="34" grpId="0"/>
      <p:bldP spid="35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439123"/>
            <a:ext cx="11195713" cy="58477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GB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GB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GB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GB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GB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GB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GB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GB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GB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GB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GB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223276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84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61180" y="2253035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b, 77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79710" y="2325049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c, 59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81200" y="721057"/>
            <a:ext cx="8778853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46434" y="13171"/>
            <a:ext cx="8778853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 flipH="1">
            <a:off x="4600895" y="2924609"/>
            <a:ext cx="62865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en-US" sz="3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endParaRPr lang="en-US" altLang="en-US" sz="3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en-US" sz="3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endParaRPr lang="en-US" altLang="en-US" sz="3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Line 5"/>
          <p:cNvSpPr>
            <a:spLocks noChangeShapeType="1"/>
          </p:cNvSpPr>
          <p:nvPr/>
        </p:nvSpPr>
        <p:spPr bwMode="auto">
          <a:xfrm>
            <a:off x="4522314" y="4124758"/>
            <a:ext cx="728663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3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 flipH="1">
            <a:off x="4347292" y="3244886"/>
            <a:ext cx="40005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en-US" sz="3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31" name="Line 7"/>
          <p:cNvSpPr>
            <a:spLocks noChangeShapeType="1"/>
          </p:cNvSpPr>
          <p:nvPr/>
        </p:nvSpPr>
        <p:spPr bwMode="auto">
          <a:xfrm>
            <a:off x="1252858" y="4124758"/>
            <a:ext cx="74295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3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1331439" y="2924609"/>
            <a:ext cx="64293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en-US" sz="3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endParaRPr lang="en-US" altLang="en-US" sz="3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en-US" sz="3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en-US" altLang="en-US" sz="3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9"/>
          <p:cNvSpPr txBox="1">
            <a:spLocks noChangeArrowheads="1"/>
          </p:cNvSpPr>
          <p:nvPr/>
        </p:nvSpPr>
        <p:spPr bwMode="auto">
          <a:xfrm flipH="1">
            <a:off x="1092124" y="3244886"/>
            <a:ext cx="40005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en-US" sz="3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 flipH="1">
            <a:off x="4565177" y="4160477"/>
            <a:ext cx="66436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49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 flipH="1">
            <a:off x="1331439" y="4160477"/>
            <a:ext cx="64293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49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AutoShape 12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2101425" y="3537065"/>
            <a:ext cx="342900" cy="325041"/>
          </a:xfrm>
          <a:prstGeom prst="actionButtonHome">
            <a:avLst/>
          </a:prstGeom>
          <a:solidFill>
            <a:srgbClr val="CCFFFF">
              <a:alpha val="7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/>
          </a:p>
        </p:txBody>
      </p:sp>
      <p:sp>
        <p:nvSpPr>
          <p:cNvPr id="40" name="Line 7"/>
          <p:cNvSpPr>
            <a:spLocks noChangeShapeType="1"/>
          </p:cNvSpPr>
          <p:nvPr/>
        </p:nvSpPr>
        <p:spPr bwMode="auto">
          <a:xfrm>
            <a:off x="8189031" y="4037959"/>
            <a:ext cx="74295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3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Box 8"/>
          <p:cNvSpPr txBox="1">
            <a:spLocks noChangeArrowheads="1"/>
          </p:cNvSpPr>
          <p:nvPr/>
        </p:nvSpPr>
        <p:spPr bwMode="auto">
          <a:xfrm>
            <a:off x="8267612" y="2837810"/>
            <a:ext cx="64293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en-US" sz="3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endParaRPr lang="en-US" altLang="en-US" sz="3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en-US" sz="3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en-US" altLang="en-US" sz="3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Box 9"/>
          <p:cNvSpPr txBox="1">
            <a:spLocks noChangeArrowheads="1"/>
          </p:cNvSpPr>
          <p:nvPr/>
        </p:nvSpPr>
        <p:spPr bwMode="auto">
          <a:xfrm flipH="1">
            <a:off x="8028297" y="3158087"/>
            <a:ext cx="40005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en-US" sz="3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altLang="en-US" sz="3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11"/>
          <p:cNvSpPr txBox="1">
            <a:spLocks noChangeArrowheads="1"/>
          </p:cNvSpPr>
          <p:nvPr/>
        </p:nvSpPr>
        <p:spPr bwMode="auto">
          <a:xfrm flipH="1">
            <a:off x="8267612" y="4073678"/>
            <a:ext cx="64293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749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38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  <p:bldP spid="30" grpId="0"/>
      <p:bldP spid="31" grpId="0" animBg="1"/>
      <p:bldP spid="32" grpId="0"/>
      <p:bldP spid="33" grpId="0"/>
      <p:bldP spid="34" grpId="0"/>
      <p:bldP spid="35" grpId="0"/>
      <p:bldP spid="40" grpId="0" animBg="1"/>
      <p:bldP spid="41" grpId="0"/>
      <p:bldP spid="42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981200" y="509026"/>
            <a:ext cx="8778853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05000" y="-76200"/>
            <a:ext cx="8778853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AutoShape 12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2101425" y="3308465"/>
            <a:ext cx="342900" cy="325041"/>
          </a:xfrm>
          <a:prstGeom prst="actionButtonHome">
            <a:avLst/>
          </a:prstGeom>
          <a:solidFill>
            <a:srgbClr val="CCFFFF">
              <a:alpha val="7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/>
          </a:p>
        </p:txBody>
      </p:sp>
      <p:sp>
        <p:nvSpPr>
          <p:cNvPr id="37" name="TextBox 36"/>
          <p:cNvSpPr txBox="1"/>
          <p:nvPr/>
        </p:nvSpPr>
        <p:spPr>
          <a:xfrm>
            <a:off x="462887" y="1143000"/>
            <a:ext cx="11195713" cy="107721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9dm,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5dm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-xi-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17510" y="2220218"/>
            <a:ext cx="1890818" cy="58477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lang="en-GB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8269" y="2694845"/>
            <a:ext cx="4533331" cy="58477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9dm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8269" y="3264835"/>
            <a:ext cx="4533331" cy="58477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: 5dm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2645" y="3834825"/>
            <a:ext cx="4533331" cy="58477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: …..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964070" y="2205433"/>
            <a:ext cx="1890818" cy="58477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GB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94829" y="2680060"/>
            <a:ext cx="4533331" cy="58477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315200" y="3250050"/>
            <a:ext cx="3668371" cy="58477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9 -  5 = 4(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964070" y="3739266"/>
            <a:ext cx="2474795" cy="58477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4dm.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52400" y="4404815"/>
            <a:ext cx="12056201" cy="2062103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Khoanh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84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ghế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ghế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ghế</a:t>
            </a:r>
            <a:r>
              <a:rPr lang="en-GB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24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ghế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B. 48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ghế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C. 60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ghế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D. 64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ghế</a:t>
            </a:r>
            <a:endParaRPr lang="en-GB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6248400" y="5867400"/>
            <a:ext cx="533400" cy="5334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3657600" y="1676400"/>
            <a:ext cx="160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562600" y="1676400"/>
            <a:ext cx="1752600" cy="520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0267950" y="1681609"/>
            <a:ext cx="96021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62887" y="2186383"/>
            <a:ext cx="479491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465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1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38" grpId="0"/>
      <p:bldP spid="39" grpId="0"/>
      <p:bldP spid="43" grpId="0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</TotalTime>
  <Words>277</Words>
  <Application>Microsoft Office PowerPoint</Application>
  <PresentationFormat>Custom</PresentationFormat>
  <Paragraphs>90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pc6</dc:creator>
  <cp:lastModifiedBy>Admin</cp:lastModifiedBy>
  <cp:revision>33</cp:revision>
  <dcterms:created xsi:type="dcterms:W3CDTF">2006-08-16T00:00:00Z</dcterms:created>
  <dcterms:modified xsi:type="dcterms:W3CDTF">2020-09-16T04:37:07Z</dcterms:modified>
</cp:coreProperties>
</file>