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56" r:id="rId3"/>
    <p:sldId id="260" r:id="rId4"/>
    <p:sldId id="261" r:id="rId5"/>
    <p:sldId id="262" r:id="rId6"/>
    <p:sldId id="268" r:id="rId7"/>
    <p:sldId id="263" r:id="rId8"/>
    <p:sldId id="266" r:id="rId9"/>
    <p:sldId id="257" r:id="rId10"/>
    <p:sldId id="265" r:id="rId11"/>
    <p:sldId id="259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4B8A0-816B-4E12-A6E6-E177C5386659}" type="datetimeFigureOut">
              <a:rPr lang="vi-VN" smtClean="0"/>
              <a:pPr/>
              <a:t>07/09/2020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92BF9-9B30-494C-8C23-8B08A5F3154D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155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92BF9-9B30-494C-8C23-8B08A5F3154D}" type="slidenum">
              <a:rPr lang="vi-VN" smtClean="0"/>
              <a:pPr/>
              <a:t>8</a:t>
            </a:fld>
            <a:endParaRPr 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endjetsesfolies.centerblog.net/rub-Gif-fleurs-5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hyperlink" Target="http://endjetsesfolies.centerblog.net/rub-Gif-fleurs-2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endjetsesfolies.centerblog.net/rub-Gif-fleurs-5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hyperlink" Target="http://endjetsesfolies.centerblog.net/rub-Gif-fleurs-2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hyperlink" Target="http://endjetsesfolies.centerblog.net/rub-Gif-fleurs-5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endjetsesfolies.centerblog.net/rub-Gif-fleurs-5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hyperlink" Target="http://endjetsesfolies.centerblog.net/rub-Gif-fleurs-2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295400"/>
            <a:ext cx="8305800" cy="5943600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eaLnBrk="1" hangingPunct="1"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ell MT" pitchFamily="18" charset="0"/>
                <a:cs typeface="Arial" panose="020B0604020202020204" pitchFamily="34" charset="0"/>
              </a:rPr>
              <a:t>CHÀO MỪNG CÁC EM ĐẾN VỚI TIẾT HỌC HÔM NAY </a:t>
            </a:r>
            <a:endParaRPr lang="en-US" sz="3600" b="1" dirty="0"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ell MT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0" y="2667002"/>
            <a:ext cx="3429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92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b="1"/>
          </a:p>
        </p:txBody>
      </p:sp>
      <p:pic>
        <p:nvPicPr>
          <p:cNvPr id="4" name="Picture 2" descr="Trang3.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689725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2819400" y="1066800"/>
            <a:ext cx="4724400" cy="609600"/>
            <a:chOff x="2819400" y="1143000"/>
            <a:chExt cx="4724400" cy="609600"/>
          </a:xfrm>
        </p:grpSpPr>
        <p:sp>
          <p:nvSpPr>
            <p:cNvPr id="6" name="TextBox 5"/>
            <p:cNvSpPr txBox="1"/>
            <p:nvPr/>
          </p:nvSpPr>
          <p:spPr>
            <a:xfrm>
              <a:off x="2819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4290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386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14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720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816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912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17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934200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19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09800" y="1676400"/>
            <a:ext cx="4724400" cy="609600"/>
            <a:chOff x="2819400" y="1143000"/>
            <a:chExt cx="4724400" cy="609600"/>
          </a:xfrm>
        </p:grpSpPr>
        <p:sp>
          <p:nvSpPr>
            <p:cNvPr id="14" name="TextBox 13"/>
            <p:cNvSpPr txBox="1"/>
            <p:nvPr/>
          </p:nvSpPr>
          <p:spPr>
            <a:xfrm>
              <a:off x="2819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21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62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23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720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24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008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27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34200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28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76400" y="2286000"/>
            <a:ext cx="6019800" cy="609600"/>
            <a:chOff x="2819400" y="1143000"/>
            <a:chExt cx="4724400" cy="609600"/>
          </a:xfrm>
        </p:grpSpPr>
        <p:sp>
          <p:nvSpPr>
            <p:cNvPr id="20" name="TextBox 19"/>
            <p:cNvSpPr txBox="1"/>
            <p:nvPr/>
          </p:nvSpPr>
          <p:spPr>
            <a:xfrm>
              <a:off x="2819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6466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32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83284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33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661704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34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55874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36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3716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37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934200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39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271252" y="2895600"/>
            <a:ext cx="5424941" cy="609600"/>
            <a:chOff x="3286249" y="1143000"/>
            <a:chExt cx="4257551" cy="609600"/>
          </a:xfrm>
        </p:grpSpPr>
        <p:sp>
          <p:nvSpPr>
            <p:cNvPr id="28" name="TextBox 27"/>
            <p:cNvSpPr txBox="1"/>
            <p:nvPr/>
          </p:nvSpPr>
          <p:spPr>
            <a:xfrm>
              <a:off x="328624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41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76466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42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67328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44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4012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45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55874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46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51558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48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934200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49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676400" y="3505200"/>
            <a:ext cx="5501148" cy="609600"/>
            <a:chOff x="2819400" y="1066800"/>
            <a:chExt cx="4317357" cy="609600"/>
          </a:xfrm>
        </p:grpSpPr>
        <p:sp>
          <p:nvSpPr>
            <p:cNvPr id="36" name="TextBox 35"/>
            <p:cNvSpPr txBox="1"/>
            <p:nvPr/>
          </p:nvSpPr>
          <p:spPr>
            <a:xfrm>
              <a:off x="2819400" y="10916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50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764666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52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183284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53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140124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55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558742" y="10916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56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037163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57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527157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58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600200" y="4114800"/>
            <a:ext cx="6172200" cy="609600"/>
            <a:chOff x="2819400" y="1143000"/>
            <a:chExt cx="4844005" cy="609600"/>
          </a:xfrm>
        </p:grpSpPr>
        <p:sp>
          <p:nvSpPr>
            <p:cNvPr id="44" name="TextBox 43"/>
            <p:cNvSpPr txBox="1"/>
            <p:nvPr/>
          </p:nvSpPr>
          <p:spPr>
            <a:xfrm>
              <a:off x="2819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57623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61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24308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63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21507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64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199927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65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096965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67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053805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69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271252" y="4724400"/>
            <a:ext cx="5501148" cy="609600"/>
            <a:chOff x="3465658" y="1143000"/>
            <a:chExt cx="4317360" cy="609600"/>
          </a:xfrm>
        </p:grpSpPr>
        <p:sp>
          <p:nvSpPr>
            <p:cNvPr id="52" name="TextBox 51"/>
            <p:cNvSpPr txBox="1"/>
            <p:nvPr/>
          </p:nvSpPr>
          <p:spPr>
            <a:xfrm>
              <a:off x="346565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71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88427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72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85269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74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31953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75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216577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77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64676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78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173418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79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661652" y="5334000"/>
            <a:ext cx="6110749" cy="609600"/>
            <a:chOff x="2927431" y="1143000"/>
            <a:chExt cx="4795778" cy="609600"/>
          </a:xfrm>
        </p:grpSpPr>
        <p:sp>
          <p:nvSpPr>
            <p:cNvPr id="60" name="TextBox 59"/>
            <p:cNvSpPr txBox="1"/>
            <p:nvPr/>
          </p:nvSpPr>
          <p:spPr>
            <a:xfrm>
              <a:off x="2927431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80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405851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81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30288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83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78131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84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67834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86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63518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88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113609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89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271252" y="5867400"/>
            <a:ext cx="5501148" cy="609600"/>
            <a:chOff x="3286249" y="1143000"/>
            <a:chExt cx="4317359" cy="609600"/>
          </a:xfrm>
        </p:grpSpPr>
        <p:sp>
          <p:nvSpPr>
            <p:cNvPr id="68" name="TextBox 67"/>
            <p:cNvSpPr txBox="1"/>
            <p:nvPr/>
          </p:nvSpPr>
          <p:spPr>
            <a:xfrm>
              <a:off x="328624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91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76466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92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183284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93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0919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95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55874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96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52716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98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994008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99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6" name="Oval 75"/>
          <p:cNvSpPr/>
          <p:nvPr/>
        </p:nvSpPr>
        <p:spPr>
          <a:xfrm>
            <a:off x="1676400" y="2895600"/>
            <a:ext cx="5334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77" name="Oval 76"/>
          <p:cNvSpPr/>
          <p:nvPr/>
        </p:nvSpPr>
        <p:spPr>
          <a:xfrm>
            <a:off x="7010400" y="5257800"/>
            <a:ext cx="5334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78" name="Oval 77"/>
          <p:cNvSpPr/>
          <p:nvPr/>
        </p:nvSpPr>
        <p:spPr>
          <a:xfrm>
            <a:off x="6400800" y="5867400"/>
            <a:ext cx="5334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80" name="Rounded Rectangle 79"/>
          <p:cNvSpPr/>
          <p:nvPr/>
        </p:nvSpPr>
        <p:spPr>
          <a:xfrm>
            <a:off x="7620000" y="5867400"/>
            <a:ext cx="1066800" cy="533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100</a:t>
            </a:r>
            <a:endParaRPr lang="vi-VN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  <p:bldP spid="78" grpId="0" animBg="1"/>
      <p:bldP spid="8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95400" y="381000"/>
            <a:ext cx="693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4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endParaRPr lang="vi-VN" sz="4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1603662"/>
            <a:ext cx="8839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9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vi-VN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52400" y="3962400"/>
            <a:ext cx="899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2. </a:t>
            </a:r>
          </a:p>
          <a:p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	a)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50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70 </a:t>
            </a:r>
            <a:endParaRPr lang="en-US" sz="32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70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90.</a:t>
            </a:r>
            <a:endParaRPr lang="vi-VN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es02.png"/>
          <p:cNvPicPr>
            <a:picLocks noGrp="1" noChangeAspect="1"/>
          </p:cNvPicPr>
          <p:nvPr isPhoto="1"/>
        </p:nvPicPr>
        <p:blipFill>
          <a:blip r:embed="rId2"/>
          <a:srcRect/>
          <a:stretch>
            <a:fillRect/>
          </a:stretch>
        </p:blipFill>
        <p:spPr bwMode="auto">
          <a:xfrm>
            <a:off x="1723986" y="1238220"/>
            <a:ext cx="5529262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0" y="4572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TẠM BIỆT CÁC </a:t>
            </a:r>
            <a:r>
              <a:rPr lang="en-US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EM !</a:t>
            </a:r>
            <a:endParaRPr lang="vi-VN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D:\KHO TRANH\Hinh Scan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67200"/>
            <a:ext cx="3473921" cy="2514600"/>
          </a:xfrm>
          <a:prstGeom prst="rect">
            <a:avLst/>
          </a:prstGeom>
          <a:noFill/>
        </p:spPr>
      </p:pic>
      <p:sp>
        <p:nvSpPr>
          <p:cNvPr id="3" name="Hình chữ nhật 2">
            <a:extLst>
              <a:ext uri="{FF2B5EF4-FFF2-40B4-BE49-F238E27FC236}">
                <a16:creationId xmlns="" xmlns:a16="http://schemas.microsoft.com/office/drawing/2014/main" id="{4E1A1997-1B3F-477D-B40A-186CA070DF72}"/>
              </a:ext>
            </a:extLst>
          </p:cNvPr>
          <p:cNvSpPr/>
          <p:nvPr/>
        </p:nvSpPr>
        <p:spPr>
          <a:xfrm>
            <a:off x="1295400" y="1660011"/>
            <a:ext cx="692689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j-lt"/>
              </a:rPr>
              <a:t>KHỞI ĐỘNG</a:t>
            </a:r>
          </a:p>
        </p:txBody>
      </p:sp>
      <p:pic>
        <p:nvPicPr>
          <p:cNvPr id="4" name="BaiHocLePhep-BeHieuKien-3186732">
            <a:hlinkClick r:id="" action="ppaction://media"/>
            <a:extLst>
              <a:ext uri="{FF2B5EF4-FFF2-40B4-BE49-F238E27FC236}">
                <a16:creationId xmlns="" xmlns:a16="http://schemas.microsoft.com/office/drawing/2014/main" id="{F5DBBDFB-6A68-4D5F-9306-31F546FB37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67400" y="4926932"/>
            <a:ext cx="914400" cy="864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2400" y="505481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429000" y="990600"/>
            <a:ext cx="2209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3400" y="175260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KIỂM TRA ĐỒ DÙNG HỌC TẬP  </a:t>
            </a:r>
            <a:endParaRPr lang="vi-VN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25146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GỒM CÓ : </a:t>
            </a:r>
            <a:endParaRPr lang="vi-VN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000" y="3200400"/>
            <a:ext cx="7086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- 1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</a:t>
            </a:r>
          </a:p>
          <a:p>
            <a:pPr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ô li</a:t>
            </a:r>
          </a:p>
          <a:p>
            <a:pPr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nhãn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vi-VN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38600" y="258395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429000" y="762000"/>
            <a:ext cx="2209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371600" y="1447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PHẦN 1. ÔN TẬP VÀ BỔ SUNG </a:t>
            </a:r>
            <a:endParaRPr lang="vi-VN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5000" y="1981200"/>
            <a:ext cx="739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đến100 </a:t>
            </a:r>
            <a:endParaRPr 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27432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1.  </a:t>
            </a:r>
            <a:endParaRPr lang="vi-VN" sz="32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3352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: 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5051286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1676400" y="4136886"/>
          <a:ext cx="609600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000" dirty="0"/>
                        <a:t> </a:t>
                      </a:r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vi-VN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vi-VN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vi-VN" sz="4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191000" y="41148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4</a:t>
            </a:r>
            <a:endParaRPr lang="vi-VN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4800600" y="41148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5</a:t>
            </a:r>
            <a:endParaRPr lang="vi-VN" sz="4000" dirty="0"/>
          </a:p>
        </p:txBody>
      </p:sp>
      <p:sp>
        <p:nvSpPr>
          <p:cNvPr id="23" name="TextBox 22"/>
          <p:cNvSpPr txBox="1"/>
          <p:nvPr/>
        </p:nvSpPr>
        <p:spPr>
          <a:xfrm>
            <a:off x="5410200" y="41148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6</a:t>
            </a:r>
            <a:endParaRPr lang="vi-VN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6019800" y="41148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7</a:t>
            </a:r>
            <a:endParaRPr lang="vi-VN" sz="4000" dirty="0"/>
          </a:p>
        </p:txBody>
      </p:sp>
      <p:sp>
        <p:nvSpPr>
          <p:cNvPr id="25" name="TextBox 24"/>
          <p:cNvSpPr txBox="1"/>
          <p:nvPr/>
        </p:nvSpPr>
        <p:spPr>
          <a:xfrm>
            <a:off x="6629400" y="41148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8</a:t>
            </a:r>
            <a:endParaRPr lang="vi-VN" sz="4000" dirty="0"/>
          </a:p>
        </p:txBody>
      </p:sp>
      <p:sp>
        <p:nvSpPr>
          <p:cNvPr id="26" name="TextBox 25"/>
          <p:cNvSpPr txBox="1"/>
          <p:nvPr/>
        </p:nvSpPr>
        <p:spPr>
          <a:xfrm>
            <a:off x="7239000" y="4114800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00"/>
                </a:solidFill>
              </a:rPr>
              <a:t>9</a:t>
            </a:r>
            <a:endParaRPr lang="vi-VN" sz="4000" dirty="0">
              <a:solidFill>
                <a:srgbClr val="FFFF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81400" y="4136886"/>
            <a:ext cx="68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3</a:t>
            </a:r>
            <a:endParaRPr lang="vi-VN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1000" y="5737086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endParaRPr lang="vi-VN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48400" y="5660886"/>
            <a:ext cx="1143000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endParaRPr lang="vi-VN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48400" y="4953000"/>
            <a:ext cx="1143000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vi-VN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18" grpId="0"/>
      <p:bldP spid="19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4800" y="3048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  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992098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:  </a:t>
            </a:r>
            <a:endParaRPr lang="vi-VN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6" descr="une rose dans un coeur">
            <a:hlinkClick r:id="rId2" tooltip="Agrandir l'image de endjetsesfolies.centerblog.net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67400"/>
            <a:ext cx="1001110" cy="990600"/>
          </a:xfrm>
          <a:prstGeom prst="rect">
            <a:avLst/>
          </a:prstGeom>
          <a:noFill/>
        </p:spPr>
      </p:pic>
      <p:pic>
        <p:nvPicPr>
          <p:cNvPr id="12" name="Picture 6" descr="une rose dans un coeur">
            <a:hlinkClick r:id="rId2" tooltip="Agrandir l'image de endjetsesfolies.centerblog.net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389237">
            <a:off x="8219090" y="6019800"/>
            <a:ext cx="1001110" cy="990600"/>
          </a:xfrm>
          <a:prstGeom prst="rect">
            <a:avLst/>
          </a:prstGeom>
          <a:noFill/>
        </p:spPr>
      </p:pic>
      <p:pic>
        <p:nvPicPr>
          <p:cNvPr id="13" name="Picture 4" descr="Ligne de fleurs">
            <a:hlinkClick r:id="rId4" tooltip="Agrandir l'image de endjetsesfolies.centerblog.net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172200"/>
            <a:ext cx="902652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62000" y="374650"/>
            <a:ext cx="7696200" cy="6188075"/>
            <a:chOff x="288" y="144"/>
            <a:chExt cx="4848" cy="3898"/>
          </a:xfrm>
          <a:noFill/>
        </p:grpSpPr>
        <p:sp>
          <p:nvSpPr>
            <p:cNvPr id="3" name="Rectangle 5"/>
            <p:cNvSpPr>
              <a:spLocks noChangeArrowheads="1"/>
            </p:cNvSpPr>
            <p:nvPr/>
          </p:nvSpPr>
          <p:spPr bwMode="auto">
            <a:xfrm>
              <a:off x="28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76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124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172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220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268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316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364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412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4608" y="14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3" name="Text Box 15"/>
            <p:cNvSpPr txBox="1">
              <a:spLocks noChangeArrowheads="1"/>
            </p:cNvSpPr>
            <p:nvPr/>
          </p:nvSpPr>
          <p:spPr bwMode="auto">
            <a:xfrm>
              <a:off x="288" y="144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10</a:t>
              </a:r>
            </a:p>
          </p:txBody>
        </p:sp>
        <p:grpSp>
          <p:nvGrpSpPr>
            <p:cNvPr id="14" name="Group 16"/>
            <p:cNvGrpSpPr>
              <a:grpSpLocks/>
            </p:cNvGrpSpPr>
            <p:nvPr/>
          </p:nvGrpSpPr>
          <p:grpSpPr bwMode="auto">
            <a:xfrm>
              <a:off x="288" y="576"/>
              <a:ext cx="4800" cy="442"/>
              <a:chOff x="288" y="144"/>
              <a:chExt cx="4800" cy="442"/>
            </a:xfrm>
            <a:grpFill/>
          </p:grpSpPr>
          <p:sp>
            <p:nvSpPr>
              <p:cNvPr id="115" name="Rectangle 17"/>
              <p:cNvSpPr>
                <a:spLocks noChangeArrowheads="1"/>
              </p:cNvSpPr>
              <p:nvPr/>
            </p:nvSpPr>
            <p:spPr bwMode="auto">
              <a:xfrm>
                <a:off x="28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6" name="Rectangle 18"/>
              <p:cNvSpPr>
                <a:spLocks noChangeArrowheads="1"/>
              </p:cNvSpPr>
              <p:nvPr/>
            </p:nvSpPr>
            <p:spPr bwMode="auto">
              <a:xfrm>
                <a:off x="76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7" name="Rectangle 19"/>
              <p:cNvSpPr>
                <a:spLocks noChangeArrowheads="1"/>
              </p:cNvSpPr>
              <p:nvPr/>
            </p:nvSpPr>
            <p:spPr bwMode="auto">
              <a:xfrm>
                <a:off x="124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8" name="Rectangle 20"/>
              <p:cNvSpPr>
                <a:spLocks noChangeArrowheads="1"/>
              </p:cNvSpPr>
              <p:nvPr/>
            </p:nvSpPr>
            <p:spPr bwMode="auto">
              <a:xfrm>
                <a:off x="172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9" name="Rectangle 21"/>
              <p:cNvSpPr>
                <a:spLocks noChangeArrowheads="1"/>
              </p:cNvSpPr>
              <p:nvPr/>
            </p:nvSpPr>
            <p:spPr bwMode="auto">
              <a:xfrm>
                <a:off x="220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0" name="Rectangle 22"/>
              <p:cNvSpPr>
                <a:spLocks noChangeArrowheads="1"/>
              </p:cNvSpPr>
              <p:nvPr/>
            </p:nvSpPr>
            <p:spPr bwMode="auto">
              <a:xfrm>
                <a:off x="268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1" name="Rectangle 23"/>
              <p:cNvSpPr>
                <a:spLocks noChangeArrowheads="1"/>
              </p:cNvSpPr>
              <p:nvPr/>
            </p:nvSpPr>
            <p:spPr bwMode="auto">
              <a:xfrm>
                <a:off x="316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2" name="Rectangle 24"/>
              <p:cNvSpPr>
                <a:spLocks noChangeArrowheads="1"/>
              </p:cNvSpPr>
              <p:nvPr/>
            </p:nvSpPr>
            <p:spPr bwMode="auto">
              <a:xfrm>
                <a:off x="364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3" name="Rectangle 25"/>
              <p:cNvSpPr>
                <a:spLocks noChangeArrowheads="1"/>
              </p:cNvSpPr>
              <p:nvPr/>
            </p:nvSpPr>
            <p:spPr bwMode="auto">
              <a:xfrm>
                <a:off x="412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4" name="Rectangle 26"/>
              <p:cNvSpPr>
                <a:spLocks noChangeArrowheads="1"/>
              </p:cNvSpPr>
              <p:nvPr/>
            </p:nvSpPr>
            <p:spPr bwMode="auto">
              <a:xfrm>
                <a:off x="460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25" name="Text Box 27"/>
              <p:cNvSpPr txBox="1">
                <a:spLocks noChangeArrowheads="1"/>
              </p:cNvSpPr>
              <p:nvPr/>
            </p:nvSpPr>
            <p:spPr bwMode="auto">
              <a:xfrm>
                <a:off x="288" y="144"/>
                <a:ext cx="528" cy="44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400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20</a:t>
                </a:r>
              </a:p>
            </p:txBody>
          </p:sp>
        </p:grpSp>
        <p:sp>
          <p:nvSpPr>
            <p:cNvPr id="15" name="Rectangle 28"/>
            <p:cNvSpPr>
              <a:spLocks noChangeArrowheads="1"/>
            </p:cNvSpPr>
            <p:nvPr/>
          </p:nvSpPr>
          <p:spPr bwMode="auto">
            <a:xfrm>
              <a:off x="28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6" name="Rectangle 29"/>
            <p:cNvSpPr>
              <a:spLocks noChangeArrowheads="1"/>
            </p:cNvSpPr>
            <p:nvPr/>
          </p:nvSpPr>
          <p:spPr bwMode="auto">
            <a:xfrm>
              <a:off x="76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7" name="Rectangle 30"/>
            <p:cNvSpPr>
              <a:spLocks noChangeArrowheads="1"/>
            </p:cNvSpPr>
            <p:nvPr/>
          </p:nvSpPr>
          <p:spPr bwMode="auto">
            <a:xfrm>
              <a:off x="124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8" name="Rectangle 31"/>
            <p:cNvSpPr>
              <a:spLocks noChangeArrowheads="1"/>
            </p:cNvSpPr>
            <p:nvPr/>
          </p:nvSpPr>
          <p:spPr bwMode="auto">
            <a:xfrm>
              <a:off x="172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9" name="Rectangle 32"/>
            <p:cNvSpPr>
              <a:spLocks noChangeArrowheads="1"/>
            </p:cNvSpPr>
            <p:nvPr/>
          </p:nvSpPr>
          <p:spPr bwMode="auto">
            <a:xfrm>
              <a:off x="220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" name="Rectangle 33"/>
            <p:cNvSpPr>
              <a:spLocks noChangeArrowheads="1"/>
            </p:cNvSpPr>
            <p:nvPr/>
          </p:nvSpPr>
          <p:spPr bwMode="auto">
            <a:xfrm>
              <a:off x="268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1" name="Rectangle 34"/>
            <p:cNvSpPr>
              <a:spLocks noChangeArrowheads="1"/>
            </p:cNvSpPr>
            <p:nvPr/>
          </p:nvSpPr>
          <p:spPr bwMode="auto">
            <a:xfrm>
              <a:off x="316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2" name="Rectangle 35"/>
            <p:cNvSpPr>
              <a:spLocks noChangeArrowheads="1"/>
            </p:cNvSpPr>
            <p:nvPr/>
          </p:nvSpPr>
          <p:spPr bwMode="auto">
            <a:xfrm>
              <a:off x="364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3" name="Rectangle 36"/>
            <p:cNvSpPr>
              <a:spLocks noChangeArrowheads="1"/>
            </p:cNvSpPr>
            <p:nvPr/>
          </p:nvSpPr>
          <p:spPr bwMode="auto">
            <a:xfrm>
              <a:off x="412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4" name="Rectangle 37"/>
            <p:cNvSpPr>
              <a:spLocks noChangeArrowheads="1"/>
            </p:cNvSpPr>
            <p:nvPr/>
          </p:nvSpPr>
          <p:spPr bwMode="auto">
            <a:xfrm>
              <a:off x="4608" y="100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grpSp>
          <p:nvGrpSpPr>
            <p:cNvPr id="25" name="Group 38"/>
            <p:cNvGrpSpPr>
              <a:grpSpLocks/>
            </p:cNvGrpSpPr>
            <p:nvPr/>
          </p:nvGrpSpPr>
          <p:grpSpPr bwMode="auto">
            <a:xfrm>
              <a:off x="288" y="1440"/>
              <a:ext cx="4800" cy="442"/>
              <a:chOff x="288" y="144"/>
              <a:chExt cx="4800" cy="442"/>
            </a:xfrm>
            <a:grpFill/>
          </p:grpSpPr>
          <p:sp>
            <p:nvSpPr>
              <p:cNvPr id="104" name="Rectangle 39"/>
              <p:cNvSpPr>
                <a:spLocks noChangeArrowheads="1"/>
              </p:cNvSpPr>
              <p:nvPr/>
            </p:nvSpPr>
            <p:spPr bwMode="auto">
              <a:xfrm>
                <a:off x="28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5" name="Rectangle 40"/>
              <p:cNvSpPr>
                <a:spLocks noChangeArrowheads="1"/>
              </p:cNvSpPr>
              <p:nvPr/>
            </p:nvSpPr>
            <p:spPr bwMode="auto">
              <a:xfrm>
                <a:off x="76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6" name="Rectangle 41"/>
              <p:cNvSpPr>
                <a:spLocks noChangeArrowheads="1"/>
              </p:cNvSpPr>
              <p:nvPr/>
            </p:nvSpPr>
            <p:spPr bwMode="auto">
              <a:xfrm>
                <a:off x="124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7" name="Rectangle 42"/>
              <p:cNvSpPr>
                <a:spLocks noChangeArrowheads="1"/>
              </p:cNvSpPr>
              <p:nvPr/>
            </p:nvSpPr>
            <p:spPr bwMode="auto">
              <a:xfrm>
                <a:off x="172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8" name="Rectangle 43"/>
              <p:cNvSpPr>
                <a:spLocks noChangeArrowheads="1"/>
              </p:cNvSpPr>
              <p:nvPr/>
            </p:nvSpPr>
            <p:spPr bwMode="auto">
              <a:xfrm>
                <a:off x="220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9" name="Rectangle 44"/>
              <p:cNvSpPr>
                <a:spLocks noChangeArrowheads="1"/>
              </p:cNvSpPr>
              <p:nvPr/>
            </p:nvSpPr>
            <p:spPr bwMode="auto">
              <a:xfrm>
                <a:off x="268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0" name="Rectangle 45"/>
              <p:cNvSpPr>
                <a:spLocks noChangeArrowheads="1"/>
              </p:cNvSpPr>
              <p:nvPr/>
            </p:nvSpPr>
            <p:spPr bwMode="auto">
              <a:xfrm>
                <a:off x="316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1" name="Rectangle 46"/>
              <p:cNvSpPr>
                <a:spLocks noChangeArrowheads="1"/>
              </p:cNvSpPr>
              <p:nvPr/>
            </p:nvSpPr>
            <p:spPr bwMode="auto">
              <a:xfrm>
                <a:off x="364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2" name="Rectangle 47"/>
              <p:cNvSpPr>
                <a:spLocks noChangeArrowheads="1"/>
              </p:cNvSpPr>
              <p:nvPr/>
            </p:nvSpPr>
            <p:spPr bwMode="auto">
              <a:xfrm>
                <a:off x="412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3" name="Rectangle 48"/>
              <p:cNvSpPr>
                <a:spLocks noChangeArrowheads="1"/>
              </p:cNvSpPr>
              <p:nvPr/>
            </p:nvSpPr>
            <p:spPr bwMode="auto">
              <a:xfrm>
                <a:off x="460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14" name="Text Box 49"/>
              <p:cNvSpPr txBox="1">
                <a:spLocks noChangeArrowheads="1"/>
              </p:cNvSpPr>
              <p:nvPr/>
            </p:nvSpPr>
            <p:spPr bwMode="auto">
              <a:xfrm>
                <a:off x="288" y="144"/>
                <a:ext cx="528" cy="44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400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40</a:t>
                </a:r>
              </a:p>
            </p:txBody>
          </p:sp>
        </p:grpSp>
        <p:sp>
          <p:nvSpPr>
            <p:cNvPr id="26" name="Rectangle 50"/>
            <p:cNvSpPr>
              <a:spLocks noChangeArrowheads="1"/>
            </p:cNvSpPr>
            <p:nvPr/>
          </p:nvSpPr>
          <p:spPr bwMode="auto">
            <a:xfrm>
              <a:off x="28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7" name="Rectangle 51"/>
            <p:cNvSpPr>
              <a:spLocks noChangeArrowheads="1"/>
            </p:cNvSpPr>
            <p:nvPr/>
          </p:nvSpPr>
          <p:spPr bwMode="auto">
            <a:xfrm>
              <a:off x="76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8" name="Rectangle 52"/>
            <p:cNvSpPr>
              <a:spLocks noChangeArrowheads="1"/>
            </p:cNvSpPr>
            <p:nvPr/>
          </p:nvSpPr>
          <p:spPr bwMode="auto">
            <a:xfrm>
              <a:off x="124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9" name="Rectangle 53"/>
            <p:cNvSpPr>
              <a:spLocks noChangeArrowheads="1"/>
            </p:cNvSpPr>
            <p:nvPr/>
          </p:nvSpPr>
          <p:spPr bwMode="auto">
            <a:xfrm>
              <a:off x="172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0" name="Rectangle 54"/>
            <p:cNvSpPr>
              <a:spLocks noChangeArrowheads="1"/>
            </p:cNvSpPr>
            <p:nvPr/>
          </p:nvSpPr>
          <p:spPr bwMode="auto">
            <a:xfrm>
              <a:off x="220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1" name="Rectangle 55"/>
            <p:cNvSpPr>
              <a:spLocks noChangeArrowheads="1"/>
            </p:cNvSpPr>
            <p:nvPr/>
          </p:nvSpPr>
          <p:spPr bwMode="auto">
            <a:xfrm>
              <a:off x="268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2" name="Rectangle 56"/>
            <p:cNvSpPr>
              <a:spLocks noChangeArrowheads="1"/>
            </p:cNvSpPr>
            <p:nvPr/>
          </p:nvSpPr>
          <p:spPr bwMode="auto">
            <a:xfrm>
              <a:off x="316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3" name="Rectangle 57"/>
            <p:cNvSpPr>
              <a:spLocks noChangeArrowheads="1"/>
            </p:cNvSpPr>
            <p:nvPr/>
          </p:nvSpPr>
          <p:spPr bwMode="auto">
            <a:xfrm>
              <a:off x="364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4" name="Rectangle 58"/>
            <p:cNvSpPr>
              <a:spLocks noChangeArrowheads="1"/>
            </p:cNvSpPr>
            <p:nvPr/>
          </p:nvSpPr>
          <p:spPr bwMode="auto">
            <a:xfrm>
              <a:off x="412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5" name="Rectangle 59"/>
            <p:cNvSpPr>
              <a:spLocks noChangeArrowheads="1"/>
            </p:cNvSpPr>
            <p:nvPr/>
          </p:nvSpPr>
          <p:spPr bwMode="auto">
            <a:xfrm>
              <a:off x="4608" y="1872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6" name="Rectangle 60"/>
            <p:cNvSpPr>
              <a:spLocks noChangeArrowheads="1"/>
            </p:cNvSpPr>
            <p:nvPr/>
          </p:nvSpPr>
          <p:spPr bwMode="auto">
            <a:xfrm>
              <a:off x="28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7" name="Rectangle 61"/>
            <p:cNvSpPr>
              <a:spLocks noChangeArrowheads="1"/>
            </p:cNvSpPr>
            <p:nvPr/>
          </p:nvSpPr>
          <p:spPr bwMode="auto">
            <a:xfrm>
              <a:off x="76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8" name="Rectangle 62"/>
            <p:cNvSpPr>
              <a:spLocks noChangeArrowheads="1"/>
            </p:cNvSpPr>
            <p:nvPr/>
          </p:nvSpPr>
          <p:spPr bwMode="auto">
            <a:xfrm>
              <a:off x="124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9" name="Rectangle 63"/>
            <p:cNvSpPr>
              <a:spLocks noChangeArrowheads="1"/>
            </p:cNvSpPr>
            <p:nvPr/>
          </p:nvSpPr>
          <p:spPr bwMode="auto">
            <a:xfrm>
              <a:off x="172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0" name="Rectangle 64"/>
            <p:cNvSpPr>
              <a:spLocks noChangeArrowheads="1"/>
            </p:cNvSpPr>
            <p:nvPr/>
          </p:nvSpPr>
          <p:spPr bwMode="auto">
            <a:xfrm>
              <a:off x="220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1" name="Rectangle 65"/>
            <p:cNvSpPr>
              <a:spLocks noChangeArrowheads="1"/>
            </p:cNvSpPr>
            <p:nvPr/>
          </p:nvSpPr>
          <p:spPr bwMode="auto">
            <a:xfrm>
              <a:off x="268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2" name="Rectangle 66"/>
            <p:cNvSpPr>
              <a:spLocks noChangeArrowheads="1"/>
            </p:cNvSpPr>
            <p:nvPr/>
          </p:nvSpPr>
          <p:spPr bwMode="auto">
            <a:xfrm>
              <a:off x="316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3" name="Rectangle 67"/>
            <p:cNvSpPr>
              <a:spLocks noChangeArrowheads="1"/>
            </p:cNvSpPr>
            <p:nvPr/>
          </p:nvSpPr>
          <p:spPr bwMode="auto">
            <a:xfrm>
              <a:off x="364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4" name="Rectangle 68"/>
            <p:cNvSpPr>
              <a:spLocks noChangeArrowheads="1"/>
            </p:cNvSpPr>
            <p:nvPr/>
          </p:nvSpPr>
          <p:spPr bwMode="auto">
            <a:xfrm>
              <a:off x="412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5" name="Rectangle 69"/>
            <p:cNvSpPr>
              <a:spLocks noChangeArrowheads="1"/>
            </p:cNvSpPr>
            <p:nvPr/>
          </p:nvSpPr>
          <p:spPr bwMode="auto">
            <a:xfrm>
              <a:off x="4608" y="2304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grpSp>
          <p:nvGrpSpPr>
            <p:cNvPr id="46" name="Group 70"/>
            <p:cNvGrpSpPr>
              <a:grpSpLocks/>
            </p:cNvGrpSpPr>
            <p:nvPr/>
          </p:nvGrpSpPr>
          <p:grpSpPr bwMode="auto">
            <a:xfrm>
              <a:off x="288" y="2736"/>
              <a:ext cx="4800" cy="442"/>
              <a:chOff x="288" y="144"/>
              <a:chExt cx="4800" cy="442"/>
            </a:xfrm>
            <a:grpFill/>
          </p:grpSpPr>
          <p:sp>
            <p:nvSpPr>
              <p:cNvPr id="93" name="Rectangle 71"/>
              <p:cNvSpPr>
                <a:spLocks noChangeArrowheads="1"/>
              </p:cNvSpPr>
              <p:nvPr/>
            </p:nvSpPr>
            <p:spPr bwMode="auto">
              <a:xfrm>
                <a:off x="28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4" name="Rectangle 72"/>
              <p:cNvSpPr>
                <a:spLocks noChangeArrowheads="1"/>
              </p:cNvSpPr>
              <p:nvPr/>
            </p:nvSpPr>
            <p:spPr bwMode="auto">
              <a:xfrm>
                <a:off x="76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5" name="Rectangle 73"/>
              <p:cNvSpPr>
                <a:spLocks noChangeArrowheads="1"/>
              </p:cNvSpPr>
              <p:nvPr/>
            </p:nvSpPr>
            <p:spPr bwMode="auto">
              <a:xfrm>
                <a:off x="124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6" name="Rectangle 74"/>
              <p:cNvSpPr>
                <a:spLocks noChangeArrowheads="1"/>
              </p:cNvSpPr>
              <p:nvPr/>
            </p:nvSpPr>
            <p:spPr bwMode="auto">
              <a:xfrm>
                <a:off x="172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7" name="Rectangle 75"/>
              <p:cNvSpPr>
                <a:spLocks noChangeArrowheads="1"/>
              </p:cNvSpPr>
              <p:nvPr/>
            </p:nvSpPr>
            <p:spPr bwMode="auto">
              <a:xfrm>
                <a:off x="220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8" name="Rectangle 76"/>
              <p:cNvSpPr>
                <a:spLocks noChangeArrowheads="1"/>
              </p:cNvSpPr>
              <p:nvPr/>
            </p:nvSpPr>
            <p:spPr bwMode="auto">
              <a:xfrm>
                <a:off x="268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9" name="Rectangle 77"/>
              <p:cNvSpPr>
                <a:spLocks noChangeArrowheads="1"/>
              </p:cNvSpPr>
              <p:nvPr/>
            </p:nvSpPr>
            <p:spPr bwMode="auto">
              <a:xfrm>
                <a:off x="316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0" name="Rectangle 78"/>
              <p:cNvSpPr>
                <a:spLocks noChangeArrowheads="1"/>
              </p:cNvSpPr>
              <p:nvPr/>
            </p:nvSpPr>
            <p:spPr bwMode="auto">
              <a:xfrm>
                <a:off x="364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1" name="Rectangle 79"/>
              <p:cNvSpPr>
                <a:spLocks noChangeArrowheads="1"/>
              </p:cNvSpPr>
              <p:nvPr/>
            </p:nvSpPr>
            <p:spPr bwMode="auto">
              <a:xfrm>
                <a:off x="412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2" name="Rectangle 80"/>
              <p:cNvSpPr>
                <a:spLocks noChangeArrowheads="1"/>
              </p:cNvSpPr>
              <p:nvPr/>
            </p:nvSpPr>
            <p:spPr bwMode="auto">
              <a:xfrm>
                <a:off x="460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03" name="Text Box 81"/>
              <p:cNvSpPr txBox="1">
                <a:spLocks noChangeArrowheads="1"/>
              </p:cNvSpPr>
              <p:nvPr/>
            </p:nvSpPr>
            <p:spPr bwMode="auto">
              <a:xfrm>
                <a:off x="288" y="144"/>
                <a:ext cx="528" cy="44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4000" dirty="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70</a:t>
                </a:r>
              </a:p>
            </p:txBody>
          </p:sp>
        </p:grpSp>
        <p:grpSp>
          <p:nvGrpSpPr>
            <p:cNvPr id="47" name="Group 82"/>
            <p:cNvGrpSpPr>
              <a:grpSpLocks/>
            </p:cNvGrpSpPr>
            <p:nvPr/>
          </p:nvGrpSpPr>
          <p:grpSpPr bwMode="auto">
            <a:xfrm>
              <a:off x="288" y="3600"/>
              <a:ext cx="4800" cy="442"/>
              <a:chOff x="288" y="144"/>
              <a:chExt cx="4800" cy="442"/>
            </a:xfrm>
            <a:grpFill/>
          </p:grpSpPr>
          <p:sp>
            <p:nvSpPr>
              <p:cNvPr id="82" name="Rectangle 83"/>
              <p:cNvSpPr>
                <a:spLocks noChangeArrowheads="1"/>
              </p:cNvSpPr>
              <p:nvPr/>
            </p:nvSpPr>
            <p:spPr bwMode="auto">
              <a:xfrm>
                <a:off x="28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3" name="Rectangle 84"/>
              <p:cNvSpPr>
                <a:spLocks noChangeArrowheads="1"/>
              </p:cNvSpPr>
              <p:nvPr/>
            </p:nvSpPr>
            <p:spPr bwMode="auto">
              <a:xfrm>
                <a:off x="76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4" name="Rectangle 85"/>
              <p:cNvSpPr>
                <a:spLocks noChangeArrowheads="1"/>
              </p:cNvSpPr>
              <p:nvPr/>
            </p:nvSpPr>
            <p:spPr bwMode="auto">
              <a:xfrm>
                <a:off x="124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5" name="Rectangle 86"/>
              <p:cNvSpPr>
                <a:spLocks noChangeArrowheads="1"/>
              </p:cNvSpPr>
              <p:nvPr/>
            </p:nvSpPr>
            <p:spPr bwMode="auto">
              <a:xfrm>
                <a:off x="172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6" name="Rectangle 87"/>
              <p:cNvSpPr>
                <a:spLocks noChangeArrowheads="1"/>
              </p:cNvSpPr>
              <p:nvPr/>
            </p:nvSpPr>
            <p:spPr bwMode="auto">
              <a:xfrm>
                <a:off x="220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7" name="Rectangle 88"/>
              <p:cNvSpPr>
                <a:spLocks noChangeArrowheads="1"/>
              </p:cNvSpPr>
              <p:nvPr/>
            </p:nvSpPr>
            <p:spPr bwMode="auto">
              <a:xfrm>
                <a:off x="268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8" name="Rectangle 89"/>
              <p:cNvSpPr>
                <a:spLocks noChangeArrowheads="1"/>
              </p:cNvSpPr>
              <p:nvPr/>
            </p:nvSpPr>
            <p:spPr bwMode="auto">
              <a:xfrm>
                <a:off x="316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89" name="Rectangle 90"/>
              <p:cNvSpPr>
                <a:spLocks noChangeArrowheads="1"/>
              </p:cNvSpPr>
              <p:nvPr/>
            </p:nvSpPr>
            <p:spPr bwMode="auto">
              <a:xfrm>
                <a:off x="364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0" name="Rectangle 91"/>
              <p:cNvSpPr>
                <a:spLocks noChangeArrowheads="1"/>
              </p:cNvSpPr>
              <p:nvPr/>
            </p:nvSpPr>
            <p:spPr bwMode="auto">
              <a:xfrm>
                <a:off x="412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1" name="Rectangle 92"/>
              <p:cNvSpPr>
                <a:spLocks noChangeArrowheads="1"/>
              </p:cNvSpPr>
              <p:nvPr/>
            </p:nvSpPr>
            <p:spPr bwMode="auto">
              <a:xfrm>
                <a:off x="4608" y="144"/>
                <a:ext cx="480" cy="432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92" name="Text Box 93"/>
              <p:cNvSpPr txBox="1">
                <a:spLocks noChangeArrowheads="1"/>
              </p:cNvSpPr>
              <p:nvPr/>
            </p:nvSpPr>
            <p:spPr bwMode="auto">
              <a:xfrm>
                <a:off x="288" y="144"/>
                <a:ext cx="528" cy="44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sz="4000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90</a:t>
                </a:r>
              </a:p>
            </p:txBody>
          </p:sp>
        </p:grpSp>
        <p:sp>
          <p:nvSpPr>
            <p:cNvPr id="48" name="Rectangle 94"/>
            <p:cNvSpPr>
              <a:spLocks noChangeArrowheads="1"/>
            </p:cNvSpPr>
            <p:nvPr/>
          </p:nvSpPr>
          <p:spPr bwMode="auto">
            <a:xfrm>
              <a:off x="28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9" name="Rectangle 95"/>
            <p:cNvSpPr>
              <a:spLocks noChangeArrowheads="1"/>
            </p:cNvSpPr>
            <p:nvPr/>
          </p:nvSpPr>
          <p:spPr bwMode="auto">
            <a:xfrm>
              <a:off x="76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0" name="Rectangle 96"/>
            <p:cNvSpPr>
              <a:spLocks noChangeArrowheads="1"/>
            </p:cNvSpPr>
            <p:nvPr/>
          </p:nvSpPr>
          <p:spPr bwMode="auto">
            <a:xfrm>
              <a:off x="124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1" name="Rectangle 97"/>
            <p:cNvSpPr>
              <a:spLocks noChangeArrowheads="1"/>
            </p:cNvSpPr>
            <p:nvPr/>
          </p:nvSpPr>
          <p:spPr bwMode="auto">
            <a:xfrm>
              <a:off x="172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2" name="Rectangle 98"/>
            <p:cNvSpPr>
              <a:spLocks noChangeArrowheads="1"/>
            </p:cNvSpPr>
            <p:nvPr/>
          </p:nvSpPr>
          <p:spPr bwMode="auto">
            <a:xfrm>
              <a:off x="220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3" name="Rectangle 99"/>
            <p:cNvSpPr>
              <a:spLocks noChangeArrowheads="1"/>
            </p:cNvSpPr>
            <p:nvPr/>
          </p:nvSpPr>
          <p:spPr bwMode="auto">
            <a:xfrm>
              <a:off x="268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4" name="Rectangle 100"/>
            <p:cNvSpPr>
              <a:spLocks noChangeArrowheads="1"/>
            </p:cNvSpPr>
            <p:nvPr/>
          </p:nvSpPr>
          <p:spPr bwMode="auto">
            <a:xfrm>
              <a:off x="316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5" name="Rectangle 101"/>
            <p:cNvSpPr>
              <a:spLocks noChangeArrowheads="1"/>
            </p:cNvSpPr>
            <p:nvPr/>
          </p:nvSpPr>
          <p:spPr bwMode="auto">
            <a:xfrm>
              <a:off x="364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6" name="Rectangle 102"/>
            <p:cNvSpPr>
              <a:spLocks noChangeArrowheads="1"/>
            </p:cNvSpPr>
            <p:nvPr/>
          </p:nvSpPr>
          <p:spPr bwMode="auto">
            <a:xfrm>
              <a:off x="412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7" name="Rectangle 103"/>
            <p:cNvSpPr>
              <a:spLocks noChangeArrowheads="1"/>
            </p:cNvSpPr>
            <p:nvPr/>
          </p:nvSpPr>
          <p:spPr bwMode="auto">
            <a:xfrm>
              <a:off x="4608" y="3168"/>
              <a:ext cx="480" cy="43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8" name="Text Box 104"/>
            <p:cNvSpPr txBox="1">
              <a:spLocks noChangeArrowheads="1"/>
            </p:cNvSpPr>
            <p:nvPr/>
          </p:nvSpPr>
          <p:spPr bwMode="auto">
            <a:xfrm>
              <a:off x="720" y="144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11</a:t>
              </a:r>
            </a:p>
          </p:txBody>
        </p:sp>
        <p:sp>
          <p:nvSpPr>
            <p:cNvPr id="59" name="Text Box 105"/>
            <p:cNvSpPr txBox="1">
              <a:spLocks noChangeArrowheads="1"/>
            </p:cNvSpPr>
            <p:nvPr/>
          </p:nvSpPr>
          <p:spPr bwMode="auto">
            <a:xfrm>
              <a:off x="4128" y="144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18</a:t>
              </a:r>
            </a:p>
          </p:txBody>
        </p:sp>
        <p:sp>
          <p:nvSpPr>
            <p:cNvPr id="60" name="Text Box 106"/>
            <p:cNvSpPr txBox="1">
              <a:spLocks noChangeArrowheads="1"/>
            </p:cNvSpPr>
            <p:nvPr/>
          </p:nvSpPr>
          <p:spPr bwMode="auto">
            <a:xfrm>
              <a:off x="768" y="1008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31</a:t>
              </a:r>
            </a:p>
          </p:txBody>
        </p:sp>
        <p:sp>
          <p:nvSpPr>
            <p:cNvPr id="61" name="Text Box 107"/>
            <p:cNvSpPr txBox="1">
              <a:spLocks noChangeArrowheads="1"/>
            </p:cNvSpPr>
            <p:nvPr/>
          </p:nvSpPr>
          <p:spPr bwMode="auto">
            <a:xfrm>
              <a:off x="768" y="1872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51</a:t>
              </a:r>
            </a:p>
          </p:txBody>
        </p:sp>
        <p:sp>
          <p:nvSpPr>
            <p:cNvPr id="62" name="Text Box 108"/>
            <p:cNvSpPr txBox="1">
              <a:spLocks noChangeArrowheads="1"/>
            </p:cNvSpPr>
            <p:nvPr/>
          </p:nvSpPr>
          <p:spPr bwMode="auto">
            <a:xfrm>
              <a:off x="1248" y="576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22</a:t>
              </a:r>
            </a:p>
          </p:txBody>
        </p:sp>
        <p:sp>
          <p:nvSpPr>
            <p:cNvPr id="63" name="Text Box 109"/>
            <p:cNvSpPr txBox="1">
              <a:spLocks noChangeArrowheads="1"/>
            </p:cNvSpPr>
            <p:nvPr/>
          </p:nvSpPr>
          <p:spPr bwMode="auto">
            <a:xfrm>
              <a:off x="1248" y="2304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62</a:t>
              </a:r>
            </a:p>
          </p:txBody>
        </p:sp>
        <p:sp>
          <p:nvSpPr>
            <p:cNvPr id="64" name="Text Box 110"/>
            <p:cNvSpPr txBox="1">
              <a:spLocks noChangeArrowheads="1"/>
            </p:cNvSpPr>
            <p:nvPr/>
          </p:nvSpPr>
          <p:spPr bwMode="auto">
            <a:xfrm>
              <a:off x="1248" y="3168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82</a:t>
              </a:r>
            </a:p>
          </p:txBody>
        </p:sp>
        <p:sp>
          <p:nvSpPr>
            <p:cNvPr id="65" name="Text Box 111"/>
            <p:cNvSpPr txBox="1">
              <a:spLocks noChangeArrowheads="1"/>
            </p:cNvSpPr>
            <p:nvPr/>
          </p:nvSpPr>
          <p:spPr bwMode="auto">
            <a:xfrm>
              <a:off x="1728" y="1440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43</a:t>
              </a:r>
            </a:p>
          </p:txBody>
        </p:sp>
        <p:sp>
          <p:nvSpPr>
            <p:cNvPr id="66" name="Text Box 112"/>
            <p:cNvSpPr txBox="1">
              <a:spLocks noChangeArrowheads="1"/>
            </p:cNvSpPr>
            <p:nvPr/>
          </p:nvSpPr>
          <p:spPr bwMode="auto">
            <a:xfrm>
              <a:off x="1728" y="2736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73</a:t>
              </a:r>
            </a:p>
          </p:txBody>
        </p:sp>
        <p:sp>
          <p:nvSpPr>
            <p:cNvPr id="67" name="Text Box 113"/>
            <p:cNvSpPr txBox="1">
              <a:spLocks noChangeArrowheads="1"/>
            </p:cNvSpPr>
            <p:nvPr/>
          </p:nvSpPr>
          <p:spPr bwMode="auto">
            <a:xfrm>
              <a:off x="2208" y="1872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54</a:t>
              </a:r>
            </a:p>
          </p:txBody>
        </p:sp>
        <p:sp>
          <p:nvSpPr>
            <p:cNvPr id="68" name="Text Box 114"/>
            <p:cNvSpPr txBox="1">
              <a:spLocks noChangeArrowheads="1"/>
            </p:cNvSpPr>
            <p:nvPr/>
          </p:nvSpPr>
          <p:spPr bwMode="auto">
            <a:xfrm>
              <a:off x="2208" y="3600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94</a:t>
              </a:r>
            </a:p>
          </p:txBody>
        </p:sp>
        <p:sp>
          <p:nvSpPr>
            <p:cNvPr id="69" name="Text Box 115"/>
            <p:cNvSpPr txBox="1">
              <a:spLocks noChangeArrowheads="1"/>
            </p:cNvSpPr>
            <p:nvPr/>
          </p:nvSpPr>
          <p:spPr bwMode="auto">
            <a:xfrm>
              <a:off x="2688" y="576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25</a:t>
              </a:r>
            </a:p>
          </p:txBody>
        </p:sp>
        <p:sp>
          <p:nvSpPr>
            <p:cNvPr id="70" name="Text Box 116"/>
            <p:cNvSpPr txBox="1">
              <a:spLocks noChangeArrowheads="1"/>
            </p:cNvSpPr>
            <p:nvPr/>
          </p:nvSpPr>
          <p:spPr bwMode="auto">
            <a:xfrm>
              <a:off x="2688" y="1008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35</a:t>
              </a:r>
            </a:p>
          </p:txBody>
        </p:sp>
        <p:sp>
          <p:nvSpPr>
            <p:cNvPr id="71" name="Text Box 117"/>
            <p:cNvSpPr txBox="1">
              <a:spLocks noChangeArrowheads="1"/>
            </p:cNvSpPr>
            <p:nvPr/>
          </p:nvSpPr>
          <p:spPr bwMode="auto">
            <a:xfrm>
              <a:off x="2688" y="3168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85</a:t>
              </a:r>
            </a:p>
          </p:txBody>
        </p:sp>
        <p:sp>
          <p:nvSpPr>
            <p:cNvPr id="72" name="Text Box 118"/>
            <p:cNvSpPr txBox="1">
              <a:spLocks noChangeArrowheads="1"/>
            </p:cNvSpPr>
            <p:nvPr/>
          </p:nvSpPr>
          <p:spPr bwMode="auto">
            <a:xfrm>
              <a:off x="3168" y="576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26</a:t>
              </a:r>
            </a:p>
          </p:txBody>
        </p:sp>
        <p:sp>
          <p:nvSpPr>
            <p:cNvPr id="73" name="Text Box 119"/>
            <p:cNvSpPr txBox="1">
              <a:spLocks noChangeArrowheads="1"/>
            </p:cNvSpPr>
            <p:nvPr/>
          </p:nvSpPr>
          <p:spPr bwMode="auto">
            <a:xfrm>
              <a:off x="3168" y="2304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66</a:t>
              </a:r>
            </a:p>
          </p:txBody>
        </p:sp>
        <p:sp>
          <p:nvSpPr>
            <p:cNvPr id="74" name="Text Box 120"/>
            <p:cNvSpPr txBox="1">
              <a:spLocks noChangeArrowheads="1"/>
            </p:cNvSpPr>
            <p:nvPr/>
          </p:nvSpPr>
          <p:spPr bwMode="auto">
            <a:xfrm>
              <a:off x="3168" y="2736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76</a:t>
              </a:r>
            </a:p>
          </p:txBody>
        </p:sp>
        <p:sp>
          <p:nvSpPr>
            <p:cNvPr id="75" name="Text Box 121"/>
            <p:cNvSpPr txBox="1">
              <a:spLocks noChangeArrowheads="1"/>
            </p:cNvSpPr>
            <p:nvPr/>
          </p:nvSpPr>
          <p:spPr bwMode="auto">
            <a:xfrm>
              <a:off x="3648" y="1440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47</a:t>
              </a:r>
            </a:p>
          </p:txBody>
        </p:sp>
        <p:sp>
          <p:nvSpPr>
            <p:cNvPr id="76" name="Text Box 122"/>
            <p:cNvSpPr txBox="1">
              <a:spLocks noChangeArrowheads="1"/>
            </p:cNvSpPr>
            <p:nvPr/>
          </p:nvSpPr>
          <p:spPr bwMode="auto">
            <a:xfrm>
              <a:off x="3648" y="3168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87</a:t>
              </a:r>
            </a:p>
          </p:txBody>
        </p:sp>
        <p:sp>
          <p:nvSpPr>
            <p:cNvPr id="77" name="Text Box 123"/>
            <p:cNvSpPr txBox="1">
              <a:spLocks noChangeArrowheads="1"/>
            </p:cNvSpPr>
            <p:nvPr/>
          </p:nvSpPr>
          <p:spPr bwMode="auto">
            <a:xfrm>
              <a:off x="3648" y="3600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97</a:t>
              </a:r>
            </a:p>
          </p:txBody>
        </p:sp>
        <p:sp>
          <p:nvSpPr>
            <p:cNvPr id="78" name="Text Box 124"/>
            <p:cNvSpPr txBox="1">
              <a:spLocks noChangeArrowheads="1"/>
            </p:cNvSpPr>
            <p:nvPr/>
          </p:nvSpPr>
          <p:spPr bwMode="auto">
            <a:xfrm>
              <a:off x="4128" y="1008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38</a:t>
              </a:r>
            </a:p>
          </p:txBody>
        </p:sp>
        <p:sp>
          <p:nvSpPr>
            <p:cNvPr id="79" name="Text Box 125"/>
            <p:cNvSpPr txBox="1">
              <a:spLocks noChangeArrowheads="1"/>
            </p:cNvSpPr>
            <p:nvPr/>
          </p:nvSpPr>
          <p:spPr bwMode="auto">
            <a:xfrm>
              <a:off x="4128" y="2304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68</a:t>
              </a:r>
            </a:p>
          </p:txBody>
        </p:sp>
        <p:sp>
          <p:nvSpPr>
            <p:cNvPr id="80" name="Text Box 126"/>
            <p:cNvSpPr txBox="1">
              <a:spLocks noChangeArrowheads="1"/>
            </p:cNvSpPr>
            <p:nvPr/>
          </p:nvSpPr>
          <p:spPr bwMode="auto">
            <a:xfrm>
              <a:off x="4608" y="576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29</a:t>
              </a:r>
            </a:p>
          </p:txBody>
        </p:sp>
        <p:sp>
          <p:nvSpPr>
            <p:cNvPr id="81" name="Text Box 127"/>
            <p:cNvSpPr txBox="1">
              <a:spLocks noChangeArrowheads="1"/>
            </p:cNvSpPr>
            <p:nvPr/>
          </p:nvSpPr>
          <p:spPr bwMode="auto">
            <a:xfrm>
              <a:off x="4608" y="1872"/>
              <a:ext cx="528" cy="44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400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59</a:t>
              </a:r>
            </a:p>
          </p:txBody>
        </p:sp>
      </p:grpSp>
      <p:sp>
        <p:nvSpPr>
          <p:cNvPr id="126" name="Text Box 128"/>
          <p:cNvSpPr txBox="1">
            <a:spLocks noChangeArrowheads="1"/>
          </p:cNvSpPr>
          <p:nvPr/>
        </p:nvSpPr>
        <p:spPr bwMode="auto">
          <a:xfrm>
            <a:off x="2286000" y="374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27" name="Text Box 129"/>
          <p:cNvSpPr txBox="1">
            <a:spLocks noChangeArrowheads="1"/>
          </p:cNvSpPr>
          <p:nvPr/>
        </p:nvSpPr>
        <p:spPr bwMode="auto">
          <a:xfrm>
            <a:off x="3810000" y="363538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28" name="Text Box 130"/>
          <p:cNvSpPr txBox="1">
            <a:spLocks noChangeArrowheads="1"/>
          </p:cNvSpPr>
          <p:nvPr/>
        </p:nvSpPr>
        <p:spPr bwMode="auto">
          <a:xfrm>
            <a:off x="7620000" y="374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29" name="Text Box 131"/>
          <p:cNvSpPr txBox="1">
            <a:spLocks noChangeArrowheads="1"/>
          </p:cNvSpPr>
          <p:nvPr/>
        </p:nvSpPr>
        <p:spPr bwMode="auto">
          <a:xfrm>
            <a:off x="6096000" y="374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30" name="Text Box 132"/>
          <p:cNvSpPr txBox="1">
            <a:spLocks noChangeArrowheads="1"/>
          </p:cNvSpPr>
          <p:nvPr/>
        </p:nvSpPr>
        <p:spPr bwMode="auto">
          <a:xfrm>
            <a:off x="5334000" y="374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31" name="Text Box 133"/>
          <p:cNvSpPr txBox="1">
            <a:spLocks noChangeArrowheads="1"/>
          </p:cNvSpPr>
          <p:nvPr/>
        </p:nvSpPr>
        <p:spPr bwMode="auto">
          <a:xfrm>
            <a:off x="4572000" y="363538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32" name="Text Box 134"/>
          <p:cNvSpPr txBox="1">
            <a:spLocks noChangeArrowheads="1"/>
          </p:cNvSpPr>
          <p:nvPr/>
        </p:nvSpPr>
        <p:spPr bwMode="auto">
          <a:xfrm>
            <a:off x="3124200" y="363538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33" name="Text Box 135"/>
          <p:cNvSpPr txBox="1">
            <a:spLocks noChangeArrowheads="1"/>
          </p:cNvSpPr>
          <p:nvPr/>
        </p:nvSpPr>
        <p:spPr bwMode="auto">
          <a:xfrm>
            <a:off x="6934200" y="1060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34" name="Text Box 136"/>
          <p:cNvSpPr txBox="1">
            <a:spLocks noChangeArrowheads="1"/>
          </p:cNvSpPr>
          <p:nvPr/>
        </p:nvSpPr>
        <p:spPr bwMode="auto">
          <a:xfrm>
            <a:off x="6172200" y="1060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35" name="Text Box 137"/>
          <p:cNvSpPr txBox="1">
            <a:spLocks noChangeArrowheads="1"/>
          </p:cNvSpPr>
          <p:nvPr/>
        </p:nvSpPr>
        <p:spPr bwMode="auto">
          <a:xfrm>
            <a:off x="3886200" y="1060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36" name="Text Box 138"/>
          <p:cNvSpPr txBox="1">
            <a:spLocks noChangeArrowheads="1"/>
          </p:cNvSpPr>
          <p:nvPr/>
        </p:nvSpPr>
        <p:spPr bwMode="auto">
          <a:xfrm>
            <a:off x="3124200" y="1060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37" name="Text Box 139"/>
          <p:cNvSpPr txBox="1">
            <a:spLocks noChangeArrowheads="1"/>
          </p:cNvSpPr>
          <p:nvPr/>
        </p:nvSpPr>
        <p:spPr bwMode="auto">
          <a:xfrm>
            <a:off x="1600200" y="1060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38" name="Text Box 140"/>
          <p:cNvSpPr txBox="1">
            <a:spLocks noChangeArrowheads="1"/>
          </p:cNvSpPr>
          <p:nvPr/>
        </p:nvSpPr>
        <p:spPr bwMode="auto">
          <a:xfrm>
            <a:off x="7620000" y="1746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39</a:t>
            </a:r>
          </a:p>
        </p:txBody>
      </p:sp>
      <p:sp>
        <p:nvSpPr>
          <p:cNvPr id="139" name="Text Box 141"/>
          <p:cNvSpPr txBox="1">
            <a:spLocks noChangeArrowheads="1"/>
          </p:cNvSpPr>
          <p:nvPr/>
        </p:nvSpPr>
        <p:spPr bwMode="auto">
          <a:xfrm>
            <a:off x="6096000" y="1746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37</a:t>
            </a:r>
          </a:p>
        </p:txBody>
      </p:sp>
      <p:sp>
        <p:nvSpPr>
          <p:cNvPr id="140" name="Text Box 142"/>
          <p:cNvSpPr txBox="1">
            <a:spLocks noChangeArrowheads="1"/>
          </p:cNvSpPr>
          <p:nvPr/>
        </p:nvSpPr>
        <p:spPr bwMode="auto">
          <a:xfrm>
            <a:off x="5334000" y="1746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36</a:t>
            </a:r>
          </a:p>
        </p:txBody>
      </p:sp>
      <p:sp>
        <p:nvSpPr>
          <p:cNvPr id="141" name="Text Box 143"/>
          <p:cNvSpPr txBox="1">
            <a:spLocks noChangeArrowheads="1"/>
          </p:cNvSpPr>
          <p:nvPr/>
        </p:nvSpPr>
        <p:spPr bwMode="auto">
          <a:xfrm>
            <a:off x="3810000" y="1746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34</a:t>
            </a:r>
          </a:p>
        </p:txBody>
      </p:sp>
      <p:sp>
        <p:nvSpPr>
          <p:cNvPr id="142" name="Text Box 144"/>
          <p:cNvSpPr txBox="1">
            <a:spLocks noChangeArrowheads="1"/>
          </p:cNvSpPr>
          <p:nvPr/>
        </p:nvSpPr>
        <p:spPr bwMode="auto">
          <a:xfrm>
            <a:off x="3048000" y="1746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33</a:t>
            </a:r>
          </a:p>
        </p:txBody>
      </p:sp>
      <p:sp>
        <p:nvSpPr>
          <p:cNvPr id="143" name="Text Box 145"/>
          <p:cNvSpPr txBox="1">
            <a:spLocks noChangeArrowheads="1"/>
          </p:cNvSpPr>
          <p:nvPr/>
        </p:nvSpPr>
        <p:spPr bwMode="auto">
          <a:xfrm>
            <a:off x="2286000" y="1746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144" name="Text Box 146"/>
          <p:cNvSpPr txBox="1">
            <a:spLocks noChangeArrowheads="1"/>
          </p:cNvSpPr>
          <p:nvPr/>
        </p:nvSpPr>
        <p:spPr bwMode="auto">
          <a:xfrm>
            <a:off x="762000" y="1746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45" name="Text Box 147"/>
          <p:cNvSpPr txBox="1">
            <a:spLocks noChangeArrowheads="1"/>
          </p:cNvSpPr>
          <p:nvPr/>
        </p:nvSpPr>
        <p:spPr bwMode="auto">
          <a:xfrm>
            <a:off x="7620000" y="2432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49</a:t>
            </a:r>
          </a:p>
        </p:txBody>
      </p:sp>
      <p:sp>
        <p:nvSpPr>
          <p:cNvPr id="146" name="Text Box 148"/>
          <p:cNvSpPr txBox="1">
            <a:spLocks noChangeArrowheads="1"/>
          </p:cNvSpPr>
          <p:nvPr/>
        </p:nvSpPr>
        <p:spPr bwMode="auto">
          <a:xfrm>
            <a:off x="6858000" y="2432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48</a:t>
            </a:r>
          </a:p>
        </p:txBody>
      </p:sp>
      <p:sp>
        <p:nvSpPr>
          <p:cNvPr id="147" name="Text Box 149"/>
          <p:cNvSpPr txBox="1">
            <a:spLocks noChangeArrowheads="1"/>
          </p:cNvSpPr>
          <p:nvPr/>
        </p:nvSpPr>
        <p:spPr bwMode="auto">
          <a:xfrm>
            <a:off x="5334000" y="2432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46</a:t>
            </a:r>
          </a:p>
        </p:txBody>
      </p:sp>
      <p:sp>
        <p:nvSpPr>
          <p:cNvPr id="148" name="Text Box 150"/>
          <p:cNvSpPr txBox="1">
            <a:spLocks noChangeArrowheads="1"/>
          </p:cNvSpPr>
          <p:nvPr/>
        </p:nvSpPr>
        <p:spPr bwMode="auto">
          <a:xfrm>
            <a:off x="4572000" y="2432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149" name="Text Box 151"/>
          <p:cNvSpPr txBox="1">
            <a:spLocks noChangeArrowheads="1"/>
          </p:cNvSpPr>
          <p:nvPr/>
        </p:nvSpPr>
        <p:spPr bwMode="auto">
          <a:xfrm>
            <a:off x="1524000" y="2432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41</a:t>
            </a:r>
          </a:p>
        </p:txBody>
      </p:sp>
      <p:sp>
        <p:nvSpPr>
          <p:cNvPr id="150" name="Text Box 152"/>
          <p:cNvSpPr txBox="1">
            <a:spLocks noChangeArrowheads="1"/>
          </p:cNvSpPr>
          <p:nvPr/>
        </p:nvSpPr>
        <p:spPr bwMode="auto">
          <a:xfrm>
            <a:off x="2286000" y="2432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42</a:t>
            </a:r>
          </a:p>
        </p:txBody>
      </p:sp>
      <p:sp>
        <p:nvSpPr>
          <p:cNvPr id="151" name="Text Box 153"/>
          <p:cNvSpPr txBox="1">
            <a:spLocks noChangeArrowheads="1"/>
          </p:cNvSpPr>
          <p:nvPr/>
        </p:nvSpPr>
        <p:spPr bwMode="auto">
          <a:xfrm>
            <a:off x="3810000" y="2432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44</a:t>
            </a:r>
          </a:p>
        </p:txBody>
      </p:sp>
      <p:sp>
        <p:nvSpPr>
          <p:cNvPr id="152" name="Text Box 154"/>
          <p:cNvSpPr txBox="1">
            <a:spLocks noChangeArrowheads="1"/>
          </p:cNvSpPr>
          <p:nvPr/>
        </p:nvSpPr>
        <p:spPr bwMode="auto">
          <a:xfrm>
            <a:off x="6858000" y="31178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58</a:t>
            </a:r>
          </a:p>
        </p:txBody>
      </p:sp>
      <p:sp>
        <p:nvSpPr>
          <p:cNvPr id="153" name="Text Box 155"/>
          <p:cNvSpPr txBox="1">
            <a:spLocks noChangeArrowheads="1"/>
          </p:cNvSpPr>
          <p:nvPr/>
        </p:nvSpPr>
        <p:spPr bwMode="auto">
          <a:xfrm>
            <a:off x="6096000" y="31178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57</a:t>
            </a:r>
          </a:p>
        </p:txBody>
      </p:sp>
      <p:sp>
        <p:nvSpPr>
          <p:cNvPr id="154" name="Text Box 156"/>
          <p:cNvSpPr txBox="1">
            <a:spLocks noChangeArrowheads="1"/>
          </p:cNvSpPr>
          <p:nvPr/>
        </p:nvSpPr>
        <p:spPr bwMode="auto">
          <a:xfrm>
            <a:off x="5334000" y="31178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56</a:t>
            </a:r>
          </a:p>
        </p:txBody>
      </p:sp>
      <p:sp>
        <p:nvSpPr>
          <p:cNvPr id="155" name="Text Box 157"/>
          <p:cNvSpPr txBox="1">
            <a:spLocks noChangeArrowheads="1"/>
          </p:cNvSpPr>
          <p:nvPr/>
        </p:nvSpPr>
        <p:spPr bwMode="auto">
          <a:xfrm>
            <a:off x="4572000" y="31178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56" name="Text Box 158"/>
          <p:cNvSpPr txBox="1">
            <a:spLocks noChangeArrowheads="1"/>
          </p:cNvSpPr>
          <p:nvPr/>
        </p:nvSpPr>
        <p:spPr bwMode="auto">
          <a:xfrm>
            <a:off x="3048000" y="31178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53</a:t>
            </a:r>
          </a:p>
        </p:txBody>
      </p:sp>
      <p:sp>
        <p:nvSpPr>
          <p:cNvPr id="157" name="Text Box 159"/>
          <p:cNvSpPr txBox="1">
            <a:spLocks noChangeArrowheads="1"/>
          </p:cNvSpPr>
          <p:nvPr/>
        </p:nvSpPr>
        <p:spPr bwMode="auto">
          <a:xfrm>
            <a:off x="2286000" y="31178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52</a:t>
            </a:r>
          </a:p>
        </p:txBody>
      </p:sp>
      <p:sp>
        <p:nvSpPr>
          <p:cNvPr id="158" name="Text Box 160"/>
          <p:cNvSpPr txBox="1">
            <a:spLocks noChangeArrowheads="1"/>
          </p:cNvSpPr>
          <p:nvPr/>
        </p:nvSpPr>
        <p:spPr bwMode="auto">
          <a:xfrm>
            <a:off x="762000" y="31178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59" name="Text Box 161"/>
          <p:cNvSpPr txBox="1">
            <a:spLocks noChangeArrowheads="1"/>
          </p:cNvSpPr>
          <p:nvPr/>
        </p:nvSpPr>
        <p:spPr bwMode="auto">
          <a:xfrm>
            <a:off x="7620000" y="3803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69</a:t>
            </a:r>
          </a:p>
        </p:txBody>
      </p:sp>
      <p:sp>
        <p:nvSpPr>
          <p:cNvPr id="160" name="Text Box 162"/>
          <p:cNvSpPr txBox="1">
            <a:spLocks noChangeArrowheads="1"/>
          </p:cNvSpPr>
          <p:nvPr/>
        </p:nvSpPr>
        <p:spPr bwMode="auto">
          <a:xfrm>
            <a:off x="6096000" y="3803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67</a:t>
            </a:r>
          </a:p>
        </p:txBody>
      </p:sp>
      <p:sp>
        <p:nvSpPr>
          <p:cNvPr id="161" name="Text Box 163"/>
          <p:cNvSpPr txBox="1">
            <a:spLocks noChangeArrowheads="1"/>
          </p:cNvSpPr>
          <p:nvPr/>
        </p:nvSpPr>
        <p:spPr bwMode="auto">
          <a:xfrm>
            <a:off x="4572000" y="3803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65</a:t>
            </a:r>
          </a:p>
        </p:txBody>
      </p:sp>
      <p:sp>
        <p:nvSpPr>
          <p:cNvPr id="162" name="Text Box 164"/>
          <p:cNvSpPr txBox="1">
            <a:spLocks noChangeArrowheads="1"/>
          </p:cNvSpPr>
          <p:nvPr/>
        </p:nvSpPr>
        <p:spPr bwMode="auto">
          <a:xfrm>
            <a:off x="3810000" y="3803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64</a:t>
            </a:r>
          </a:p>
        </p:txBody>
      </p:sp>
      <p:sp>
        <p:nvSpPr>
          <p:cNvPr id="163" name="Text Box 165"/>
          <p:cNvSpPr txBox="1">
            <a:spLocks noChangeArrowheads="1"/>
          </p:cNvSpPr>
          <p:nvPr/>
        </p:nvSpPr>
        <p:spPr bwMode="auto">
          <a:xfrm>
            <a:off x="3048000" y="3803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63</a:t>
            </a:r>
          </a:p>
        </p:txBody>
      </p:sp>
      <p:sp>
        <p:nvSpPr>
          <p:cNvPr id="164" name="Text Box 166"/>
          <p:cNvSpPr txBox="1">
            <a:spLocks noChangeArrowheads="1"/>
          </p:cNvSpPr>
          <p:nvPr/>
        </p:nvSpPr>
        <p:spPr bwMode="auto">
          <a:xfrm>
            <a:off x="1524000" y="3803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61</a:t>
            </a:r>
          </a:p>
        </p:txBody>
      </p:sp>
      <p:sp>
        <p:nvSpPr>
          <p:cNvPr id="165" name="Text Box 167"/>
          <p:cNvSpPr txBox="1">
            <a:spLocks noChangeArrowheads="1"/>
          </p:cNvSpPr>
          <p:nvPr/>
        </p:nvSpPr>
        <p:spPr bwMode="auto">
          <a:xfrm>
            <a:off x="762000" y="38036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166" name="Text Box 168"/>
          <p:cNvSpPr txBox="1">
            <a:spLocks noChangeArrowheads="1"/>
          </p:cNvSpPr>
          <p:nvPr/>
        </p:nvSpPr>
        <p:spPr bwMode="auto">
          <a:xfrm>
            <a:off x="7620000" y="4489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79</a:t>
            </a:r>
          </a:p>
        </p:txBody>
      </p:sp>
      <p:sp>
        <p:nvSpPr>
          <p:cNvPr id="167" name="Text Box 169"/>
          <p:cNvSpPr txBox="1">
            <a:spLocks noChangeArrowheads="1"/>
          </p:cNvSpPr>
          <p:nvPr/>
        </p:nvSpPr>
        <p:spPr bwMode="auto">
          <a:xfrm>
            <a:off x="6858000" y="4489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78</a:t>
            </a:r>
          </a:p>
        </p:txBody>
      </p:sp>
      <p:sp>
        <p:nvSpPr>
          <p:cNvPr id="168" name="Text Box 170"/>
          <p:cNvSpPr txBox="1">
            <a:spLocks noChangeArrowheads="1"/>
          </p:cNvSpPr>
          <p:nvPr/>
        </p:nvSpPr>
        <p:spPr bwMode="auto">
          <a:xfrm>
            <a:off x="6096000" y="4489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77</a:t>
            </a:r>
          </a:p>
        </p:txBody>
      </p:sp>
      <p:sp>
        <p:nvSpPr>
          <p:cNvPr id="169" name="Text Box 171"/>
          <p:cNvSpPr txBox="1">
            <a:spLocks noChangeArrowheads="1"/>
          </p:cNvSpPr>
          <p:nvPr/>
        </p:nvSpPr>
        <p:spPr bwMode="auto">
          <a:xfrm>
            <a:off x="4572000" y="4489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75</a:t>
            </a:r>
          </a:p>
        </p:txBody>
      </p:sp>
      <p:sp>
        <p:nvSpPr>
          <p:cNvPr id="170" name="Text Box 172"/>
          <p:cNvSpPr txBox="1">
            <a:spLocks noChangeArrowheads="1"/>
          </p:cNvSpPr>
          <p:nvPr/>
        </p:nvSpPr>
        <p:spPr bwMode="auto">
          <a:xfrm>
            <a:off x="3810000" y="4489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74</a:t>
            </a:r>
          </a:p>
        </p:txBody>
      </p:sp>
      <p:sp>
        <p:nvSpPr>
          <p:cNvPr id="171" name="Text Box 173"/>
          <p:cNvSpPr txBox="1">
            <a:spLocks noChangeArrowheads="1"/>
          </p:cNvSpPr>
          <p:nvPr/>
        </p:nvSpPr>
        <p:spPr bwMode="auto">
          <a:xfrm>
            <a:off x="2286000" y="4489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72</a:t>
            </a:r>
          </a:p>
        </p:txBody>
      </p:sp>
      <p:sp>
        <p:nvSpPr>
          <p:cNvPr id="172" name="Text Box 174"/>
          <p:cNvSpPr txBox="1">
            <a:spLocks noChangeArrowheads="1"/>
          </p:cNvSpPr>
          <p:nvPr/>
        </p:nvSpPr>
        <p:spPr bwMode="auto">
          <a:xfrm>
            <a:off x="1524000" y="44894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71</a:t>
            </a:r>
          </a:p>
        </p:txBody>
      </p:sp>
      <p:sp>
        <p:nvSpPr>
          <p:cNvPr id="173" name="Text Box 175"/>
          <p:cNvSpPr txBox="1">
            <a:spLocks noChangeArrowheads="1"/>
          </p:cNvSpPr>
          <p:nvPr/>
        </p:nvSpPr>
        <p:spPr bwMode="auto">
          <a:xfrm>
            <a:off x="7620000" y="5175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89</a:t>
            </a:r>
          </a:p>
        </p:txBody>
      </p:sp>
      <p:sp>
        <p:nvSpPr>
          <p:cNvPr id="174" name="Text Box 176"/>
          <p:cNvSpPr txBox="1">
            <a:spLocks noChangeArrowheads="1"/>
          </p:cNvSpPr>
          <p:nvPr/>
        </p:nvSpPr>
        <p:spPr bwMode="auto">
          <a:xfrm>
            <a:off x="6858000" y="5175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88</a:t>
            </a:r>
          </a:p>
        </p:txBody>
      </p:sp>
      <p:sp>
        <p:nvSpPr>
          <p:cNvPr id="175" name="Text Box 177"/>
          <p:cNvSpPr txBox="1">
            <a:spLocks noChangeArrowheads="1"/>
          </p:cNvSpPr>
          <p:nvPr/>
        </p:nvSpPr>
        <p:spPr bwMode="auto">
          <a:xfrm>
            <a:off x="5334000" y="5175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86</a:t>
            </a:r>
          </a:p>
        </p:txBody>
      </p:sp>
      <p:sp>
        <p:nvSpPr>
          <p:cNvPr id="176" name="Text Box 178"/>
          <p:cNvSpPr txBox="1">
            <a:spLocks noChangeArrowheads="1"/>
          </p:cNvSpPr>
          <p:nvPr/>
        </p:nvSpPr>
        <p:spPr bwMode="auto">
          <a:xfrm>
            <a:off x="3810000" y="5175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84</a:t>
            </a:r>
          </a:p>
        </p:txBody>
      </p:sp>
      <p:sp>
        <p:nvSpPr>
          <p:cNvPr id="177" name="Text Box 179"/>
          <p:cNvSpPr txBox="1">
            <a:spLocks noChangeArrowheads="1"/>
          </p:cNvSpPr>
          <p:nvPr/>
        </p:nvSpPr>
        <p:spPr bwMode="auto">
          <a:xfrm>
            <a:off x="3048000" y="5175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83</a:t>
            </a:r>
          </a:p>
        </p:txBody>
      </p:sp>
      <p:sp>
        <p:nvSpPr>
          <p:cNvPr id="178" name="Text Box 180"/>
          <p:cNvSpPr txBox="1">
            <a:spLocks noChangeArrowheads="1"/>
          </p:cNvSpPr>
          <p:nvPr/>
        </p:nvSpPr>
        <p:spPr bwMode="auto">
          <a:xfrm>
            <a:off x="1524000" y="5175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81</a:t>
            </a:r>
          </a:p>
        </p:txBody>
      </p:sp>
      <p:sp>
        <p:nvSpPr>
          <p:cNvPr id="179" name="Text Box 182"/>
          <p:cNvSpPr txBox="1">
            <a:spLocks noChangeArrowheads="1"/>
          </p:cNvSpPr>
          <p:nvPr/>
        </p:nvSpPr>
        <p:spPr bwMode="auto">
          <a:xfrm>
            <a:off x="7696200" y="5861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99</a:t>
            </a:r>
          </a:p>
        </p:txBody>
      </p:sp>
      <p:sp>
        <p:nvSpPr>
          <p:cNvPr id="180" name="Text Box 183"/>
          <p:cNvSpPr txBox="1">
            <a:spLocks noChangeArrowheads="1"/>
          </p:cNvSpPr>
          <p:nvPr/>
        </p:nvSpPr>
        <p:spPr bwMode="auto">
          <a:xfrm>
            <a:off x="6934200" y="5861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98</a:t>
            </a:r>
          </a:p>
        </p:txBody>
      </p:sp>
      <p:sp>
        <p:nvSpPr>
          <p:cNvPr id="181" name="Text Box 184"/>
          <p:cNvSpPr txBox="1">
            <a:spLocks noChangeArrowheads="1"/>
          </p:cNvSpPr>
          <p:nvPr/>
        </p:nvSpPr>
        <p:spPr bwMode="auto">
          <a:xfrm>
            <a:off x="5410200" y="5861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96</a:t>
            </a:r>
          </a:p>
        </p:txBody>
      </p:sp>
      <p:sp>
        <p:nvSpPr>
          <p:cNvPr id="182" name="Text Box 185"/>
          <p:cNvSpPr txBox="1">
            <a:spLocks noChangeArrowheads="1"/>
          </p:cNvSpPr>
          <p:nvPr/>
        </p:nvSpPr>
        <p:spPr bwMode="auto">
          <a:xfrm>
            <a:off x="4648200" y="5861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95</a:t>
            </a:r>
          </a:p>
        </p:txBody>
      </p:sp>
      <p:sp>
        <p:nvSpPr>
          <p:cNvPr id="183" name="Text Box 186"/>
          <p:cNvSpPr txBox="1">
            <a:spLocks noChangeArrowheads="1"/>
          </p:cNvSpPr>
          <p:nvPr/>
        </p:nvSpPr>
        <p:spPr bwMode="auto">
          <a:xfrm>
            <a:off x="3124200" y="5861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93</a:t>
            </a:r>
          </a:p>
        </p:txBody>
      </p:sp>
      <p:sp>
        <p:nvSpPr>
          <p:cNvPr id="184" name="Text Box 187"/>
          <p:cNvSpPr txBox="1">
            <a:spLocks noChangeArrowheads="1"/>
          </p:cNvSpPr>
          <p:nvPr/>
        </p:nvSpPr>
        <p:spPr bwMode="auto">
          <a:xfrm>
            <a:off x="2362200" y="5861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92</a:t>
            </a:r>
          </a:p>
        </p:txBody>
      </p:sp>
      <p:sp>
        <p:nvSpPr>
          <p:cNvPr id="185" name="Text Box 188"/>
          <p:cNvSpPr txBox="1">
            <a:spLocks noChangeArrowheads="1"/>
          </p:cNvSpPr>
          <p:nvPr/>
        </p:nvSpPr>
        <p:spPr bwMode="auto">
          <a:xfrm>
            <a:off x="1600200" y="58610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91</a:t>
            </a:r>
          </a:p>
        </p:txBody>
      </p:sp>
      <p:sp>
        <p:nvSpPr>
          <p:cNvPr id="186" name="Text Box 190"/>
          <p:cNvSpPr txBox="1">
            <a:spLocks noChangeArrowheads="1"/>
          </p:cNvSpPr>
          <p:nvPr/>
        </p:nvSpPr>
        <p:spPr bwMode="auto">
          <a:xfrm>
            <a:off x="762000" y="5175250"/>
            <a:ext cx="838200" cy="7016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193726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000"/>
                            </p:stCondLst>
                            <p:childTnLst>
                              <p:par>
                                <p:cTn id="1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500"/>
                            </p:stCondLst>
                            <p:childTnLst>
                              <p:par>
                                <p:cTn id="1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00"/>
                            </p:stCondLst>
                            <p:childTnLst>
                              <p:par>
                                <p:cTn id="18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500"/>
                            </p:stCondLst>
                            <p:childTnLst>
                              <p:par>
                                <p:cTn id="19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3000"/>
                            </p:stCondLst>
                            <p:childTnLst>
                              <p:par>
                                <p:cTn id="19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500"/>
                            </p:stCondLst>
                            <p:childTnLst>
                              <p:par>
                                <p:cTn id="2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000"/>
                            </p:stCondLst>
                            <p:childTnLst>
                              <p:par>
                                <p:cTn id="2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00"/>
                            </p:stCondLst>
                            <p:childTnLst>
                              <p:par>
                                <p:cTn id="2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000"/>
                            </p:stCondLst>
                            <p:childTnLst>
                              <p:par>
                                <p:cTn id="2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500"/>
                            </p:stCondLst>
                            <p:childTnLst>
                              <p:par>
                                <p:cTn id="2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3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500"/>
                            </p:stCondLst>
                            <p:childTnLst>
                              <p:par>
                                <p:cTn id="2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3000"/>
                            </p:stCondLst>
                            <p:childTnLst>
                              <p:par>
                                <p:cTn id="2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5" grpId="0"/>
      <p:bldP spid="156" grpId="0"/>
      <p:bldP spid="157" grpId="0"/>
      <p:bldP spid="158" grpId="0"/>
      <p:bldP spid="159" grpId="0"/>
      <p:bldP spid="160" grpId="0"/>
      <p:bldP spid="161" grpId="0"/>
      <p:bldP spid="162" grpId="0"/>
      <p:bldP spid="163" grpId="0"/>
      <p:bldP spid="164" grpId="0"/>
      <p:bldP spid="165" grpId="0"/>
      <p:bldP spid="166" grpId="0"/>
      <p:bldP spid="167" grpId="0"/>
      <p:bldP spid="168" grpId="0"/>
      <p:bldP spid="169" grpId="0"/>
      <p:bldP spid="170" grpId="0"/>
      <p:bldP spid="171" grpId="0"/>
      <p:bldP spid="172" grpId="0"/>
      <p:bldP spid="173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1" grpId="0"/>
      <p:bldP spid="182" grpId="0"/>
      <p:bldP spid="183" grpId="0"/>
      <p:bldP spid="184" grpId="0"/>
      <p:bldP spid="185" grpId="0"/>
      <p:bldP spid="1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/>
          <p:cNvSpPr txBox="1"/>
          <p:nvPr/>
        </p:nvSpPr>
        <p:spPr>
          <a:xfrm>
            <a:off x="457200" y="12192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  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57200" y="2192592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vi-VN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57200" y="3657600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vi-VN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236918" y="2131036"/>
            <a:ext cx="175260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248400" y="3620869"/>
            <a:ext cx="175260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99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" name="Picture 6" descr="une rose dans un coeur">
            <a:hlinkClick r:id="rId2" tooltip="Agrandir l'image de endjetsesfolies.centerblog.net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67400"/>
            <a:ext cx="1001110" cy="990600"/>
          </a:xfrm>
          <a:prstGeom prst="rect">
            <a:avLst/>
          </a:prstGeom>
          <a:noFill/>
        </p:spPr>
      </p:pic>
      <p:pic>
        <p:nvPicPr>
          <p:cNvPr id="85" name="Picture 4" descr="Ligne de fleurs">
            <a:hlinkClick r:id="rId4" tooltip="Agrandir l'image de endjetsesfolies.centerblog.net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172200"/>
            <a:ext cx="902652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2" grpId="0"/>
      <p:bldP spid="8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b="1"/>
          </a:p>
        </p:txBody>
      </p:sp>
      <p:pic>
        <p:nvPicPr>
          <p:cNvPr id="4" name="Picture 2" descr="Trang3.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689725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2819400" y="1066800"/>
            <a:ext cx="4724400" cy="609600"/>
            <a:chOff x="2819400" y="1143000"/>
            <a:chExt cx="4724400" cy="609600"/>
          </a:xfrm>
        </p:grpSpPr>
        <p:sp>
          <p:nvSpPr>
            <p:cNvPr id="6" name="TextBox 5"/>
            <p:cNvSpPr txBox="1"/>
            <p:nvPr/>
          </p:nvSpPr>
          <p:spPr>
            <a:xfrm>
              <a:off x="2819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4290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13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386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14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720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15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816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912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17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934200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19</a:t>
              </a:r>
              <a:endParaRPr lang="vi-VN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209800" y="1676400"/>
            <a:ext cx="4724400" cy="609600"/>
            <a:chOff x="2819400" y="1143000"/>
            <a:chExt cx="4724400" cy="609600"/>
          </a:xfrm>
        </p:grpSpPr>
        <p:sp>
          <p:nvSpPr>
            <p:cNvPr id="14" name="TextBox 13"/>
            <p:cNvSpPr txBox="1"/>
            <p:nvPr/>
          </p:nvSpPr>
          <p:spPr>
            <a:xfrm>
              <a:off x="2819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21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62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23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720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24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008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27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34200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28</a:t>
              </a:r>
              <a:endParaRPr lang="vi-V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76400" y="2286000"/>
            <a:ext cx="6019800" cy="609600"/>
            <a:chOff x="2819400" y="1143000"/>
            <a:chExt cx="4724400" cy="609600"/>
          </a:xfrm>
        </p:grpSpPr>
        <p:sp>
          <p:nvSpPr>
            <p:cNvPr id="20" name="TextBox 19"/>
            <p:cNvSpPr txBox="1"/>
            <p:nvPr/>
          </p:nvSpPr>
          <p:spPr>
            <a:xfrm>
              <a:off x="2819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6466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32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83284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33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661704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34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55874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36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03716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37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934200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39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271252" y="2895600"/>
            <a:ext cx="5424941" cy="609600"/>
            <a:chOff x="3286249" y="1143000"/>
            <a:chExt cx="4257551" cy="609600"/>
          </a:xfrm>
        </p:grpSpPr>
        <p:sp>
          <p:nvSpPr>
            <p:cNvPr id="28" name="TextBox 27"/>
            <p:cNvSpPr txBox="1"/>
            <p:nvPr/>
          </p:nvSpPr>
          <p:spPr>
            <a:xfrm>
              <a:off x="328624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41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76466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42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67328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44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4012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45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55874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46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51558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48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934200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49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676400" y="3505200"/>
            <a:ext cx="5501148" cy="609600"/>
            <a:chOff x="2819400" y="1066800"/>
            <a:chExt cx="4317357" cy="609600"/>
          </a:xfrm>
        </p:grpSpPr>
        <p:sp>
          <p:nvSpPr>
            <p:cNvPr id="36" name="TextBox 35"/>
            <p:cNvSpPr txBox="1"/>
            <p:nvPr/>
          </p:nvSpPr>
          <p:spPr>
            <a:xfrm>
              <a:off x="2819400" y="10916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50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764666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52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183284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53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140124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55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558742" y="10916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56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037163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57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527157" y="10668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58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600200" y="4114800"/>
            <a:ext cx="6172200" cy="609600"/>
            <a:chOff x="2819400" y="1143000"/>
            <a:chExt cx="4844005" cy="609600"/>
          </a:xfrm>
        </p:grpSpPr>
        <p:sp>
          <p:nvSpPr>
            <p:cNvPr id="44" name="TextBox 43"/>
            <p:cNvSpPr txBox="1"/>
            <p:nvPr/>
          </p:nvSpPr>
          <p:spPr>
            <a:xfrm>
              <a:off x="28194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57623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61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24308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63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21507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64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199927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65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096965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67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053805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69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271252" y="4724400"/>
            <a:ext cx="5501148" cy="609600"/>
            <a:chOff x="3465658" y="1143000"/>
            <a:chExt cx="4317360" cy="609600"/>
          </a:xfrm>
        </p:grpSpPr>
        <p:sp>
          <p:nvSpPr>
            <p:cNvPr id="52" name="TextBox 51"/>
            <p:cNvSpPr txBox="1"/>
            <p:nvPr/>
          </p:nvSpPr>
          <p:spPr>
            <a:xfrm>
              <a:off x="346565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71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88427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72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85269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74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31953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75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216577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77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64676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78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173418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79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661652" y="5334000"/>
            <a:ext cx="6110749" cy="609600"/>
            <a:chOff x="2927431" y="1143000"/>
            <a:chExt cx="4795778" cy="609600"/>
          </a:xfrm>
        </p:grpSpPr>
        <p:sp>
          <p:nvSpPr>
            <p:cNvPr id="60" name="TextBox 59"/>
            <p:cNvSpPr txBox="1"/>
            <p:nvPr/>
          </p:nvSpPr>
          <p:spPr>
            <a:xfrm>
              <a:off x="2927431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80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405851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81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30288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83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78131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84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67834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86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635188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88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113609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89</a:t>
              </a:r>
              <a:endParaRPr lang="vi-VN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271252" y="5867400"/>
            <a:ext cx="5501148" cy="609600"/>
            <a:chOff x="3286249" y="1143000"/>
            <a:chExt cx="4317359" cy="609600"/>
          </a:xfrm>
        </p:grpSpPr>
        <p:sp>
          <p:nvSpPr>
            <p:cNvPr id="68" name="TextBox 67"/>
            <p:cNvSpPr txBox="1"/>
            <p:nvPr/>
          </p:nvSpPr>
          <p:spPr>
            <a:xfrm>
              <a:off x="3286249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91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764666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92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183284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93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091900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95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55874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96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527162" y="116782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98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994008" y="1143000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99</a:t>
              </a:r>
              <a:endParaRPr lang="vi-VN" sz="32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5" name="Picture 6" descr="une rose dans un coeur">
            <a:hlinkClick r:id="rId4" tooltip="Agrandir l'image de endjetsesfolies.centerblog.net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867400"/>
            <a:ext cx="1001110" cy="990600"/>
          </a:xfrm>
          <a:prstGeom prst="rect">
            <a:avLst/>
          </a:prstGeom>
          <a:noFill/>
        </p:spPr>
      </p:pic>
      <p:sp>
        <p:nvSpPr>
          <p:cNvPr id="78" name="Oval 77"/>
          <p:cNvSpPr/>
          <p:nvPr/>
        </p:nvSpPr>
        <p:spPr>
          <a:xfrm>
            <a:off x="1676400" y="1066800"/>
            <a:ext cx="5334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79" name="Oval 78"/>
          <p:cNvSpPr/>
          <p:nvPr/>
        </p:nvSpPr>
        <p:spPr>
          <a:xfrm>
            <a:off x="7010400" y="5791200"/>
            <a:ext cx="533400" cy="6858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/>
          <p:cNvSpPr txBox="1"/>
          <p:nvPr/>
        </p:nvSpPr>
        <p:spPr>
          <a:xfrm>
            <a:off x="381000" y="1524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3.  </a:t>
            </a:r>
            <a:endParaRPr lang="vi-VN" sz="32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57200" y="877669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39 ;  </a:t>
            </a:r>
            <a:endParaRPr lang="vi-VN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57200" y="1853625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90 ;  </a:t>
            </a:r>
            <a:endParaRPr lang="vi-VN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9144000" y="688538"/>
            <a:ext cx="17526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40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9144000" y="1777425"/>
            <a:ext cx="17526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89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81000" y="3011269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99 ;  </a:t>
            </a:r>
            <a:endParaRPr lang="vi-VN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81000" y="4154269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liền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99 ;  </a:t>
            </a:r>
            <a:endParaRPr lang="vi-VN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144000" y="3011269"/>
            <a:ext cx="17526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98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9144000" y="4154269"/>
            <a:ext cx="17526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100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" name="Picture 6" descr="une rose dans un coeur">
            <a:hlinkClick r:id="rId2" tooltip="Agrandir l'image de endjetsesfolies.centerblog.net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67400"/>
            <a:ext cx="1001110" cy="990600"/>
          </a:xfrm>
          <a:prstGeom prst="rect">
            <a:avLst/>
          </a:prstGeom>
          <a:noFill/>
        </p:spPr>
      </p:pic>
      <p:pic>
        <p:nvPicPr>
          <p:cNvPr id="85" name="Picture 4" descr="Ligne de fleurs">
            <a:hlinkClick r:id="rId4" tooltip="Agrandir l'image de endjetsesfolies.centerblog.net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172200"/>
            <a:ext cx="9026526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5 -4.62428E-6 L -0.49583 0.0027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06358E-6 L -0.3875 -0.0025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4624E-7 L -0.39583 -0.0136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00" y="-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98844E-6 L -0.42916 -0.0025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8" grpId="0" animBg="1"/>
      <p:bldP spid="79" grpId="0" animBg="1"/>
      <p:bldP spid="80" grpId="0"/>
      <p:bldP spid="81" grpId="0"/>
      <p:bldP spid="82" grpId="0" animBg="1"/>
      <p:bldP spid="8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453</Words>
  <Application>Microsoft Office PowerPoint</Application>
  <PresentationFormat>On-screen Show (4:3)</PresentationFormat>
  <Paragraphs>269</Paragraphs>
  <Slides>12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KTC_Computer</dc:creator>
  <cp:lastModifiedBy>Admin</cp:lastModifiedBy>
  <cp:revision>51</cp:revision>
  <dcterms:created xsi:type="dcterms:W3CDTF">2006-08-16T00:00:00Z</dcterms:created>
  <dcterms:modified xsi:type="dcterms:W3CDTF">2020-09-07T06:12:25Z</dcterms:modified>
</cp:coreProperties>
</file>