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301" r:id="rId4"/>
    <p:sldId id="295" r:id="rId5"/>
    <p:sldId id="257" r:id="rId6"/>
    <p:sldId id="258" r:id="rId7"/>
    <p:sldId id="288" r:id="rId8"/>
    <p:sldId id="259" r:id="rId9"/>
    <p:sldId id="319" r:id="rId10"/>
    <p:sldId id="324" r:id="rId11"/>
    <p:sldId id="300" r:id="rId12"/>
    <p:sldId id="298" r:id="rId13"/>
    <p:sldId id="286" r:id="rId14"/>
    <p:sldId id="314" r:id="rId15"/>
    <p:sldId id="315" r:id="rId16"/>
    <p:sldId id="321" r:id="rId17"/>
    <p:sldId id="311" r:id="rId18"/>
    <p:sldId id="293" r:id="rId19"/>
    <p:sldId id="29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0" autoAdjust="0"/>
    <p:restoredTop sz="94660"/>
  </p:normalViewPr>
  <p:slideViewPr>
    <p:cSldViewPr snapToGrid="0">
      <p:cViewPr>
        <p:scale>
          <a:sx n="62" d="100"/>
          <a:sy n="62" d="100"/>
        </p:scale>
        <p:origin x="-25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7340C0-365D-44B0-BBBD-C449516E3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B495A0-3498-4904-863F-9C884B75BD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6172E8-4558-4180-9B7C-806307E63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67B9C0-3C95-4673-A283-0E22043A6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3C96E0-68EA-47FA-9367-B8D85C8F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44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FEB50C-30E0-4EA5-BCE3-E318C908A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7C1C69E-6F77-4DBF-8566-A799C647C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8B593A-DDEC-4F65-AAE2-8730861BF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553B28-71F1-4B18-9135-C3518AF0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B676BB-BCEF-4707-9AB0-692C868AF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1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9AFA20-6660-482E-A893-0386A1FA4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C8DB9D6-AC84-4C87-B9EF-6E4F97449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CCF155-475C-40F4-8C01-B06F198FE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97EA46-4347-461C-B6AA-415E35EB2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ED3364-FA1F-48B2-92BD-979C25D8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12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8DD8F5-11A4-43D5-9793-3C15213F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41154A-EBC6-4A16-908E-C3A107090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E3BB5A-D5BF-425F-A84A-4FC1E8B3C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CBFF01-3B9C-4F4C-B072-A4D69692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196675-DE06-4918-AFAD-F2DFCEFB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1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050E4A-39E8-4AE2-B985-2ACA62A0E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62EC76-52B5-4997-9E51-56C56D488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FB051D-4436-4AA9-96C9-FF282439B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70C893-BD7B-4111-9E62-F5415BAC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897FC1-1EC1-484D-99C1-D7400F8A8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36B111-B864-489A-8586-ED68E346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C1242E-8A64-419D-A399-4F50F3BA0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2A8783F-B631-4EA1-9039-2555AD82E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DE08B5B-8D81-488C-B522-B62D711BB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528D53-D529-45B5-8494-0E0EEEA85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29C756-A762-4B61-9AB5-FBEDB792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5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CA6573-8200-4075-8B80-7806F9299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01FE75-5C35-413C-9BE1-437606199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467E031-A45A-4CBF-BB4B-A933B29CB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86CA11-7F7B-45BE-BF95-2CD1797984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24C87C-20B2-45EA-BAB0-E0C9CBE2A4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6C1233F-8AAC-4E3F-A7D0-EA2E02E3E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15C1DA7-0540-4A80-B194-74EA54938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229EB6-9BF4-4852-A101-17F74DAEF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8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225877-12D0-4B1C-A110-98BDB3B0A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7A5A968-2FDD-4A8D-BA2D-55D9552A7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2FA7008-68BB-4EC9-A644-36703BE5B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3D496B-57D2-453D-914B-FCDCC611E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1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DD43E34-3C22-4992-8B77-875955001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4E8A8A7-A301-4253-AD43-4A72682AD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66B915-36DF-45F8-BC21-D09B1ADED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4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98D2DF-A7F1-4D51-A624-BF8F96BFA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2F2D2F-5011-4440-B2E6-6C89926D3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48C54-75D6-4B3E-BB9F-C86F15F6D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0B44703-FF49-4E97-9CCC-666101B9C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C18D1E4-E5CA-42A9-9527-22BBEA119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F6A2BF-BF93-4130-B0A3-B5BE61A2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3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4C692A-E0CD-411E-9854-5C601879E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764030E-49D9-45EA-9590-1A4D57EFE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414804-4239-4184-A97B-73CECB356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1BA449-E03F-4F6D-A84F-865E00EC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A77539-01B2-4D80-83BE-40EA4A11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460A4C0-EB6A-47F2-BD21-6EF85DAC7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54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4512FCB-92D7-4A38-8A81-57E21E1E1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3BA39B-5B64-471E-AE0F-828298318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E32658-9F79-4CA2-8B69-A36B77C7D8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54C90-4D53-4956-9C62-70B836054B8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E5B4C4-9506-47B3-AE9A-ED7FFD244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995F2C-7C6C-40B2-BB83-C1AD037F4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38E45-E570-49B2-AB0A-1739EA10D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9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f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995305" y="942938"/>
            <a:ext cx="11061357" cy="5638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vi-VN" sz="5400" i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TRƯỜNG TIỂU </a:t>
            </a:r>
            <a:r>
              <a:rPr lang="vi-VN" sz="5400" i="1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US" sz="5400" i="1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ỌC </a:t>
            </a:r>
            <a:r>
              <a:rPr lang="en-US" sz="5400" i="1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LÊ NGỌC HÂN</a:t>
            </a:r>
            <a:endParaRPr lang="en-US" sz="5400" i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33192" y="2485418"/>
            <a:ext cx="57912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 VIỆT </a:t>
            </a:r>
            <a:r>
              <a:rPr lang="en-US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 </a:t>
            </a:r>
            <a:r>
              <a:rPr lang="vi-VN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4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E0878B4-60E6-40ED-BDF5-169BBAE5A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65" y="1927274"/>
            <a:ext cx="3710868" cy="4451269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xmlns="" id="{CEC3CBAB-31AC-410C-9363-250867C7D3A0}"/>
              </a:ext>
            </a:extLst>
          </p:cNvPr>
          <p:cNvSpPr/>
          <p:nvPr/>
        </p:nvSpPr>
        <p:spPr>
          <a:xfrm>
            <a:off x="5516219" y="1491175"/>
            <a:ext cx="6006905" cy="3108960"/>
          </a:xfrm>
          <a:prstGeom prst="cloudCallout">
            <a:avLst>
              <a:gd name="adj1" fmla="val -83738"/>
              <a:gd name="adj2" fmla="val 650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F0F731-8239-494D-A2B2-A988DC8CA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1507" y="2672861"/>
            <a:ext cx="4791733" cy="8888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vi-VN" sz="7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nối tiếp </a:t>
            </a:r>
            <a:r>
              <a:rPr lang="en-GB" sz="7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7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899235" y="625078"/>
            <a:ext cx="105156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1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290DB5B-D8B1-4C01-9658-06CEC7A64EF2}"/>
              </a:ext>
            </a:extLst>
          </p:cNvPr>
          <p:cNvSpPr/>
          <p:nvPr/>
        </p:nvSpPr>
        <p:spPr>
          <a:xfrm>
            <a:off x="6489551" y="2253923"/>
            <a:ext cx="41432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Tx/>
              <a:buChar char="-"/>
            </a:pP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38F72FF-84F1-4EFE-AB8E-0BE765B1C07B}"/>
              </a:ext>
            </a:extLst>
          </p:cNvPr>
          <p:cNvSpPr/>
          <p:nvPr/>
        </p:nvSpPr>
        <p:spPr>
          <a:xfrm>
            <a:off x="6489551" y="3846249"/>
            <a:ext cx="33980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Tx/>
              <a:buChar char="-"/>
            </a:pPr>
            <a:r>
              <a:rPr lang="en-GB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GB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tráo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290DB5B-D8B1-4C01-9658-06CEC7A64EF2}"/>
              </a:ext>
            </a:extLst>
          </p:cNvPr>
          <p:cNvSpPr/>
          <p:nvPr/>
        </p:nvSpPr>
        <p:spPr>
          <a:xfrm>
            <a:off x="6489551" y="3018174"/>
            <a:ext cx="56170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Tx/>
              <a:buChar char="-"/>
            </a:pPr>
            <a:r>
              <a:rPr lang="vi-VN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 kim hoàn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7930640" y="1745477"/>
            <a:ext cx="3278109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63194" y="1936376"/>
            <a:ext cx="11724" cy="30524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1713085" y="1698382"/>
            <a:ext cx="3328471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1575753" y="2428113"/>
            <a:ext cx="2181498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nuốt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1529308" y="3072214"/>
            <a:ext cx="2181498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ngoạm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1575753" y="3716315"/>
            <a:ext cx="2181498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GB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GB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tráo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1502416" y="4293350"/>
            <a:ext cx="2181498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ỉa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30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A4B5E80-1A5D-4D8C-AD9D-703CEA98B583}"/>
              </a:ext>
            </a:extLst>
          </p:cNvPr>
          <p:cNvSpPr txBox="1">
            <a:spLocks/>
          </p:cNvSpPr>
          <p:nvPr/>
        </p:nvSpPr>
        <p:spPr>
          <a:xfrm>
            <a:off x="838200" y="367888"/>
            <a:ext cx="105156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5BA571-771E-41F3-B75A-4DFBB9D64DEE}"/>
              </a:ext>
            </a:extLst>
          </p:cNvPr>
          <p:cNvSpPr txBox="1"/>
          <p:nvPr/>
        </p:nvSpPr>
        <p:spPr>
          <a:xfrm>
            <a:off x="1691867" y="5922532"/>
            <a:ext cx="3422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Thợ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FED706F-D52C-48DC-B7E2-B918E9842B55}"/>
              </a:ext>
            </a:extLst>
          </p:cNvPr>
          <p:cNvSpPr txBox="1"/>
          <p:nvPr/>
        </p:nvSpPr>
        <p:spPr>
          <a:xfrm>
            <a:off x="8476623" y="5922532"/>
            <a:ext cx="256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Rắn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0C536750-5DB0-4A34-AF7E-EAFAA7423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32" y="1701431"/>
            <a:ext cx="5374171" cy="4030628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62C4B71-9D89-4694-9444-35F6B5A12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05" y="1701431"/>
            <a:ext cx="5736909" cy="403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4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E0878B4-60E6-40ED-BDF5-169BBAE5A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65" y="1927274"/>
            <a:ext cx="3710868" cy="4451269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xmlns="" id="{CEC3CBAB-31AC-410C-9363-250867C7D3A0}"/>
              </a:ext>
            </a:extLst>
          </p:cNvPr>
          <p:cNvSpPr/>
          <p:nvPr/>
        </p:nvSpPr>
        <p:spPr>
          <a:xfrm>
            <a:off x="5327960" y="1617345"/>
            <a:ext cx="6006905" cy="3108960"/>
          </a:xfrm>
          <a:prstGeom prst="cloudCallout">
            <a:avLst>
              <a:gd name="adj1" fmla="val -83738"/>
              <a:gd name="adj2" fmla="val 650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F0F731-8239-494D-A2B2-A988DC8CA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194" y="2899441"/>
            <a:ext cx="5140274" cy="7495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GB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55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FAAB11-7ABC-432A-8933-11FB9D47B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588" y="1771416"/>
            <a:ext cx="11860237" cy="908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 </a:t>
            </a:r>
            <a:r>
              <a:rPr lang="en-US" sz="4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chàng</a:t>
            </a:r>
            <a:r>
              <a:rPr lang="en-US" sz="4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</a:t>
            </a:r>
            <a:r>
              <a:rPr lang="en-US" sz="4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viên</a:t>
            </a:r>
            <a:r>
              <a:rPr lang="en-US" sz="4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ngọc</a:t>
            </a:r>
            <a:r>
              <a:rPr lang="en-US" sz="4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quý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endParaRPr lang="en-US" sz="4000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CA47A75-28B1-4D52-8C2F-18A772BDA81D}"/>
              </a:ext>
            </a:extLst>
          </p:cNvPr>
          <p:cNvGrpSpPr/>
          <p:nvPr/>
        </p:nvGrpSpPr>
        <p:grpSpPr>
          <a:xfrm>
            <a:off x="542359" y="2203797"/>
            <a:ext cx="11169748" cy="2302889"/>
            <a:chOff x="576775" y="2617120"/>
            <a:chExt cx="11169748" cy="3932536"/>
          </a:xfrm>
        </p:grpSpPr>
        <p:sp>
          <p:nvSpPr>
            <p:cNvPr id="7" name="Scroll: Horizontal 6">
              <a:extLst>
                <a:ext uri="{FF2B5EF4-FFF2-40B4-BE49-F238E27FC236}">
                  <a16:creationId xmlns:a16="http://schemas.microsoft.com/office/drawing/2014/main" xmlns="" id="{288C2678-AC99-42D2-9057-AD24FC80E21B}"/>
                </a:ext>
              </a:extLst>
            </p:cNvPr>
            <p:cNvSpPr/>
            <p:nvPr/>
          </p:nvSpPr>
          <p:spPr>
            <a:xfrm>
              <a:off x="576775" y="2617120"/>
              <a:ext cx="11169748" cy="3932536"/>
            </a:xfrm>
            <a:prstGeom prst="horizontalScroll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E4E5109-F06F-4768-838F-5BE0F1AA7BB7}"/>
                </a:ext>
              </a:extLst>
            </p:cNvPr>
            <p:cNvSpPr/>
            <p:nvPr/>
          </p:nvSpPr>
          <p:spPr>
            <a:xfrm>
              <a:off x="1303606" y="3384307"/>
              <a:ext cx="10311619" cy="21259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35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Do </a:t>
              </a:r>
              <a:r>
                <a:rPr lang="en-US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ứu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rắn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</a:t>
              </a:r>
              <a:r>
                <a:rPr lang="vi-VN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ớc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con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rắn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Long V</a:t>
              </a:r>
              <a:r>
                <a:rPr lang="vi-VN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ơng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nên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Long V</a:t>
              </a:r>
              <a:r>
                <a:rPr lang="vi-VN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ơng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tặng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anh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ngọc</a:t>
              </a:r>
              <a:r>
                <a:rPr lang="en-GB" sz="35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35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quý</a:t>
              </a:r>
              <a:endParaRPr lang="en-US" sz="3500" b="1" i="1" dirty="0">
                <a:solidFill>
                  <a:srgbClr val="00206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BEFAAB11-7ABC-432A-8933-11FB9D47BE4A}"/>
              </a:ext>
            </a:extLst>
          </p:cNvPr>
          <p:cNvSpPr txBox="1">
            <a:spLocks/>
          </p:cNvSpPr>
          <p:nvPr/>
        </p:nvSpPr>
        <p:spPr>
          <a:xfrm>
            <a:off x="686970" y="4534119"/>
            <a:ext cx="11860237" cy="908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đã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đánh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tráo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viên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ngọc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quý</a:t>
            </a:r>
            <a:r>
              <a:rPr lang="en-US" sz="4000" b="1" dirty="0" smtClean="0">
                <a:latin typeface="Times New Roman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CA47A75-28B1-4D52-8C2F-18A772BDA81D}"/>
              </a:ext>
            </a:extLst>
          </p:cNvPr>
          <p:cNvGrpSpPr/>
          <p:nvPr/>
        </p:nvGrpSpPr>
        <p:grpSpPr>
          <a:xfrm>
            <a:off x="793232" y="5288257"/>
            <a:ext cx="11263533" cy="1296079"/>
            <a:chOff x="308187" y="2556554"/>
            <a:chExt cx="11169748" cy="2319569"/>
          </a:xfrm>
        </p:grpSpPr>
        <p:sp>
          <p:nvSpPr>
            <p:cNvPr id="13" name="Scroll: Horizontal 6">
              <a:extLst>
                <a:ext uri="{FF2B5EF4-FFF2-40B4-BE49-F238E27FC236}">
                  <a16:creationId xmlns:a16="http://schemas.microsoft.com/office/drawing/2014/main" xmlns="" id="{288C2678-AC99-42D2-9057-AD24FC80E21B}"/>
                </a:ext>
              </a:extLst>
            </p:cNvPr>
            <p:cNvSpPr/>
            <p:nvPr/>
          </p:nvSpPr>
          <p:spPr>
            <a:xfrm>
              <a:off x="308187" y="2556554"/>
              <a:ext cx="11169748" cy="2319569"/>
            </a:xfrm>
            <a:prstGeom prst="horizontalScroll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3E4E5109-F06F-4768-838F-5BE0F1AA7BB7}"/>
                </a:ext>
              </a:extLst>
            </p:cNvPr>
            <p:cNvSpPr/>
            <p:nvPr/>
          </p:nvSpPr>
          <p:spPr>
            <a:xfrm>
              <a:off x="1049892" y="2887221"/>
              <a:ext cx="10260130" cy="13440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thợ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kim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hoàn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đã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đánh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tráo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viên</a:t>
              </a:r>
              <a:r>
                <a:rPr lang="en-US" sz="40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000" b="1" i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ngọc</a:t>
              </a:r>
              <a:endParaRPr lang="en-US" sz="40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363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BEFAAB11-7ABC-432A-8933-11FB9D47BE4A}"/>
              </a:ext>
            </a:extLst>
          </p:cNvPr>
          <p:cNvSpPr txBox="1">
            <a:spLocks/>
          </p:cNvSpPr>
          <p:nvPr/>
        </p:nvSpPr>
        <p:spPr>
          <a:xfrm>
            <a:off x="378320" y="1782654"/>
            <a:ext cx="11385621" cy="9086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Ở </a:t>
            </a:r>
            <a:r>
              <a:rPr lang="en-US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nhà</a:t>
            </a:r>
            <a:r>
              <a:rPr lang="en-US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ng</a:t>
            </a:r>
            <a:r>
              <a:rPr lang="vi-VN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ư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ời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thợ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kim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hoàn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mèo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làm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để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lấy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đ</a:t>
            </a:r>
            <a:r>
              <a:rPr lang="vi-VN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ư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ợc</a:t>
            </a:r>
            <a:r>
              <a:rPr lang="en-GB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ngọc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CA47A75-28B1-4D52-8C2F-18A772BDA81D}"/>
              </a:ext>
            </a:extLst>
          </p:cNvPr>
          <p:cNvGrpSpPr/>
          <p:nvPr/>
        </p:nvGrpSpPr>
        <p:grpSpPr>
          <a:xfrm>
            <a:off x="378320" y="2691306"/>
            <a:ext cx="11169748" cy="1255314"/>
            <a:chOff x="576775" y="2617122"/>
            <a:chExt cx="11169748" cy="2040786"/>
          </a:xfrm>
        </p:grpSpPr>
        <p:sp>
          <p:nvSpPr>
            <p:cNvPr id="13" name="Scroll: Horizontal 6">
              <a:extLst>
                <a:ext uri="{FF2B5EF4-FFF2-40B4-BE49-F238E27FC236}">
                  <a16:creationId xmlns:a16="http://schemas.microsoft.com/office/drawing/2014/main" xmlns="" id="{288C2678-AC99-42D2-9057-AD24FC80E21B}"/>
                </a:ext>
              </a:extLst>
            </p:cNvPr>
            <p:cNvSpPr/>
            <p:nvPr/>
          </p:nvSpPr>
          <p:spPr>
            <a:xfrm>
              <a:off x="576775" y="2617122"/>
              <a:ext cx="11169748" cy="2040786"/>
            </a:xfrm>
            <a:prstGeom prst="horizontalScroll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3E4E5109-F06F-4768-838F-5BE0F1AA7BB7}"/>
                </a:ext>
              </a:extLst>
            </p:cNvPr>
            <p:cNvSpPr/>
            <p:nvPr/>
          </p:nvSpPr>
          <p:spPr>
            <a:xfrm>
              <a:off x="1303606" y="2993554"/>
              <a:ext cx="10311619" cy="10238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3500" b="1" i="1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Mèo</a:t>
              </a:r>
              <a:r>
                <a:rPr lang="en-US" sz="3500" b="1" i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bắt</a:t>
              </a:r>
              <a:r>
                <a:rPr lang="en-US" sz="3500" b="1" i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chuột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phải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đi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tìm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ngọc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và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chuột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đã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tìm</a:t>
              </a:r>
              <a:r>
                <a:rPr lang="en-US" sz="3500" b="1" i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3500" b="1" i="1" dirty="0" err="1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thấy</a:t>
              </a:r>
              <a:endParaRPr lang="en-US" sz="3500" b="1" i="1" dirty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endParaRPr>
            </a:p>
          </p:txBody>
        </p:sp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BEFAAB11-7ABC-432A-8933-11FB9D47B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20" y="4019321"/>
            <a:ext cx="11830175" cy="1114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Khi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ngọc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bị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cá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đớp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mất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chó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mèo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làm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cách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để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lấy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E4E5109-F06F-4768-838F-5BE0F1AA7BB7}"/>
              </a:ext>
            </a:extLst>
          </p:cNvPr>
          <p:cNvSpPr/>
          <p:nvPr/>
        </p:nvSpPr>
        <p:spPr>
          <a:xfrm>
            <a:off x="390880" y="4822928"/>
            <a:ext cx="10684749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rình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gười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nuốt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ngoạm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87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build="p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513611" y="3970433"/>
            <a:ext cx="11383193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Chàng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rỡ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con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0514" y="2141986"/>
            <a:ext cx="108991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Khi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bị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quạ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c</a:t>
            </a:r>
            <a:r>
              <a:rPr lang="vi-VN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ư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ớp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mất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chó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mèo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làm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để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lấy</a:t>
            </a:r>
            <a:r>
              <a:rPr lang="en-GB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E4E5109-F06F-4768-838F-5BE0F1AA7BB7}"/>
              </a:ext>
            </a:extLst>
          </p:cNvPr>
          <p:cNvSpPr/>
          <p:nvPr/>
        </p:nvSpPr>
        <p:spPr>
          <a:xfrm>
            <a:off x="360315" y="2725383"/>
            <a:ext cx="1097059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Mèo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nằm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ph</a:t>
            </a:r>
            <a:r>
              <a:rPr lang="vi-VN" sz="3200" b="1" i="1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ơ</a:t>
            </a:r>
            <a:r>
              <a:rPr lang="en-GB" sz="3200" b="1" i="1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i </a:t>
            </a:r>
            <a:r>
              <a:rPr lang="en-GB" sz="3200" b="1" i="1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bụng</a:t>
            </a:r>
            <a:r>
              <a:rPr lang="en-GB" sz="3200" b="1" i="1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giả</a:t>
            </a:r>
            <a:r>
              <a:rPr lang="en-GB" sz="3200" b="1" i="1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chết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để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lừa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quạ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lấy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lại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ngọc</a:t>
            </a:r>
            <a:r>
              <a:rPr lang="en-GB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  <a:endParaRPr lang="en-US" sz="3200" b="1" i="1" dirty="0">
              <a:solidFill>
                <a:srgbClr val="FF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BEFAAB11-7ABC-432A-8933-11FB9D47BE4A}"/>
              </a:ext>
            </a:extLst>
          </p:cNvPr>
          <p:cNvSpPr txBox="1">
            <a:spLocks/>
          </p:cNvSpPr>
          <p:nvPr/>
        </p:nvSpPr>
        <p:spPr>
          <a:xfrm>
            <a:off x="513610" y="4676934"/>
            <a:ext cx="11860237" cy="642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Tìm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từ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trong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khen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mèo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chó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?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3017520" y="5303409"/>
            <a:ext cx="8879283" cy="14238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E4E5109-F06F-4768-838F-5BE0F1AA7BB7}"/>
              </a:ext>
            </a:extLst>
          </p:cNvPr>
          <p:cNvSpPr/>
          <p:nvPr/>
        </p:nvSpPr>
        <p:spPr>
          <a:xfrm>
            <a:off x="4167051" y="5513029"/>
            <a:ext cx="6994566" cy="70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Thông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minh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tình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endParaRPr lang="en-US" sz="4000" b="1" dirty="0">
              <a:solidFill>
                <a:srgbClr val="FFFF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3611" y="3344655"/>
            <a:ext cx="115095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Khi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chó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mèo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mang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ngọc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về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nhà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thì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thái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độ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chàng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trai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ra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sao</a:t>
            </a:r>
            <a:r>
              <a:rPr lang="en-GB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76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11" grpId="0"/>
      <p:bldP spid="12" grpId="0"/>
      <p:bldP spid="16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EA840B6-4BDF-4C44-ACF9-8205E49F15AB}"/>
              </a:ext>
            </a:extLst>
          </p:cNvPr>
          <p:cNvGrpSpPr/>
          <p:nvPr/>
        </p:nvGrpSpPr>
        <p:grpSpPr>
          <a:xfrm>
            <a:off x="680450" y="3946517"/>
            <a:ext cx="11169748" cy="2911483"/>
            <a:chOff x="1303606" y="2205649"/>
            <a:chExt cx="11169748" cy="2911483"/>
          </a:xfrm>
        </p:grpSpPr>
        <p:sp>
          <p:nvSpPr>
            <p:cNvPr id="9" name="Scroll: Horizontal 8">
              <a:extLst>
                <a:ext uri="{FF2B5EF4-FFF2-40B4-BE49-F238E27FC236}">
                  <a16:creationId xmlns:a16="http://schemas.microsoft.com/office/drawing/2014/main" xmlns="" id="{BC54253F-02EF-4F2E-B64E-0764EA04B9FA}"/>
                </a:ext>
              </a:extLst>
            </p:cNvPr>
            <p:cNvSpPr/>
            <p:nvPr/>
          </p:nvSpPr>
          <p:spPr>
            <a:xfrm>
              <a:off x="1303606" y="2205649"/>
              <a:ext cx="11169748" cy="2911483"/>
            </a:xfrm>
            <a:prstGeom prst="horizontalScroll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Chó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mèo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là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những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con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vật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nuôi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trong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nhà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rất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tình</a:t>
              </a:r>
              <a:r>
                <a:rPr lang="en-GB" sz="4800" b="1" dirty="0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GB" sz="4800" b="1" dirty="0" err="1">
                  <a:solidFill>
                    <a:srgbClr val="FF0000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rPr>
                <a:t>nghĩa</a:t>
              </a:r>
              <a:endPara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DE11A2B-B1B4-4B3B-893C-EB6C17150F52}"/>
                </a:ext>
              </a:extLst>
            </p:cNvPr>
            <p:cNvSpPr/>
            <p:nvPr/>
          </p:nvSpPr>
          <p:spPr>
            <a:xfrm>
              <a:off x="1303606" y="3384307"/>
              <a:ext cx="10311619" cy="8826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US" sz="48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Explosion 2 2"/>
          <p:cNvSpPr/>
          <p:nvPr/>
        </p:nvSpPr>
        <p:spPr>
          <a:xfrm>
            <a:off x="-972314" y="1622277"/>
            <a:ext cx="11689518" cy="290104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GB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GB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GB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GB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04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12CC2E-67C0-4078-A8C9-59FFD41D3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4386" y="2306421"/>
            <a:ext cx="6912512" cy="13255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endParaRPr lang="en-US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90FAF11-879D-4D9A-9DFB-5A5E5A9795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49" y="2138289"/>
            <a:ext cx="3236157" cy="28826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89" y="4349931"/>
            <a:ext cx="2207623" cy="197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9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xmlns="" id="{361E81D4-AFF2-441D-92E8-0CA9D2661A4A}"/>
              </a:ext>
            </a:extLst>
          </p:cNvPr>
          <p:cNvSpPr/>
          <p:nvPr/>
        </p:nvSpPr>
        <p:spPr>
          <a:xfrm>
            <a:off x="130629" y="0"/>
            <a:ext cx="11429999" cy="5865223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D8F91F-4B9E-403F-80AE-AE2CA374F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82" y="146771"/>
            <a:ext cx="5082007" cy="1320800"/>
          </a:xfrm>
        </p:spPr>
        <p:txBody>
          <a:bodyPr>
            <a:normAutofit/>
          </a:bodyPr>
          <a:lstStyle/>
          <a:p>
            <a:pPr algn="ctr"/>
            <a:r>
              <a:rPr lang="en-US" sz="5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0A8A78-D038-40E9-900C-959BBBC13E87}"/>
              </a:ext>
            </a:extLst>
          </p:cNvPr>
          <p:cNvSpPr txBox="1"/>
          <p:nvPr/>
        </p:nvSpPr>
        <p:spPr>
          <a:xfrm>
            <a:off x="393230" y="1417902"/>
            <a:ext cx="55373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3409E0B-C9AF-46F6-92AE-C0E0A5ECED65}"/>
              </a:ext>
            </a:extLst>
          </p:cNvPr>
          <p:cNvSpPr/>
          <p:nvPr/>
        </p:nvSpPr>
        <p:spPr>
          <a:xfrm>
            <a:off x="443582" y="2779078"/>
            <a:ext cx="5813527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Ngô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2A,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Tiểu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Bình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105F1C74-93FC-46FF-8B38-537C866816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042" y="1272209"/>
            <a:ext cx="5378728" cy="5439020"/>
          </a:xfr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21D8F91F-4B9E-403F-80AE-AE2CA374F800}"/>
              </a:ext>
            </a:extLst>
          </p:cNvPr>
          <p:cNvSpPr txBox="1">
            <a:spLocks/>
          </p:cNvSpPr>
          <p:nvPr/>
        </p:nvSpPr>
        <p:spPr>
          <a:xfrm>
            <a:off x="5902512" y="59365"/>
            <a:ext cx="5082007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3" descr="Hinh dong vo tay cho powerpoi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150" y="5895975"/>
            <a:ext cx="10001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698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D8F91F-4B9E-403F-80AE-AE2CA374F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6331" y="249502"/>
            <a:ext cx="6158785" cy="13208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0A8A78-D038-40E9-900C-959BBBC13E87}"/>
              </a:ext>
            </a:extLst>
          </p:cNvPr>
          <p:cNvSpPr txBox="1"/>
          <p:nvPr/>
        </p:nvSpPr>
        <p:spPr>
          <a:xfrm>
            <a:off x="431342" y="1272209"/>
            <a:ext cx="58828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3409E0B-C9AF-46F6-92AE-C0E0A5ECED65}"/>
              </a:ext>
            </a:extLst>
          </p:cNvPr>
          <p:cNvSpPr/>
          <p:nvPr/>
        </p:nvSpPr>
        <p:spPr>
          <a:xfrm>
            <a:off x="91864" y="3445266"/>
            <a:ext cx="578591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thong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thả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tuần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lúc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xmlns="" id="{D42A484B-9A54-4CA8-98F0-694186E32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042" y="1272209"/>
            <a:ext cx="5378728" cy="543902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21D8F91F-4B9E-403F-80AE-AE2CA374F800}"/>
              </a:ext>
            </a:extLst>
          </p:cNvPr>
          <p:cNvSpPr txBox="1">
            <a:spLocks/>
          </p:cNvSpPr>
          <p:nvPr/>
        </p:nvSpPr>
        <p:spPr>
          <a:xfrm>
            <a:off x="413657" y="249502"/>
            <a:ext cx="6158785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miley Face 2"/>
          <p:cNvSpPr/>
          <p:nvPr/>
        </p:nvSpPr>
        <p:spPr>
          <a:xfrm>
            <a:off x="91864" y="5826034"/>
            <a:ext cx="1084217" cy="88519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4495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5000" t="-12000" r="23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8C55EC3-803E-4C03-A8C8-0D8CD7CCB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64194"/>
          </a:xfr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D8F91F-4B9E-403F-80AE-AE2CA374F800}"/>
              </a:ext>
            </a:extLst>
          </p:cNvPr>
          <p:cNvSpPr txBox="1">
            <a:spLocks/>
          </p:cNvSpPr>
          <p:nvPr/>
        </p:nvSpPr>
        <p:spPr>
          <a:xfrm>
            <a:off x="1501051" y="464967"/>
            <a:ext cx="10441577" cy="862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GB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5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E8C96E-D190-4DD4-AA63-26EF8E069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203" y="791471"/>
            <a:ext cx="8840217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8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8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12CC2E-67C0-4078-A8C9-59FFD41D3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575" y="2787579"/>
            <a:ext cx="8567225" cy="13255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9600" b="1" dirty="0" err="1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Tìm</a:t>
            </a:r>
            <a:r>
              <a:rPr lang="en-US" sz="96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ngọc</a:t>
            </a:r>
            <a:endParaRPr lang="en-US" sz="9600" b="1" dirty="0">
              <a:solidFill>
                <a:srgbClr val="00206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8D13848-2F51-4240-BB5D-7B3C9DA1E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523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8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E0878B4-60E6-40ED-BDF5-169BBAE5A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65" y="1927274"/>
            <a:ext cx="3710868" cy="4451269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xmlns="" id="{CEC3CBAB-31AC-410C-9363-250867C7D3A0}"/>
              </a:ext>
            </a:extLst>
          </p:cNvPr>
          <p:cNvSpPr/>
          <p:nvPr/>
        </p:nvSpPr>
        <p:spPr>
          <a:xfrm>
            <a:off x="6492240" y="1266007"/>
            <a:ext cx="4114801" cy="3108960"/>
          </a:xfrm>
          <a:prstGeom prst="cloudCallout">
            <a:avLst>
              <a:gd name="adj1" fmla="val -136119"/>
              <a:gd name="adj2" fmla="val 24154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F0F731-8239-494D-A2B2-A988DC8CA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4349" y="2457403"/>
            <a:ext cx="3572692" cy="6907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vi-VN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câu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70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9CFE1B6D-6979-42FA-B176-B64847042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722" y="1953103"/>
            <a:ext cx="3786051" cy="609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GB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4E9ED27-4267-4303-BBB1-A78FBC5B5088}"/>
              </a:ext>
            </a:extLst>
          </p:cNvPr>
          <p:cNvSpPr txBox="1"/>
          <p:nvPr/>
        </p:nvSpPr>
        <p:spPr>
          <a:xfrm>
            <a:off x="2312125" y="2769326"/>
            <a:ext cx="2586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nuốt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67BB6B-098B-4D60-993C-DE72B1E35DE1}"/>
              </a:ext>
            </a:extLst>
          </p:cNvPr>
          <p:cNvSpPr txBox="1"/>
          <p:nvPr/>
        </p:nvSpPr>
        <p:spPr>
          <a:xfrm>
            <a:off x="2185019" y="4435503"/>
            <a:ext cx="2586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ngoạm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4814DE1-7603-4224-94D5-4126CC602269}"/>
              </a:ext>
            </a:extLst>
          </p:cNvPr>
          <p:cNvSpPr txBox="1"/>
          <p:nvPr/>
        </p:nvSpPr>
        <p:spPr>
          <a:xfrm>
            <a:off x="7420537" y="4458874"/>
            <a:ext cx="2586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rỉa thịt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F5D1B7-D7DE-4CF1-89B5-73E95FAF9677}"/>
              </a:ext>
            </a:extLst>
          </p:cNvPr>
          <p:cNvSpPr txBox="1"/>
          <p:nvPr/>
        </p:nvSpPr>
        <p:spPr>
          <a:xfrm>
            <a:off x="7088776" y="2634950"/>
            <a:ext cx="3557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tráo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FC1B02-086C-439F-978D-43429A00A659}"/>
              </a:ext>
            </a:extLst>
          </p:cNvPr>
          <p:cNvSpPr txBox="1"/>
          <p:nvPr/>
        </p:nvSpPr>
        <p:spPr>
          <a:xfrm>
            <a:off x="2474637" y="2769325"/>
            <a:ext cx="1210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uốt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C1E609-150C-4916-8C8B-86F7FADD2CCA}"/>
              </a:ext>
            </a:extLst>
          </p:cNvPr>
          <p:cNvSpPr txBox="1"/>
          <p:nvPr/>
        </p:nvSpPr>
        <p:spPr>
          <a:xfrm>
            <a:off x="7420537" y="3795017"/>
            <a:ext cx="8926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rỉa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8F55116-069C-4A6B-9F60-EC5363BC574E}"/>
              </a:ext>
            </a:extLst>
          </p:cNvPr>
          <p:cNvSpPr txBox="1"/>
          <p:nvPr/>
        </p:nvSpPr>
        <p:spPr>
          <a:xfrm>
            <a:off x="8313138" y="2628342"/>
            <a:ext cx="766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tr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9E25C5F-8B92-4AD8-9E26-2B00FE6ECFAC}"/>
              </a:ext>
            </a:extLst>
          </p:cNvPr>
          <p:cNvSpPr txBox="1"/>
          <p:nvPr/>
        </p:nvSpPr>
        <p:spPr>
          <a:xfrm>
            <a:off x="2773787" y="3771646"/>
            <a:ext cx="12233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oạm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82FAB7-85AF-49CA-A35C-D5CF1D11451A}"/>
              </a:ext>
            </a:extLst>
          </p:cNvPr>
          <p:cNvSpPr txBox="1"/>
          <p:nvPr/>
        </p:nvSpPr>
        <p:spPr>
          <a:xfrm>
            <a:off x="8605124" y="4444922"/>
            <a:ext cx="892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ịt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43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1" grpId="0"/>
      <p:bldP spid="12" grpId="0"/>
      <p:bldP spid="13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4DD5BB8-EFBE-4511-9C2E-9CDBFAC4B72E}"/>
              </a:ext>
            </a:extLst>
          </p:cNvPr>
          <p:cNvSpPr/>
          <p:nvPr/>
        </p:nvSpPr>
        <p:spPr>
          <a:xfrm>
            <a:off x="284069" y="2156567"/>
            <a:ext cx="11891889" cy="4304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 V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ương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endParaRPr lang="en-US" sz="4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ờ,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ừa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1B533BB-0B78-406A-91C2-2FB516B39E65}"/>
              </a:ext>
            </a:extLst>
          </p:cNvPr>
          <p:cNvSpPr/>
          <p:nvPr/>
        </p:nvSpPr>
        <p:spPr>
          <a:xfrm>
            <a:off x="284069" y="1443353"/>
            <a:ext cx="4903907" cy="768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4000" b="1" u="sng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Ngắt</a:t>
            </a:r>
            <a:r>
              <a:rPr lang="en-US" sz="4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nghỉ</a:t>
            </a:r>
            <a:r>
              <a:rPr lang="en-US" sz="4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4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DE198821-F81B-43EC-B133-4EDB51C921D3}"/>
              </a:ext>
            </a:extLst>
          </p:cNvPr>
          <p:cNvSpPr txBox="1">
            <a:spLocks/>
          </p:cNvSpPr>
          <p:nvPr/>
        </p:nvSpPr>
        <p:spPr>
          <a:xfrm>
            <a:off x="818553" y="1387078"/>
            <a:ext cx="105156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9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A4B5E80-1A5D-4D8C-AD9D-703CEA98B583}"/>
              </a:ext>
            </a:extLst>
          </p:cNvPr>
          <p:cNvSpPr txBox="1">
            <a:spLocks/>
          </p:cNvSpPr>
          <p:nvPr/>
        </p:nvSpPr>
        <p:spPr>
          <a:xfrm>
            <a:off x="838200" y="367888"/>
            <a:ext cx="105156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9CFE1B6D-6979-42FA-B176-B64847042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31" y="1830527"/>
            <a:ext cx="4637314" cy="7977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xmlns="" id="{D95AFF45-E77A-4D60-A199-8031BC592CBB}"/>
              </a:ext>
            </a:extLst>
          </p:cNvPr>
          <p:cNvSpPr txBox="1">
            <a:spLocks/>
          </p:cNvSpPr>
          <p:nvPr/>
        </p:nvSpPr>
        <p:spPr>
          <a:xfrm>
            <a:off x="4562119" y="1841690"/>
            <a:ext cx="7217093" cy="116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 err="1" smtClean="0">
                <a:latin typeface="Times New Roman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xmlns="" id="{D95AFF45-E77A-4D60-A199-8031BC592CBB}"/>
              </a:ext>
            </a:extLst>
          </p:cNvPr>
          <p:cNvSpPr txBox="1">
            <a:spLocks/>
          </p:cNvSpPr>
          <p:nvPr/>
        </p:nvSpPr>
        <p:spPr>
          <a:xfrm>
            <a:off x="410310" y="2462496"/>
            <a:ext cx="11676185" cy="116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 1: Từ Xưa có chàng trai......ngọc quý.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xmlns="" id="{D95AFF45-E77A-4D60-A199-8031BC592CBB}"/>
              </a:ext>
            </a:extLst>
          </p:cNvPr>
          <p:cNvSpPr txBox="1">
            <a:spLocks/>
          </p:cNvSpPr>
          <p:nvPr/>
        </p:nvSpPr>
        <p:spPr>
          <a:xfrm>
            <a:off x="363416" y="3245666"/>
            <a:ext cx="12133385" cy="116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 2: Từ Có người thợ kim......đi tìm ngọc.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xmlns="" id="{D95AFF45-E77A-4D60-A199-8031BC592CBB}"/>
              </a:ext>
            </a:extLst>
          </p:cNvPr>
          <p:cNvSpPr txBox="1">
            <a:spLocks/>
          </p:cNvSpPr>
          <p:nvPr/>
        </p:nvSpPr>
        <p:spPr>
          <a:xfrm>
            <a:off x="351690" y="4565899"/>
            <a:ext cx="12133385" cy="116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 4: Từ Ra về......lấy lại.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xmlns="" id="{D95AFF45-E77A-4D60-A199-8031BC592CBB}"/>
              </a:ext>
            </a:extLst>
          </p:cNvPr>
          <p:cNvSpPr txBox="1">
            <a:spLocks/>
          </p:cNvSpPr>
          <p:nvPr/>
        </p:nvSpPr>
        <p:spPr>
          <a:xfrm>
            <a:off x="410310" y="3878710"/>
            <a:ext cx="12133385" cy="116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 3: Từ Đến nhà thợ kim......tìm được.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xmlns="" id="{D95AFF45-E77A-4D60-A199-8031BC592CBB}"/>
              </a:ext>
            </a:extLst>
          </p:cNvPr>
          <p:cNvSpPr txBox="1">
            <a:spLocks/>
          </p:cNvSpPr>
          <p:nvPr/>
        </p:nvSpPr>
        <p:spPr>
          <a:xfrm>
            <a:off x="351694" y="5156516"/>
            <a:ext cx="12133385" cy="116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 5: Từ Lần này......trả lại ngọc.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xmlns="" id="{D95AFF45-E77A-4D60-A199-8031BC592CBB}"/>
              </a:ext>
            </a:extLst>
          </p:cNvPr>
          <p:cNvSpPr txBox="1">
            <a:spLocks/>
          </p:cNvSpPr>
          <p:nvPr/>
        </p:nvSpPr>
        <p:spPr>
          <a:xfrm>
            <a:off x="351694" y="5742666"/>
            <a:ext cx="12133385" cy="116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 6: Còn lại.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E439C013-4CFE-4E04-B569-831A4A523C3D}"/>
              </a:ext>
            </a:extLst>
          </p:cNvPr>
          <p:cNvSpPr txBox="1">
            <a:spLocks/>
          </p:cNvSpPr>
          <p:nvPr/>
        </p:nvSpPr>
        <p:spPr>
          <a:xfrm>
            <a:off x="3632886" y="1220927"/>
            <a:ext cx="4751707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17: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2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6" grpId="0"/>
      <p:bldP spid="7" grpId="0"/>
      <p:bldP spid="9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583</Words>
  <Application>Microsoft Office PowerPoint</Application>
  <PresentationFormat>Custom</PresentationFormat>
  <Paragraphs>70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Kiểm tra bài cũ:</vt:lpstr>
      <vt:lpstr>Thời gian biểu</vt:lpstr>
      <vt:lpstr>PowerPoint Presentation</vt:lpstr>
      <vt:lpstr>Tập đọc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QUÂN HOÀNG XUÂN</dc:creator>
  <cp:lastModifiedBy>SKY</cp:lastModifiedBy>
  <cp:revision>94</cp:revision>
  <dcterms:created xsi:type="dcterms:W3CDTF">2019-01-30T14:42:45Z</dcterms:created>
  <dcterms:modified xsi:type="dcterms:W3CDTF">2021-03-05T07:29:35Z</dcterms:modified>
</cp:coreProperties>
</file>