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wma" ContentType="audio/x-ms-wma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21"/>
  </p:notesMasterIdLst>
  <p:sldIdLst>
    <p:sldId id="334" r:id="rId2"/>
    <p:sldId id="335" r:id="rId3"/>
    <p:sldId id="337" r:id="rId4"/>
    <p:sldId id="336" r:id="rId5"/>
    <p:sldId id="332" r:id="rId6"/>
    <p:sldId id="313" r:id="rId7"/>
    <p:sldId id="325" r:id="rId8"/>
    <p:sldId id="340" r:id="rId9"/>
    <p:sldId id="341" r:id="rId10"/>
    <p:sldId id="342" r:id="rId11"/>
    <p:sldId id="343" r:id="rId12"/>
    <p:sldId id="344" r:id="rId13"/>
    <p:sldId id="345" r:id="rId14"/>
    <p:sldId id="346" r:id="rId15"/>
    <p:sldId id="348" r:id="rId16"/>
    <p:sldId id="338" r:id="rId17"/>
    <p:sldId id="339" r:id="rId18"/>
    <p:sldId id="349" r:id="rId19"/>
    <p:sldId id="309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006600"/>
    <a:srgbClr val="003300"/>
    <a:srgbClr val="CCFFFF"/>
    <a:srgbClr val="99FFCC"/>
    <a:srgbClr val="66FFCC"/>
    <a:srgbClr val="FFFF66"/>
    <a:srgbClr val="0000CC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0" autoAdjust="0"/>
    <p:restoredTop sz="94664" autoAdjust="0"/>
  </p:normalViewPr>
  <p:slideViewPr>
    <p:cSldViewPr>
      <p:cViewPr>
        <p:scale>
          <a:sx n="73" d="100"/>
          <a:sy n="73" d="100"/>
        </p:scale>
        <p:origin x="1200" y="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0206AEC-3C3A-49CA-8EFB-470F79303A8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0391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9026D857-8021-40C3-B993-7FF1812FBD55}" type="slidenum">
              <a:rPr lang="en-US" sz="1200" smtClean="0">
                <a:latin typeface="Arial" charset="0"/>
                <a:cs typeface="Arial" charset="0"/>
              </a:rPr>
              <a:pPr eaLnBrk="1" hangingPunct="1"/>
              <a:t>1</a:t>
            </a:fld>
            <a:endParaRPr lang="en-US" sz="120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757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206AEC-3C3A-49CA-8EFB-470F79303A8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803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10B3479-E41C-4479-8FFF-9F2C8809447D}" type="slidenum">
              <a:rPr lang="en-US"/>
              <a:pPr eaLnBrk="1" hangingPunct="1"/>
              <a:t>6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8643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206AEC-3C3A-49CA-8EFB-470F79303A8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1697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206AEC-3C3A-49CA-8EFB-470F79303A8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976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52AA1C4-F902-465D-95F7-7A042C0F91B0}" type="slidenum">
              <a:rPr lang="en-US"/>
              <a:pPr eaLnBrk="1" hangingPunct="1"/>
              <a:t>19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230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374A67-7F0E-4A8B-82D9-1B9D5D12031C}" type="slidenum">
              <a:rPr lang="vi-VN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10987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A545ED-E775-4A8C-A9E2-C07BBE8DA0C8}" type="slidenum">
              <a:rPr lang="vi-VN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44905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36F7F0-8A08-46E0-92FC-253A6A6D7940}" type="slidenum">
              <a:rPr lang="vi-VN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53806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7985B7-6B7A-4EEC-A6CB-CFE1ECCB384E}" type="slidenum">
              <a:rPr lang="vi-VN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75345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A9D3EF-FB1F-478B-B1B0-EBB104E3BDC8}" type="slidenum">
              <a:rPr lang="vi-VN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04843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F689-F399-416A-90F9-EDAD2454FD58}" type="slidenum">
              <a:rPr lang="vi-VN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13077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8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9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92527D-6795-4225-AEA3-060BDFB2ADCB}" type="slidenum">
              <a:rPr lang="vi-VN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41164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93E28C-350B-4D33-9AF2-22E8F41DF263}" type="slidenum">
              <a:rPr lang="vi-VN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79832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3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770803-37CA-41A9-A51F-EA789AF14852}" type="slidenum">
              <a:rPr lang="vi-VN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15570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285980-652F-4A9E-8781-40029C40E12A}" type="slidenum">
              <a:rPr lang="vi-VN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94958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F5F885-980B-42BB-B53B-DEC6B25285F7}" type="slidenum">
              <a:rPr lang="vi-VN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76710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Nơi giữ chỗ cho Tiêu đề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vi-VN" smtClean="0"/>
              <a:t>Bấm &amp; sửa kiểu tiêu đề</a:t>
            </a:r>
            <a:endParaRPr lang="en-US" smtClean="0"/>
          </a:p>
        </p:txBody>
      </p:sp>
      <p:sp>
        <p:nvSpPr>
          <p:cNvPr id="1027" name="Nơi giữ chỗ cho Văn bản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 smtClean="0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E770BC32-1364-41FC-9E56-4C15BD099D89}" type="slidenum">
              <a:rPr lang="vi-VN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2.jp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6.png"/><Relationship Id="rId18" Type="http://schemas.openxmlformats.org/officeDocument/2006/relationships/image" Target="../media/image7.png"/><Relationship Id="rId3" Type="http://schemas.microsoft.com/office/2007/relationships/media" Target="../media/media3.WAV"/><Relationship Id="rId7" Type="http://schemas.openxmlformats.org/officeDocument/2006/relationships/slideLayout" Target="../slideLayouts/slideLayout1.xml"/><Relationship Id="rId12" Type="http://schemas.microsoft.com/office/2007/relationships/hdphoto" Target="../media/hdphoto6.wdp"/><Relationship Id="rId17" Type="http://schemas.microsoft.com/office/2007/relationships/hdphoto" Target="../media/hdphoto8.wdp"/><Relationship Id="rId2" Type="http://schemas.openxmlformats.org/officeDocument/2006/relationships/audio" Target="../media/media2.wma"/><Relationship Id="rId16" Type="http://schemas.openxmlformats.org/officeDocument/2006/relationships/image" Target="../media/image18.png"/><Relationship Id="rId1" Type="http://schemas.microsoft.com/office/2007/relationships/media" Target="../media/media2.wma"/><Relationship Id="rId6" Type="http://schemas.openxmlformats.org/officeDocument/2006/relationships/audio" Target="../media/media4.mp3"/><Relationship Id="rId11" Type="http://schemas.openxmlformats.org/officeDocument/2006/relationships/image" Target="../media/image15.png"/><Relationship Id="rId5" Type="http://schemas.microsoft.com/office/2007/relationships/media" Target="../media/media4.mp3"/><Relationship Id="rId15" Type="http://schemas.microsoft.com/office/2007/relationships/hdphoto" Target="../media/hdphoto7.wdp"/><Relationship Id="rId10" Type="http://schemas.microsoft.com/office/2007/relationships/hdphoto" Target="../media/hdphoto5.wdp"/><Relationship Id="rId19" Type="http://schemas.openxmlformats.org/officeDocument/2006/relationships/image" Target="../media/image19.png"/><Relationship Id="rId4" Type="http://schemas.openxmlformats.org/officeDocument/2006/relationships/audio" Target="../media/media3.WAV"/><Relationship Id="rId9" Type="http://schemas.openxmlformats.org/officeDocument/2006/relationships/image" Target="../media/image14.png"/><Relationship Id="rId1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6.png"/><Relationship Id="rId18" Type="http://schemas.openxmlformats.org/officeDocument/2006/relationships/image" Target="../media/image7.png"/><Relationship Id="rId3" Type="http://schemas.microsoft.com/office/2007/relationships/media" Target="../media/media3.WAV"/><Relationship Id="rId7" Type="http://schemas.openxmlformats.org/officeDocument/2006/relationships/slideLayout" Target="../slideLayouts/slideLayout1.xml"/><Relationship Id="rId12" Type="http://schemas.microsoft.com/office/2007/relationships/hdphoto" Target="../media/hdphoto6.wdp"/><Relationship Id="rId17" Type="http://schemas.microsoft.com/office/2007/relationships/hdphoto" Target="../media/hdphoto8.wdp"/><Relationship Id="rId2" Type="http://schemas.openxmlformats.org/officeDocument/2006/relationships/audio" Target="../media/media2.wma"/><Relationship Id="rId16" Type="http://schemas.openxmlformats.org/officeDocument/2006/relationships/image" Target="../media/image18.png"/><Relationship Id="rId1" Type="http://schemas.microsoft.com/office/2007/relationships/media" Target="../media/media2.wma"/><Relationship Id="rId6" Type="http://schemas.openxmlformats.org/officeDocument/2006/relationships/audio" Target="../media/media4.mp3"/><Relationship Id="rId11" Type="http://schemas.openxmlformats.org/officeDocument/2006/relationships/image" Target="../media/image15.png"/><Relationship Id="rId5" Type="http://schemas.microsoft.com/office/2007/relationships/media" Target="../media/media4.mp3"/><Relationship Id="rId15" Type="http://schemas.microsoft.com/office/2007/relationships/hdphoto" Target="../media/hdphoto7.wdp"/><Relationship Id="rId10" Type="http://schemas.microsoft.com/office/2007/relationships/hdphoto" Target="../media/hdphoto5.wdp"/><Relationship Id="rId19" Type="http://schemas.openxmlformats.org/officeDocument/2006/relationships/image" Target="../media/image19.png"/><Relationship Id="rId4" Type="http://schemas.openxmlformats.org/officeDocument/2006/relationships/audio" Target="../media/media3.WAV"/><Relationship Id="rId9" Type="http://schemas.openxmlformats.org/officeDocument/2006/relationships/image" Target="../media/image14.png"/><Relationship Id="rId1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0.png"/><Relationship Id="rId18" Type="http://schemas.openxmlformats.org/officeDocument/2006/relationships/image" Target="../media/image7.png"/><Relationship Id="rId3" Type="http://schemas.microsoft.com/office/2007/relationships/media" Target="../media/media3.WAV"/><Relationship Id="rId7" Type="http://schemas.openxmlformats.org/officeDocument/2006/relationships/slideLayout" Target="../slideLayouts/slideLayout1.xml"/><Relationship Id="rId12" Type="http://schemas.microsoft.com/office/2007/relationships/hdphoto" Target="../media/hdphoto6.wdp"/><Relationship Id="rId17" Type="http://schemas.microsoft.com/office/2007/relationships/hdphoto" Target="../media/hdphoto8.wdp"/><Relationship Id="rId2" Type="http://schemas.openxmlformats.org/officeDocument/2006/relationships/audio" Target="../media/media2.wma"/><Relationship Id="rId16" Type="http://schemas.openxmlformats.org/officeDocument/2006/relationships/image" Target="../media/image18.png"/><Relationship Id="rId20" Type="http://schemas.openxmlformats.org/officeDocument/2006/relationships/image" Target="../media/image16.png"/><Relationship Id="rId1" Type="http://schemas.microsoft.com/office/2007/relationships/media" Target="../media/media2.wma"/><Relationship Id="rId6" Type="http://schemas.openxmlformats.org/officeDocument/2006/relationships/audio" Target="../media/media4.mp3"/><Relationship Id="rId11" Type="http://schemas.openxmlformats.org/officeDocument/2006/relationships/image" Target="../media/image15.png"/><Relationship Id="rId5" Type="http://schemas.microsoft.com/office/2007/relationships/media" Target="../media/media4.mp3"/><Relationship Id="rId15" Type="http://schemas.microsoft.com/office/2007/relationships/hdphoto" Target="../media/hdphoto7.wdp"/><Relationship Id="rId10" Type="http://schemas.microsoft.com/office/2007/relationships/hdphoto" Target="../media/hdphoto5.wdp"/><Relationship Id="rId19" Type="http://schemas.openxmlformats.org/officeDocument/2006/relationships/image" Target="../media/image19.png"/><Relationship Id="rId4" Type="http://schemas.openxmlformats.org/officeDocument/2006/relationships/audio" Target="../media/media3.WAV"/><Relationship Id="rId9" Type="http://schemas.openxmlformats.org/officeDocument/2006/relationships/image" Target="../media/image14.png"/><Relationship Id="rId1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6.png"/><Relationship Id="rId18" Type="http://schemas.openxmlformats.org/officeDocument/2006/relationships/image" Target="../media/image7.png"/><Relationship Id="rId3" Type="http://schemas.microsoft.com/office/2007/relationships/media" Target="../media/media3.WAV"/><Relationship Id="rId7" Type="http://schemas.openxmlformats.org/officeDocument/2006/relationships/slideLayout" Target="../slideLayouts/slideLayout1.xml"/><Relationship Id="rId12" Type="http://schemas.microsoft.com/office/2007/relationships/hdphoto" Target="../media/hdphoto6.wdp"/><Relationship Id="rId17" Type="http://schemas.microsoft.com/office/2007/relationships/hdphoto" Target="../media/hdphoto8.wdp"/><Relationship Id="rId2" Type="http://schemas.openxmlformats.org/officeDocument/2006/relationships/audio" Target="../media/media2.wma"/><Relationship Id="rId16" Type="http://schemas.openxmlformats.org/officeDocument/2006/relationships/image" Target="../media/image18.png"/><Relationship Id="rId1" Type="http://schemas.microsoft.com/office/2007/relationships/media" Target="../media/media2.wma"/><Relationship Id="rId6" Type="http://schemas.openxmlformats.org/officeDocument/2006/relationships/audio" Target="../media/media4.mp3"/><Relationship Id="rId11" Type="http://schemas.openxmlformats.org/officeDocument/2006/relationships/image" Target="../media/image15.png"/><Relationship Id="rId5" Type="http://schemas.microsoft.com/office/2007/relationships/media" Target="../media/media4.mp3"/><Relationship Id="rId15" Type="http://schemas.microsoft.com/office/2007/relationships/hdphoto" Target="../media/hdphoto7.wdp"/><Relationship Id="rId10" Type="http://schemas.microsoft.com/office/2007/relationships/hdphoto" Target="../media/hdphoto5.wdp"/><Relationship Id="rId19" Type="http://schemas.openxmlformats.org/officeDocument/2006/relationships/image" Target="../media/image19.png"/><Relationship Id="rId4" Type="http://schemas.openxmlformats.org/officeDocument/2006/relationships/audio" Target="../media/media3.WAV"/><Relationship Id="rId9" Type="http://schemas.openxmlformats.org/officeDocument/2006/relationships/image" Target="../media/image14.png"/><Relationship Id="rId1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6.png"/><Relationship Id="rId18" Type="http://schemas.openxmlformats.org/officeDocument/2006/relationships/image" Target="../media/image7.png"/><Relationship Id="rId3" Type="http://schemas.microsoft.com/office/2007/relationships/media" Target="../media/media3.WAV"/><Relationship Id="rId7" Type="http://schemas.openxmlformats.org/officeDocument/2006/relationships/slideLayout" Target="../slideLayouts/slideLayout1.xml"/><Relationship Id="rId12" Type="http://schemas.microsoft.com/office/2007/relationships/hdphoto" Target="../media/hdphoto6.wdp"/><Relationship Id="rId17" Type="http://schemas.microsoft.com/office/2007/relationships/hdphoto" Target="../media/hdphoto8.wdp"/><Relationship Id="rId2" Type="http://schemas.openxmlformats.org/officeDocument/2006/relationships/audio" Target="../media/media2.wma"/><Relationship Id="rId16" Type="http://schemas.openxmlformats.org/officeDocument/2006/relationships/image" Target="../media/image18.png"/><Relationship Id="rId1" Type="http://schemas.microsoft.com/office/2007/relationships/media" Target="../media/media2.wma"/><Relationship Id="rId6" Type="http://schemas.openxmlformats.org/officeDocument/2006/relationships/audio" Target="../media/media4.mp3"/><Relationship Id="rId11" Type="http://schemas.openxmlformats.org/officeDocument/2006/relationships/image" Target="../media/image15.png"/><Relationship Id="rId5" Type="http://schemas.microsoft.com/office/2007/relationships/media" Target="../media/media4.mp3"/><Relationship Id="rId15" Type="http://schemas.microsoft.com/office/2007/relationships/hdphoto" Target="../media/hdphoto7.wdp"/><Relationship Id="rId10" Type="http://schemas.microsoft.com/office/2007/relationships/hdphoto" Target="../media/hdphoto5.wdp"/><Relationship Id="rId19" Type="http://schemas.openxmlformats.org/officeDocument/2006/relationships/image" Target="../media/image19.png"/><Relationship Id="rId4" Type="http://schemas.openxmlformats.org/officeDocument/2006/relationships/audio" Target="../media/media3.WAV"/><Relationship Id="rId9" Type="http://schemas.openxmlformats.org/officeDocument/2006/relationships/image" Target="../media/image14.png"/><Relationship Id="rId1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5.mp3"/><Relationship Id="rId1" Type="http://schemas.openxmlformats.org/officeDocument/2006/relationships/audio" Target="NULL" TargetMode="External"/><Relationship Id="rId6" Type="http://schemas.openxmlformats.org/officeDocument/2006/relationships/image" Target="../media/image21.png"/><Relationship Id="rId5" Type="http://schemas.openxmlformats.org/officeDocument/2006/relationships/image" Target="../media/image6.jpg"/><Relationship Id="rId4" Type="http://schemas.openxmlformats.org/officeDocument/2006/relationships/notesSlide" Target="../notesSlides/notesSlide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microsoft.com/office/2007/relationships/hdphoto" Target="../media/hdphoto4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14375" y="142875"/>
            <a:ext cx="7715250" cy="577850"/>
          </a:xfrm>
          <a:prstGeom prst="rect">
            <a:avLst/>
          </a:prstGeom>
          <a:gradFill flip="none" rotWithShape="1">
            <a:gsLst>
              <a:gs pos="0">
                <a:srgbClr val="00FFFF">
                  <a:shade val="30000"/>
                  <a:satMod val="115000"/>
                </a:srgbClr>
              </a:gs>
              <a:gs pos="50000">
                <a:srgbClr val="00FFFF">
                  <a:shade val="67500"/>
                  <a:satMod val="115000"/>
                </a:srgbClr>
              </a:gs>
              <a:gs pos="100000">
                <a:srgbClr val="00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19050">
            <a:solidFill>
              <a:schemeClr val="accent4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lIns="84259" tIns="42129" rIns="84259" bIns="42129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Trường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Tiểu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học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Tây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Tựu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</a:t>
            </a:r>
          </a:p>
        </p:txBody>
      </p:sp>
      <p:sp>
        <p:nvSpPr>
          <p:cNvPr id="6147" name="WordArt 6"/>
          <p:cNvSpPr>
            <a:spLocks noChangeArrowheads="1" noChangeShapeType="1" noTextEdit="1"/>
          </p:cNvSpPr>
          <p:nvPr>
            <p:custDataLst>
              <p:tags r:id="rId2"/>
            </p:custDataLst>
          </p:nvPr>
        </p:nvSpPr>
        <p:spPr bwMode="auto">
          <a:xfrm>
            <a:off x="1285875" y="6215063"/>
            <a:ext cx="6500813" cy="500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b="1" i="1" kern="1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C0C0C0">
                      <a:alpha val="50000"/>
                    </a:srgbClr>
                  </a:outerShdw>
                </a:effectLst>
                <a:latin typeface="Andalus"/>
                <a:cs typeface="Andalus"/>
              </a:rPr>
              <a:t>Giáo viên: Bùi Thị Huyền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" y="962396"/>
            <a:ext cx="7715250" cy="5114297"/>
          </a:xfrm>
          <a:prstGeom prst="rect">
            <a:avLst/>
          </a:prstGeom>
        </p:spPr>
      </p:pic>
      <p:sp>
        <p:nvSpPr>
          <p:cNvPr id="7" name="WordArt 7"/>
          <p:cNvSpPr>
            <a:spLocks noChangeArrowheads="1" noChangeShapeType="1" noTextEdit="1"/>
          </p:cNvSpPr>
          <p:nvPr>
            <p:custDataLst>
              <p:tags r:id="rId3"/>
            </p:custDataLst>
          </p:nvPr>
        </p:nvSpPr>
        <p:spPr bwMode="auto">
          <a:xfrm>
            <a:off x="93663" y="935296"/>
            <a:ext cx="8880475" cy="4474904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50000"/>
              </a:avLst>
            </a:prstTxWarp>
          </a:bodyPr>
          <a:lstStyle/>
          <a:p>
            <a:r>
              <a:rPr lang="en-US" sz="3000" b="1" kern="10" spc="-295" dirty="0" err="1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Andalus"/>
                <a:cs typeface="Andalus"/>
              </a:rPr>
              <a:t>Chào</a:t>
            </a:r>
            <a:r>
              <a:rPr lang="en-US" sz="3000" b="1" kern="10" spc="-295" dirty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Andalus"/>
                <a:cs typeface="Andalus"/>
              </a:rPr>
              <a:t> </a:t>
            </a:r>
            <a:r>
              <a:rPr lang="en-US" sz="3000" b="1" kern="10" spc="-295" dirty="0" err="1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Andalus"/>
                <a:cs typeface="Andalus"/>
              </a:rPr>
              <a:t>mừng</a:t>
            </a:r>
            <a:r>
              <a:rPr lang="en-US" sz="3000" b="1" kern="10" spc="-295" dirty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Andalus"/>
                <a:cs typeface="Andalus"/>
              </a:rPr>
              <a:t> </a:t>
            </a:r>
            <a:r>
              <a:rPr lang="en-US" sz="3000" b="1" kern="10" spc="-295" dirty="0" err="1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Andalus"/>
                <a:cs typeface="Andalus"/>
              </a:rPr>
              <a:t>các</a:t>
            </a:r>
            <a:r>
              <a:rPr lang="en-US" sz="3000" b="1" kern="10" spc="-295" dirty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Andalus"/>
                <a:cs typeface="Andalus"/>
              </a:rPr>
              <a:t> </a:t>
            </a:r>
            <a:r>
              <a:rPr lang="en-US" sz="3000" b="1" kern="10" spc="-295" dirty="0" err="1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Andalus"/>
                <a:cs typeface="Andalus"/>
              </a:rPr>
              <a:t>thầy</a:t>
            </a:r>
            <a:r>
              <a:rPr lang="en-US" sz="3000" b="1" kern="10" spc="-295" dirty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Andalus"/>
                <a:cs typeface="Andalus"/>
              </a:rPr>
              <a:t> </a:t>
            </a:r>
            <a:r>
              <a:rPr lang="en-US" sz="3000" b="1" kern="10" spc="-295" dirty="0" err="1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Andalus"/>
                <a:cs typeface="Andalus"/>
              </a:rPr>
              <a:t>cô</a:t>
            </a:r>
            <a:r>
              <a:rPr lang="en-US" sz="3000" b="1" kern="10" spc="-295" dirty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Andalus"/>
                <a:cs typeface="Andalus"/>
              </a:rPr>
              <a:t> </a:t>
            </a:r>
            <a:r>
              <a:rPr lang="en-US" sz="3000" b="1" kern="10" spc="-295" dirty="0" err="1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Andalus"/>
                <a:cs typeface="Andalus"/>
              </a:rPr>
              <a:t>giáo</a:t>
            </a:r>
            <a:r>
              <a:rPr lang="en-US" sz="3000" b="1" kern="10" spc="-295" dirty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Andalus"/>
                <a:cs typeface="Andalus"/>
              </a:rPr>
              <a:t> </a:t>
            </a:r>
            <a:r>
              <a:rPr lang="en-US" sz="3000" b="1" kern="10" spc="-295" dirty="0" err="1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Andalus"/>
                <a:cs typeface="Andalus"/>
              </a:rPr>
              <a:t>về</a:t>
            </a:r>
            <a:r>
              <a:rPr lang="en-US" sz="3000" b="1" kern="10" spc="-295" dirty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Andalus"/>
                <a:cs typeface="Andalus"/>
              </a:rPr>
              <a:t>  </a:t>
            </a:r>
            <a:r>
              <a:rPr lang="en-US" sz="3000" b="1" kern="10" spc="-295" dirty="0" err="1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Andalus"/>
                <a:cs typeface="Andalus"/>
              </a:rPr>
              <a:t>dự</a:t>
            </a:r>
            <a:r>
              <a:rPr lang="en-US" sz="3000" b="1" kern="10" spc="-295" dirty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Andalus"/>
                <a:cs typeface="Andalus"/>
              </a:rPr>
              <a:t> </a:t>
            </a:r>
            <a:r>
              <a:rPr lang="en-US" sz="3000" b="1" kern="10" spc="-295" dirty="0" err="1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Andalus"/>
                <a:cs typeface="Andalus"/>
              </a:rPr>
              <a:t>giờ</a:t>
            </a:r>
            <a:r>
              <a:rPr lang="en-US" sz="3000" b="1" kern="10" spc="-295" dirty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Andalus"/>
                <a:cs typeface="Andalus"/>
              </a:rPr>
              <a:t> </a:t>
            </a:r>
            <a:r>
              <a:rPr lang="en-US" sz="3000" b="1" kern="10" spc="-295" dirty="0" err="1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Andalus"/>
                <a:cs typeface="Andalus"/>
              </a:rPr>
              <a:t>lớp</a:t>
            </a:r>
            <a:r>
              <a:rPr lang="en-US" sz="3000" b="1" kern="10" spc="-295" dirty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Andalus"/>
                <a:cs typeface="Andalus"/>
              </a:rPr>
              <a:t> 4A</a:t>
            </a:r>
          </a:p>
          <a:p>
            <a:endParaRPr lang="en-US" sz="3000" b="1" kern="10" spc="-295" dirty="0">
              <a:ln w="12700">
                <a:solidFill>
                  <a:schemeClr val="tx2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107763" dir="18900000" algn="ctr" rotWithShape="0">
                  <a:srgbClr val="FFFFCC">
                    <a:alpha val="50000"/>
                  </a:srgbClr>
                </a:outerShdw>
              </a:effectLst>
              <a:latin typeface="Andalus"/>
              <a:cs typeface="Andalus"/>
            </a:endParaRPr>
          </a:p>
        </p:txBody>
      </p:sp>
    </p:spTree>
    <p:extLst>
      <p:ext uri="{BB962C8B-B14F-4D97-AF65-F5344CB8AC3E}">
        <p14:creationId xmlns:p14="http://schemas.microsoft.com/office/powerpoint/2010/main" val="182079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D6A9AF83-E759-4661-8F42-DBBC94F92754}"/>
              </a:ext>
            </a:extLst>
          </p:cNvPr>
          <p:cNvSpPr/>
          <p:nvPr/>
        </p:nvSpPr>
        <p:spPr>
          <a:xfrm>
            <a:off x="0" y="2685854"/>
            <a:ext cx="9144000" cy="68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FB862C0F-CC9C-4C39-B3A8-F396CB0BF118}"/>
              </a:ext>
            </a:extLst>
          </p:cNvPr>
          <p:cNvSpPr/>
          <p:nvPr/>
        </p:nvSpPr>
        <p:spPr>
          <a:xfrm>
            <a:off x="0" y="1661"/>
            <a:ext cx="9144000" cy="52466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D12B0EA7-893C-47BB-A159-7BBAE4D9E03F}"/>
              </a:ext>
            </a:extLst>
          </p:cNvPr>
          <p:cNvSpPr/>
          <p:nvPr/>
        </p:nvSpPr>
        <p:spPr>
          <a:xfrm>
            <a:off x="0" y="638813"/>
            <a:ext cx="9144000" cy="695582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 NAM VÔ ĐỊCH! TÔI YÊU VIỆT NAM!</a:t>
            </a:r>
          </a:p>
        </p:txBody>
      </p:sp>
      <p:sp>
        <p:nvSpPr>
          <p:cNvPr id="34" name="Trapezoid 33">
            <a:extLst>
              <a:ext uri="{FF2B5EF4-FFF2-40B4-BE49-F238E27FC236}">
                <a16:creationId xmlns:a16="http://schemas.microsoft.com/office/drawing/2014/main" xmlns="" id="{61A8B587-1253-4A9C-ABB9-C09E27EB15A4}"/>
              </a:ext>
            </a:extLst>
          </p:cNvPr>
          <p:cNvSpPr/>
          <p:nvPr/>
        </p:nvSpPr>
        <p:spPr>
          <a:xfrm>
            <a:off x="79780" y="2712701"/>
            <a:ext cx="8981003" cy="1859299"/>
          </a:xfrm>
          <a:prstGeom prst="trapezoid">
            <a:avLst>
              <a:gd name="adj" fmla="val 76979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C7FBA35E-4957-4116-B49B-049A2FA3DD14}"/>
              </a:ext>
            </a:extLst>
          </p:cNvPr>
          <p:cNvSpPr/>
          <p:nvPr/>
        </p:nvSpPr>
        <p:spPr>
          <a:xfrm>
            <a:off x="4593890" y="4253055"/>
            <a:ext cx="405030" cy="7669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4251D326-2A74-4743-8297-E06A5214E0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441" y="149904"/>
            <a:ext cx="5200480" cy="2647796"/>
          </a:xfrm>
          <a:prstGeom prst="rect">
            <a:avLst/>
          </a:prstGeom>
        </p:spPr>
      </p:pic>
      <p:sp>
        <p:nvSpPr>
          <p:cNvPr id="48" name="Rectangle: Diagonal Corners Snipped 47">
            <a:extLst>
              <a:ext uri="{FF2B5EF4-FFF2-40B4-BE49-F238E27FC236}">
                <a16:creationId xmlns:a16="http://schemas.microsoft.com/office/drawing/2014/main" xmlns="" id="{1BAB9FC1-6344-4332-9C92-BB881858EAD3}"/>
              </a:ext>
            </a:extLst>
          </p:cNvPr>
          <p:cNvSpPr/>
          <p:nvPr/>
        </p:nvSpPr>
        <p:spPr>
          <a:xfrm>
            <a:off x="1500188" y="4114800"/>
            <a:ext cx="6999632" cy="811973"/>
          </a:xfrm>
          <a:prstGeom prst="snip2DiagRect">
            <a:avLst/>
          </a:prstGeom>
          <a:solidFill>
            <a:srgbClr val="7030A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CFD0B7EB-87B7-4BDA-86C3-01F1BD1A380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02" b="96075" l="5859" r="66895">
                        <a14:foregroundMark x1="39355" y1="58073" x2="41797" y2="94737"/>
                        <a14:foregroundMark x1="37207" y1="93845" x2="46680" y2="93845"/>
                        <a14:foregroundMark x1="39063" y1="94737" x2="47266" y2="95004"/>
                        <a14:foregroundMark x1="38184" y1="93310" x2="50586" y2="88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781" r="29256"/>
          <a:stretch/>
        </p:blipFill>
        <p:spPr>
          <a:xfrm>
            <a:off x="-193110" y="4845939"/>
            <a:ext cx="1664995" cy="2066847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2EB8284A-4D28-49B2-A303-3B1FF507BC37}"/>
              </a:ext>
            </a:extLst>
          </p:cNvPr>
          <p:cNvSpPr/>
          <p:nvPr/>
        </p:nvSpPr>
        <p:spPr>
          <a:xfrm>
            <a:off x="5486400" y="5029198"/>
            <a:ext cx="3486207" cy="85990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dũng</a:t>
            </a:r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endParaRPr lang="en-US" sz="2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120F417C-22B5-41CB-9376-E9C0C14AEF57}"/>
              </a:ext>
            </a:extLst>
          </p:cNvPr>
          <p:cNvSpPr/>
          <p:nvPr/>
        </p:nvSpPr>
        <p:spPr>
          <a:xfrm>
            <a:off x="1417426" y="5012965"/>
            <a:ext cx="3915136" cy="86590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</a:t>
            </a:r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endParaRPr lang="en-US" sz="2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8036AD6F-2336-469C-87BA-1A8DEACB160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8" b="89989" l="51538" r="86000">
                        <a14:foregroundMark x1="67769" y1="39590" x2="74000" y2="40273"/>
                        <a14:foregroundMark x1="68538" y1="46416" x2="72923" y2="47099"/>
                        <a14:foregroundMark x1="56692" y1="51422" x2="57769" y2="56428"/>
                        <a14:foregroundMark x1="81846" y1="50967" x2="83615" y2="56655"/>
                        <a14:backgroundMark x1="55385" y1="84414" x2="65385" y2="88623"/>
                        <a14:backgroundMark x1="69846" y1="85779" x2="86000" y2="88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59" t="25118" r="13650" b="12319"/>
          <a:stretch/>
        </p:blipFill>
        <p:spPr>
          <a:xfrm>
            <a:off x="4138300" y="1205211"/>
            <a:ext cx="1249793" cy="16577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CC4A505-5F6C-4DDC-AED4-B45E4495451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137" y="3708879"/>
            <a:ext cx="584075" cy="584075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004BB906-C97F-466F-957E-98E55AF8749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541" b="86877" l="49769" r="69462">
                        <a14:foregroundMark x1="57000" y1="43438" x2="66385" y2="41732"/>
                        <a14:foregroundMark x1="65615" y1="38976" x2="58692" y2="40551"/>
                        <a14:foregroundMark x1="65154" y1="41732" x2="61538" y2="50787"/>
                        <a14:foregroundMark x1="65615" y1="43832" x2="65615" y2="44619"/>
                        <a14:foregroundMark x1="56231" y1="44619" x2="59615" y2="44619"/>
                        <a14:foregroundMark x1="56000" y1="45932" x2="60308" y2="41732"/>
                        <a14:foregroundMark x1="60846" y1="50787" x2="63231" y2="45538"/>
                        <a14:foregroundMark x1="58692" y1="75459" x2="60077" y2="82808"/>
                        <a14:foregroundMark x1="58385" y1="80709" x2="56769" y2="82808"/>
                        <a14:foregroundMark x1="66077" y1="72178" x2="68000" y2="78740"/>
                        <a14:foregroundMark x1="66385" y1="73360" x2="66385" y2="80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5428" r="30288" b="13481"/>
          <a:stretch/>
        </p:blipFill>
        <p:spPr>
          <a:xfrm>
            <a:off x="5376951" y="1455304"/>
            <a:ext cx="772485" cy="1403314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xmlns="" id="{C1209640-D20E-4B86-B18B-E282281BF12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756" b="84739" l="39769" r="68769">
                        <a14:foregroundMark x1="45846" y1="31593" x2="51231" y2="31593"/>
                        <a14:foregroundMark x1="60462" y1="27175" x2="57000" y2="48996"/>
                        <a14:foregroundMark x1="56846" y1="27175" x2="64692" y2="40295"/>
                        <a14:foregroundMark x1="61077" y1="24900" x2="66231" y2="34538"/>
                        <a14:foregroundMark x1="62231" y1="24900" x2="54538" y2="34538"/>
                        <a14:foregroundMark x1="57000" y1="26908" x2="55462" y2="39625"/>
                        <a14:foregroundMark x1="63538" y1="42972" x2="57231" y2="47256"/>
                        <a14:foregroundMark x1="59308" y1="47657" x2="62385" y2="43641"/>
                        <a14:foregroundMark x1="53923" y1="10442" x2="58154" y2="157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01" r="31307" b="13643"/>
          <a:stretch/>
        </p:blipFill>
        <p:spPr>
          <a:xfrm>
            <a:off x="2608688" y="909197"/>
            <a:ext cx="1249792" cy="1944656"/>
          </a:xfrm>
          <a:prstGeom prst="rect">
            <a:avLst/>
          </a:prstGeom>
        </p:spPr>
      </p:pic>
      <p:pic>
        <p:nvPicPr>
          <p:cNvPr id="72" name="chon 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39943" y="2184173"/>
            <a:ext cx="457200" cy="457200"/>
          </a:xfrm>
          <a:prstGeom prst="rect">
            <a:avLst/>
          </a:prstGeom>
        </p:spPr>
      </p:pic>
      <p:pic>
        <p:nvPicPr>
          <p:cNvPr id="73" name="F_YEAH">
            <a:hlinkClick r:id="" action="ppaction://media"/>
            <a:extLst>
              <a:ext uri="{FF2B5EF4-FFF2-40B4-BE49-F238E27FC236}">
                <a16:creationId xmlns:a16="http://schemas.microsoft.com/office/drawing/2014/main" xmlns="" id="{745D270C-4757-4DFF-BA43-04D6672F84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275977" y="1165100"/>
            <a:ext cx="457200" cy="457200"/>
          </a:xfrm>
          <a:prstGeom prst="rect">
            <a:avLst/>
          </a:prstGeom>
        </p:spPr>
      </p:pic>
      <p:pic>
        <p:nvPicPr>
          <p:cNvPr id="74" name="soccer-ball-kick_zy1CD24_">
            <a:hlinkClick r:id="" action="ppaction://media"/>
            <a:extLst>
              <a:ext uri="{FF2B5EF4-FFF2-40B4-BE49-F238E27FC236}">
                <a16:creationId xmlns:a16="http://schemas.microsoft.com/office/drawing/2014/main" xmlns="" id="{8B848569-5D99-4DAC-AB21-4969AC76156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39943" y="3039836"/>
            <a:ext cx="457200" cy="45720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xmlns="" id="{68822157-54C2-4D61-A534-99A04F077B0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460" y="1828586"/>
            <a:ext cx="4709310" cy="230756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2EB8284A-4D28-49B2-A303-3B1FF507BC37}"/>
              </a:ext>
            </a:extLst>
          </p:cNvPr>
          <p:cNvSpPr/>
          <p:nvPr/>
        </p:nvSpPr>
        <p:spPr>
          <a:xfrm>
            <a:off x="1417425" y="5932367"/>
            <a:ext cx="3915961" cy="891595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lay </a:t>
            </a:r>
            <a:r>
              <a:rPr lang="en-US" sz="2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endParaRPr lang="en-US" sz="2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2EB8284A-4D28-49B2-A303-3B1FF507BC37}"/>
              </a:ext>
            </a:extLst>
          </p:cNvPr>
          <p:cNvSpPr/>
          <p:nvPr/>
        </p:nvSpPr>
        <p:spPr>
          <a:xfrm>
            <a:off x="5486400" y="5932366"/>
            <a:ext cx="3486207" cy="891595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endParaRPr lang="en-US" sz="2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chon 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05369" y="3716336"/>
            <a:ext cx="457200" cy="457200"/>
          </a:xfrm>
          <a:prstGeom prst="rect">
            <a:avLst/>
          </a:prstGeom>
        </p:spPr>
      </p:pic>
      <p:pic>
        <p:nvPicPr>
          <p:cNvPr id="27" name="soccer-ball-kick_zy1CD24_">
            <a:hlinkClick r:id="" action="ppaction://media"/>
            <a:extLst>
              <a:ext uri="{FF2B5EF4-FFF2-40B4-BE49-F238E27FC236}">
                <a16:creationId xmlns:a16="http://schemas.microsoft.com/office/drawing/2014/main" xmlns="" id="{8B848569-5D99-4DAC-AB21-4969AC76156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05369" y="4571999"/>
            <a:ext cx="457200" cy="457200"/>
          </a:xfrm>
          <a:prstGeom prst="rect">
            <a:avLst/>
          </a:prstGeom>
        </p:spPr>
      </p:pic>
      <p:pic>
        <p:nvPicPr>
          <p:cNvPr id="28" name="chon 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02796" y="4794943"/>
            <a:ext cx="457200" cy="457200"/>
          </a:xfrm>
          <a:prstGeom prst="rect">
            <a:avLst/>
          </a:prstGeom>
        </p:spPr>
      </p:pic>
      <p:pic>
        <p:nvPicPr>
          <p:cNvPr id="29" name="soccer-ball-kick_zy1CD24_">
            <a:hlinkClick r:id="" action="ppaction://media"/>
            <a:extLst>
              <a:ext uri="{FF2B5EF4-FFF2-40B4-BE49-F238E27FC236}">
                <a16:creationId xmlns:a16="http://schemas.microsoft.com/office/drawing/2014/main" xmlns="" id="{8B848569-5D99-4DAC-AB21-4969AC76156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02796" y="5650606"/>
            <a:ext cx="457200" cy="4572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8036AD6F-2336-469C-87BA-1A8DEACB160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8" b="89989" l="51538" r="86000">
                        <a14:foregroundMark x1="67769" y1="39590" x2="74000" y2="40273"/>
                        <a14:foregroundMark x1="68538" y1="46416" x2="72923" y2="47099"/>
                        <a14:foregroundMark x1="56692" y1="51422" x2="57769" y2="56428"/>
                        <a14:foregroundMark x1="81846" y1="50967" x2="83615" y2="56655"/>
                        <a14:backgroundMark x1="55385" y1="84414" x2="65385" y2="88623"/>
                        <a14:backgroundMark x1="69846" y1="85779" x2="86000" y2="88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59" t="25118" r="13650" b="12319"/>
          <a:stretch/>
        </p:blipFill>
        <p:spPr>
          <a:xfrm>
            <a:off x="4136539" y="1203450"/>
            <a:ext cx="1249793" cy="165779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CC4A505-5F6C-4DDC-AED4-B45E4495451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376" y="3707118"/>
            <a:ext cx="584075" cy="58407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004BB906-C97F-466F-957E-98E55AF8749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541" b="86877" l="49769" r="69462">
                        <a14:foregroundMark x1="57000" y1="43438" x2="66385" y2="41732"/>
                        <a14:foregroundMark x1="65615" y1="38976" x2="58692" y2="40551"/>
                        <a14:foregroundMark x1="65154" y1="41732" x2="61538" y2="50787"/>
                        <a14:foregroundMark x1="65615" y1="43832" x2="65615" y2="44619"/>
                        <a14:foregroundMark x1="56231" y1="44619" x2="59615" y2="44619"/>
                        <a14:foregroundMark x1="56000" y1="45932" x2="60308" y2="41732"/>
                        <a14:foregroundMark x1="60846" y1="50787" x2="63231" y2="45538"/>
                        <a14:foregroundMark x1="58692" y1="75459" x2="60077" y2="82808"/>
                        <a14:foregroundMark x1="58385" y1="80709" x2="56769" y2="82808"/>
                        <a14:foregroundMark x1="66077" y1="72178" x2="68000" y2="78740"/>
                        <a14:foregroundMark x1="66385" y1="73360" x2="66385" y2="80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5428" r="30288" b="13481"/>
          <a:stretch/>
        </p:blipFill>
        <p:spPr>
          <a:xfrm>
            <a:off x="5375190" y="1453543"/>
            <a:ext cx="772485" cy="140331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8036AD6F-2336-469C-87BA-1A8DEACB160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8" b="89989" l="51538" r="86000">
                        <a14:foregroundMark x1="67769" y1="39590" x2="74000" y2="40273"/>
                        <a14:foregroundMark x1="68538" y1="46416" x2="72923" y2="47099"/>
                        <a14:foregroundMark x1="56692" y1="51422" x2="57769" y2="56428"/>
                        <a14:foregroundMark x1="81846" y1="50967" x2="83615" y2="56655"/>
                        <a14:backgroundMark x1="55385" y1="84414" x2="65385" y2="88623"/>
                        <a14:backgroundMark x1="69846" y1="85779" x2="86000" y2="88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59" t="25118" r="13650" b="12319"/>
          <a:stretch/>
        </p:blipFill>
        <p:spPr>
          <a:xfrm>
            <a:off x="4136539" y="1203450"/>
            <a:ext cx="1249793" cy="1657793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7CC4A505-5F6C-4DDC-AED4-B45E4495451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376" y="3707118"/>
            <a:ext cx="584075" cy="58407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004BB906-C97F-466F-957E-98E55AF8749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541" b="86877" l="49769" r="69462">
                        <a14:foregroundMark x1="57000" y1="43438" x2="66385" y2="41732"/>
                        <a14:foregroundMark x1="65615" y1="38976" x2="58692" y2="40551"/>
                        <a14:foregroundMark x1="65154" y1="41732" x2="61538" y2="50787"/>
                        <a14:foregroundMark x1="65615" y1="43832" x2="65615" y2="44619"/>
                        <a14:foregroundMark x1="56231" y1="44619" x2="59615" y2="44619"/>
                        <a14:foregroundMark x1="56000" y1="45932" x2="60308" y2="41732"/>
                        <a14:foregroundMark x1="60846" y1="50787" x2="63231" y2="45538"/>
                        <a14:foregroundMark x1="58692" y1="75459" x2="60077" y2="82808"/>
                        <a14:foregroundMark x1="58385" y1="80709" x2="56769" y2="82808"/>
                        <a14:foregroundMark x1="66077" y1="72178" x2="68000" y2="78740"/>
                        <a14:foregroundMark x1="66385" y1="73360" x2="66385" y2="80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5428" r="30288" b="13481"/>
          <a:stretch/>
        </p:blipFill>
        <p:spPr>
          <a:xfrm>
            <a:off x="5375190" y="1453543"/>
            <a:ext cx="772485" cy="140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400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391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18203 -0.33102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2" y="-16551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0.11797 0.00278 " pathEditMode="relative" rAng="0" ptsTypes="AA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9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063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391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20312 -0.36412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56" y="-18218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-0.1349 0.00278 " pathEditMode="relative" rAng="0" ptsTypes="AA">
                                      <p:cBhvr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45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589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39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43 0.02037 L -0.1776 -0.31065 " pathEditMode="relative" rAng="0" ptsTypes="AA">
                                      <p:cBhvr>
                                        <p:cTn id="10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2" y="-16551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6 L 0.11797 0.00277 " pathEditMode="relative" rAng="0" ptsTypes="AA">
                                      <p:cBhvr>
                                        <p:cTn id="1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9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0" dur="4063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2" dur="39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6" dur="39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8" dur="4063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7" dur="39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43 0.02037 L -0.1776 -0.31065 " pathEditMode="relative" rAng="0" ptsTypes="AA">
                                      <p:cBhvr>
                                        <p:cTn id="1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2" y="-16551"/>
                                    </p:animMotion>
                                  </p:childTnLst>
                                </p:cTn>
                              </p:par>
                              <p:par>
                                <p:cTn id="14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500" fill="hold"/>
                                        <p:tgtEl>
                                          <p:spTgt spid="3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4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6 L 0.11797 0.00277 " pathEditMode="relative" rAng="0" ptsTypes="AA">
                                      <p:cBhvr>
                                        <p:cTn id="1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9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2" dur="4063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4" dur="39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39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0" dur="4063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1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1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1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1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48" grpId="0" animBg="1"/>
      <p:bldP spid="49" grpId="0" animBg="1"/>
      <p:bldP spid="51" grpId="0" animBg="1"/>
      <p:bldP spid="20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D6A9AF83-E759-4661-8F42-DBBC94F92754}"/>
              </a:ext>
            </a:extLst>
          </p:cNvPr>
          <p:cNvSpPr/>
          <p:nvPr/>
        </p:nvSpPr>
        <p:spPr>
          <a:xfrm>
            <a:off x="0" y="2685854"/>
            <a:ext cx="9144000" cy="68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FB862C0F-CC9C-4C39-B3A8-F396CB0BF118}"/>
              </a:ext>
            </a:extLst>
          </p:cNvPr>
          <p:cNvSpPr/>
          <p:nvPr/>
        </p:nvSpPr>
        <p:spPr>
          <a:xfrm>
            <a:off x="4354" y="-4208"/>
            <a:ext cx="9144000" cy="52466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D12B0EA7-893C-47BB-A159-7BBAE4D9E03F}"/>
              </a:ext>
            </a:extLst>
          </p:cNvPr>
          <p:cNvSpPr/>
          <p:nvPr/>
        </p:nvSpPr>
        <p:spPr>
          <a:xfrm>
            <a:off x="0" y="607117"/>
            <a:ext cx="9144000" cy="695582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 NAM VÔ ĐỊCH! TÔI YÊU VIỆT NAM!</a:t>
            </a:r>
          </a:p>
        </p:txBody>
      </p:sp>
      <p:sp>
        <p:nvSpPr>
          <p:cNvPr id="34" name="Trapezoid 33">
            <a:extLst>
              <a:ext uri="{FF2B5EF4-FFF2-40B4-BE49-F238E27FC236}">
                <a16:creationId xmlns:a16="http://schemas.microsoft.com/office/drawing/2014/main" xmlns="" id="{61A8B587-1253-4A9C-ABB9-C09E27EB15A4}"/>
              </a:ext>
            </a:extLst>
          </p:cNvPr>
          <p:cNvSpPr/>
          <p:nvPr/>
        </p:nvSpPr>
        <p:spPr>
          <a:xfrm>
            <a:off x="79780" y="2712701"/>
            <a:ext cx="8981003" cy="1859299"/>
          </a:xfrm>
          <a:prstGeom prst="trapezoid">
            <a:avLst>
              <a:gd name="adj" fmla="val 76979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C7FBA35E-4957-4116-B49B-049A2FA3DD14}"/>
              </a:ext>
            </a:extLst>
          </p:cNvPr>
          <p:cNvSpPr/>
          <p:nvPr/>
        </p:nvSpPr>
        <p:spPr>
          <a:xfrm>
            <a:off x="4593890" y="4253677"/>
            <a:ext cx="313407" cy="785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4251D326-2A74-4743-8297-E06A5214E0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956" y="230733"/>
            <a:ext cx="5317843" cy="2566967"/>
          </a:xfrm>
          <a:prstGeom prst="rect">
            <a:avLst/>
          </a:prstGeom>
        </p:spPr>
      </p:pic>
      <p:sp>
        <p:nvSpPr>
          <p:cNvPr id="48" name="Rectangle: Diagonal Corners Snipped 47">
            <a:extLst>
              <a:ext uri="{FF2B5EF4-FFF2-40B4-BE49-F238E27FC236}">
                <a16:creationId xmlns:a16="http://schemas.microsoft.com/office/drawing/2014/main" xmlns="" id="{1BAB9FC1-6344-4332-9C92-BB881858EAD3}"/>
              </a:ext>
            </a:extLst>
          </p:cNvPr>
          <p:cNvSpPr/>
          <p:nvPr/>
        </p:nvSpPr>
        <p:spPr>
          <a:xfrm>
            <a:off x="1123167" y="4343400"/>
            <a:ext cx="7868433" cy="1275501"/>
          </a:xfrm>
          <a:prstGeom prst="snip2DiagRect">
            <a:avLst/>
          </a:prstGeom>
          <a:solidFill>
            <a:srgbClr val="7030A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“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CFD0B7EB-87B7-4BDA-86C3-01F1BD1A380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02" b="96075" l="5859" r="66895">
                        <a14:foregroundMark x1="39355" y1="58073" x2="41797" y2="94737"/>
                        <a14:foregroundMark x1="37207" y1="93845" x2="46680" y2="93845"/>
                        <a14:foregroundMark x1="39063" y1="94737" x2="47266" y2="95004"/>
                        <a14:foregroundMark x1="38184" y1="93310" x2="50586" y2="88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781" r="29256"/>
          <a:stretch/>
        </p:blipFill>
        <p:spPr>
          <a:xfrm>
            <a:off x="-164808" y="4884402"/>
            <a:ext cx="1664995" cy="2066847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2EB8284A-4D28-49B2-A303-3B1FF507BC37}"/>
              </a:ext>
            </a:extLst>
          </p:cNvPr>
          <p:cNvSpPr/>
          <p:nvPr/>
        </p:nvSpPr>
        <p:spPr>
          <a:xfrm>
            <a:off x="1506872" y="5861653"/>
            <a:ext cx="3400425" cy="67848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endParaRPr lang="en-US" sz="32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120F417C-22B5-41CB-9376-E9C0C14AEF57}"/>
              </a:ext>
            </a:extLst>
          </p:cNvPr>
          <p:cNvSpPr/>
          <p:nvPr/>
        </p:nvSpPr>
        <p:spPr>
          <a:xfrm>
            <a:off x="5445545" y="5861653"/>
            <a:ext cx="3400425" cy="67848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Đúng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8036AD6F-2336-469C-87BA-1A8DEACB160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8" b="89989" l="51538" r="86000">
                        <a14:foregroundMark x1="67769" y1="39590" x2="74000" y2="40273"/>
                        <a14:foregroundMark x1="68538" y1="46416" x2="72923" y2="47099"/>
                        <a14:foregroundMark x1="56692" y1="51422" x2="57769" y2="56428"/>
                        <a14:foregroundMark x1="81846" y1="50967" x2="83615" y2="56655"/>
                        <a14:backgroundMark x1="55385" y1="84414" x2="65385" y2="88623"/>
                        <a14:backgroundMark x1="69846" y1="85779" x2="86000" y2="88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59" t="25118" r="13650" b="12319"/>
          <a:stretch/>
        </p:blipFill>
        <p:spPr>
          <a:xfrm>
            <a:off x="4138300" y="1372519"/>
            <a:ext cx="1163337" cy="15431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CC4A505-5F6C-4DDC-AED4-B45E4495451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120" y="3761530"/>
            <a:ext cx="576263" cy="57626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004BB906-C97F-466F-957E-98E55AF8749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541" b="86877" l="49769" r="69462">
                        <a14:foregroundMark x1="57000" y1="43438" x2="66385" y2="41732"/>
                        <a14:foregroundMark x1="65615" y1="38976" x2="58692" y2="40551"/>
                        <a14:foregroundMark x1="65154" y1="41732" x2="61538" y2="50787"/>
                        <a14:foregroundMark x1="65615" y1="43832" x2="65615" y2="44619"/>
                        <a14:foregroundMark x1="56231" y1="44619" x2="59615" y2="44619"/>
                        <a14:foregroundMark x1="56000" y1="45932" x2="60308" y2="41732"/>
                        <a14:foregroundMark x1="60846" y1="50787" x2="63231" y2="45538"/>
                        <a14:foregroundMark x1="58692" y1="75459" x2="60077" y2="82808"/>
                        <a14:foregroundMark x1="58385" y1="80709" x2="56769" y2="82808"/>
                        <a14:foregroundMark x1="66077" y1="72178" x2="68000" y2="78740"/>
                        <a14:foregroundMark x1="66385" y1="73360" x2="66385" y2="80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5428" r="30288" b="13481"/>
          <a:stretch/>
        </p:blipFill>
        <p:spPr>
          <a:xfrm>
            <a:off x="5376952" y="1596930"/>
            <a:ext cx="719048" cy="1306238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xmlns="" id="{C1209640-D20E-4B86-B18B-E282281BF12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756" b="84739" l="39769" r="68769">
                        <a14:foregroundMark x1="45846" y1="31593" x2="51231" y2="31593"/>
                        <a14:foregroundMark x1="60462" y1="27175" x2="57000" y2="48996"/>
                        <a14:foregroundMark x1="56846" y1="27175" x2="64692" y2="40295"/>
                        <a14:foregroundMark x1="61077" y1="24900" x2="66231" y2="34538"/>
                        <a14:foregroundMark x1="62231" y1="24900" x2="54538" y2="34538"/>
                        <a14:foregroundMark x1="57000" y1="26908" x2="55462" y2="39625"/>
                        <a14:foregroundMark x1="63538" y1="42972" x2="57231" y2="47256"/>
                        <a14:foregroundMark x1="59308" y1="47657" x2="62385" y2="43641"/>
                        <a14:foregroundMark x1="53923" y1="10442" x2="58154" y2="157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01" r="31307" b="13643"/>
          <a:stretch/>
        </p:blipFill>
        <p:spPr>
          <a:xfrm>
            <a:off x="2608687" y="1105457"/>
            <a:ext cx="1163337" cy="1810132"/>
          </a:xfrm>
          <a:prstGeom prst="rect">
            <a:avLst/>
          </a:prstGeom>
        </p:spPr>
      </p:pic>
      <p:pic>
        <p:nvPicPr>
          <p:cNvPr id="72" name="chon 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39943" y="2184173"/>
            <a:ext cx="457200" cy="457200"/>
          </a:xfrm>
          <a:prstGeom prst="rect">
            <a:avLst/>
          </a:prstGeom>
        </p:spPr>
      </p:pic>
      <p:pic>
        <p:nvPicPr>
          <p:cNvPr id="73" name="F_YEAH">
            <a:hlinkClick r:id="" action="ppaction://media"/>
            <a:extLst>
              <a:ext uri="{FF2B5EF4-FFF2-40B4-BE49-F238E27FC236}">
                <a16:creationId xmlns:a16="http://schemas.microsoft.com/office/drawing/2014/main" xmlns="" id="{745D270C-4757-4DFF-BA43-04D6672F84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275977" y="1165100"/>
            <a:ext cx="457200" cy="457200"/>
          </a:xfrm>
          <a:prstGeom prst="rect">
            <a:avLst/>
          </a:prstGeom>
        </p:spPr>
      </p:pic>
      <p:pic>
        <p:nvPicPr>
          <p:cNvPr id="74" name="soccer-ball-kick_zy1CD24_">
            <a:hlinkClick r:id="" action="ppaction://media"/>
            <a:extLst>
              <a:ext uri="{FF2B5EF4-FFF2-40B4-BE49-F238E27FC236}">
                <a16:creationId xmlns:a16="http://schemas.microsoft.com/office/drawing/2014/main" xmlns="" id="{8B848569-5D99-4DAC-AB21-4969AC76156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39943" y="3039836"/>
            <a:ext cx="457200" cy="45720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xmlns="" id="{68822157-54C2-4D61-A534-99A04F077B0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687" y="2250795"/>
            <a:ext cx="4351179" cy="213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5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10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18203 -0.33102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2" y="-16551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0.11797 0.00278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9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4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063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10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20312 -0.36412 " pathEditMode="relative" rAng="0" ptsTypes="AA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56" y="-18218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-0.1349 0.00278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45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104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604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589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</p:childTnLst>
        </p:cTn>
      </p:par>
    </p:tnLst>
    <p:bldLst>
      <p:bldP spid="48" grpId="0" animBg="1"/>
      <p:bldP spid="49" grpId="0" animBg="1"/>
      <p:bldP spid="5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D6A9AF83-E759-4661-8F42-DBBC94F92754}"/>
              </a:ext>
            </a:extLst>
          </p:cNvPr>
          <p:cNvSpPr/>
          <p:nvPr/>
        </p:nvSpPr>
        <p:spPr>
          <a:xfrm>
            <a:off x="0" y="2685854"/>
            <a:ext cx="9144000" cy="68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FB862C0F-CC9C-4C39-B3A8-F396CB0BF118}"/>
              </a:ext>
            </a:extLst>
          </p:cNvPr>
          <p:cNvSpPr/>
          <p:nvPr/>
        </p:nvSpPr>
        <p:spPr>
          <a:xfrm>
            <a:off x="0" y="-5186"/>
            <a:ext cx="9144000" cy="52466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D12B0EA7-893C-47BB-A159-7BBAE4D9E03F}"/>
              </a:ext>
            </a:extLst>
          </p:cNvPr>
          <p:cNvSpPr/>
          <p:nvPr/>
        </p:nvSpPr>
        <p:spPr>
          <a:xfrm>
            <a:off x="-27954" y="609600"/>
            <a:ext cx="9144000" cy="695582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 NAM VÔ ĐỊCH! TÔI YÊU VIỆT NAM!</a:t>
            </a:r>
          </a:p>
        </p:txBody>
      </p:sp>
      <p:sp>
        <p:nvSpPr>
          <p:cNvPr id="34" name="Trapezoid 33">
            <a:extLst>
              <a:ext uri="{FF2B5EF4-FFF2-40B4-BE49-F238E27FC236}">
                <a16:creationId xmlns:a16="http://schemas.microsoft.com/office/drawing/2014/main" xmlns="" id="{61A8B587-1253-4A9C-ABB9-C09E27EB15A4}"/>
              </a:ext>
            </a:extLst>
          </p:cNvPr>
          <p:cNvSpPr/>
          <p:nvPr/>
        </p:nvSpPr>
        <p:spPr>
          <a:xfrm>
            <a:off x="79780" y="2712701"/>
            <a:ext cx="8981003" cy="1859299"/>
          </a:xfrm>
          <a:prstGeom prst="trapezoid">
            <a:avLst>
              <a:gd name="adj" fmla="val 76979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C7FBA35E-4957-4116-B49B-049A2FA3DD14}"/>
              </a:ext>
            </a:extLst>
          </p:cNvPr>
          <p:cNvSpPr/>
          <p:nvPr/>
        </p:nvSpPr>
        <p:spPr>
          <a:xfrm>
            <a:off x="4593890" y="4253677"/>
            <a:ext cx="313407" cy="785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4251D326-2A74-4743-8297-E06A5214E0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870" y="166294"/>
            <a:ext cx="5209479" cy="2631406"/>
          </a:xfrm>
          <a:prstGeom prst="rect">
            <a:avLst/>
          </a:prstGeom>
        </p:spPr>
      </p:pic>
      <p:sp>
        <p:nvSpPr>
          <p:cNvPr id="48" name="Rectangle: Diagonal Corners Snipped 47">
            <a:extLst>
              <a:ext uri="{FF2B5EF4-FFF2-40B4-BE49-F238E27FC236}">
                <a16:creationId xmlns:a16="http://schemas.microsoft.com/office/drawing/2014/main" xmlns="" id="{1BAB9FC1-6344-4332-9C92-BB881858EAD3}"/>
              </a:ext>
            </a:extLst>
          </p:cNvPr>
          <p:cNvSpPr/>
          <p:nvPr/>
        </p:nvSpPr>
        <p:spPr>
          <a:xfrm>
            <a:off x="1472234" y="4343400"/>
            <a:ext cx="6999632" cy="716378"/>
          </a:xfrm>
          <a:prstGeom prst="snip2DiagRect">
            <a:avLst/>
          </a:prstGeom>
          <a:solidFill>
            <a:srgbClr val="7030A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CFD0B7EB-87B7-4BDA-86C3-01F1BD1A380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02" b="96075" l="5859" r="66895">
                        <a14:foregroundMark x1="39355" y1="58073" x2="41797" y2="94737"/>
                        <a14:foregroundMark x1="37207" y1="93845" x2="46680" y2="93845"/>
                        <a14:foregroundMark x1="39063" y1="94737" x2="47266" y2="95004"/>
                        <a14:foregroundMark x1="38184" y1="93310" x2="50586" y2="88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781" r="29256"/>
          <a:stretch/>
        </p:blipFill>
        <p:spPr>
          <a:xfrm>
            <a:off x="-164807" y="4898165"/>
            <a:ext cx="1664995" cy="2066847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2EB8284A-4D28-49B2-A303-3B1FF507BC37}"/>
              </a:ext>
            </a:extLst>
          </p:cNvPr>
          <p:cNvSpPr/>
          <p:nvPr/>
        </p:nvSpPr>
        <p:spPr>
          <a:xfrm>
            <a:off x="5145857" y="5116813"/>
            <a:ext cx="3693343" cy="78759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endParaRPr lang="en-US" sz="27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120F417C-22B5-41CB-9376-E9C0C14AEF57}"/>
              </a:ext>
            </a:extLst>
          </p:cNvPr>
          <p:cNvSpPr/>
          <p:nvPr/>
        </p:nvSpPr>
        <p:spPr>
          <a:xfrm>
            <a:off x="1736490" y="6000635"/>
            <a:ext cx="6666335" cy="81817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endParaRPr lang="en-US" sz="27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8036AD6F-2336-469C-87BA-1A8DEACB160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8" b="89989" l="51538" r="86000">
                        <a14:foregroundMark x1="67769" y1="39590" x2="74000" y2="40273"/>
                        <a14:foregroundMark x1="68538" y1="46416" x2="72923" y2="47099"/>
                        <a14:foregroundMark x1="56692" y1="51422" x2="57769" y2="56428"/>
                        <a14:foregroundMark x1="81846" y1="50967" x2="83615" y2="56655"/>
                        <a14:backgroundMark x1="55385" y1="84414" x2="65385" y2="88623"/>
                        <a14:backgroundMark x1="69846" y1="85779" x2="86000" y2="88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59" t="25118" r="13650" b="12319"/>
          <a:stretch/>
        </p:blipFill>
        <p:spPr>
          <a:xfrm>
            <a:off x="3996751" y="1473527"/>
            <a:ext cx="1146024" cy="15201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CC4A505-5F6C-4DDC-AED4-B45E4495451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137" y="3868583"/>
            <a:ext cx="442913" cy="4429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004BB906-C97F-466F-957E-98E55AF8749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541" b="86877" l="49769" r="69462">
                        <a14:foregroundMark x1="57000" y1="43438" x2="66385" y2="41732"/>
                        <a14:foregroundMark x1="65615" y1="38976" x2="58692" y2="40551"/>
                        <a14:foregroundMark x1="65154" y1="41732" x2="61538" y2="50787"/>
                        <a14:foregroundMark x1="65615" y1="43832" x2="65615" y2="44619"/>
                        <a14:foregroundMark x1="56231" y1="44619" x2="59615" y2="44619"/>
                        <a14:foregroundMark x1="56000" y1="45932" x2="60308" y2="41732"/>
                        <a14:foregroundMark x1="60846" y1="50787" x2="63231" y2="45538"/>
                        <a14:foregroundMark x1="58692" y1="75459" x2="60077" y2="82808"/>
                        <a14:foregroundMark x1="58385" y1="80709" x2="56769" y2="82808"/>
                        <a14:foregroundMark x1="66077" y1="72178" x2="68000" y2="78740"/>
                        <a14:foregroundMark x1="66385" y1="73360" x2="66385" y2="80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5428" r="30288" b="13481"/>
          <a:stretch/>
        </p:blipFill>
        <p:spPr>
          <a:xfrm>
            <a:off x="5376952" y="1839012"/>
            <a:ext cx="585788" cy="1064155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xmlns="" id="{C1209640-D20E-4B86-B18B-E282281BF12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756" b="84739" l="39769" r="68769">
                        <a14:foregroundMark x1="45846" y1="31593" x2="51231" y2="31593"/>
                        <a14:foregroundMark x1="60462" y1="27175" x2="57000" y2="48996"/>
                        <a14:foregroundMark x1="56846" y1="27175" x2="64692" y2="40295"/>
                        <a14:foregroundMark x1="61077" y1="24900" x2="66231" y2="34538"/>
                        <a14:foregroundMark x1="62231" y1="24900" x2="54538" y2="34538"/>
                        <a14:foregroundMark x1="57000" y1="26908" x2="55462" y2="39625"/>
                        <a14:foregroundMark x1="63538" y1="42972" x2="57231" y2="47256"/>
                        <a14:foregroundMark x1="59308" y1="47657" x2="62385" y2="43641"/>
                        <a14:foregroundMark x1="53923" y1="10442" x2="58154" y2="157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01" r="31307" b="13643"/>
          <a:stretch/>
        </p:blipFill>
        <p:spPr>
          <a:xfrm>
            <a:off x="2428876" y="1055207"/>
            <a:ext cx="1195632" cy="1860382"/>
          </a:xfrm>
          <a:prstGeom prst="rect">
            <a:avLst/>
          </a:prstGeom>
        </p:spPr>
      </p:pic>
      <p:pic>
        <p:nvPicPr>
          <p:cNvPr id="72" name="chon 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285782" y="1951082"/>
            <a:ext cx="457200" cy="457200"/>
          </a:xfrm>
          <a:prstGeom prst="rect">
            <a:avLst/>
          </a:prstGeom>
        </p:spPr>
      </p:pic>
      <p:pic>
        <p:nvPicPr>
          <p:cNvPr id="73" name="F_YEAH">
            <a:hlinkClick r:id="" action="ppaction://media"/>
            <a:extLst>
              <a:ext uri="{FF2B5EF4-FFF2-40B4-BE49-F238E27FC236}">
                <a16:creationId xmlns:a16="http://schemas.microsoft.com/office/drawing/2014/main" xmlns="" id="{745D270C-4757-4DFF-BA43-04D6672F84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275977" y="1165100"/>
            <a:ext cx="457200" cy="457200"/>
          </a:xfrm>
          <a:prstGeom prst="rect">
            <a:avLst/>
          </a:prstGeom>
        </p:spPr>
      </p:pic>
      <p:pic>
        <p:nvPicPr>
          <p:cNvPr id="74" name="soccer-ball-kick_zy1CD24_">
            <a:hlinkClick r:id="" action="ppaction://media"/>
            <a:extLst>
              <a:ext uri="{FF2B5EF4-FFF2-40B4-BE49-F238E27FC236}">
                <a16:creationId xmlns:a16="http://schemas.microsoft.com/office/drawing/2014/main" xmlns="" id="{8B848569-5D99-4DAC-AB21-4969AC76156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285782" y="2806745"/>
            <a:ext cx="457200" cy="45720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xmlns="" id="{68822157-54C2-4D61-A534-99A04F077B0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420" y="2376986"/>
            <a:ext cx="4249270" cy="208214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2EB8284A-4D28-49B2-A303-3B1FF507BC37}"/>
              </a:ext>
            </a:extLst>
          </p:cNvPr>
          <p:cNvSpPr/>
          <p:nvPr/>
        </p:nvSpPr>
        <p:spPr>
          <a:xfrm>
            <a:off x="1358767" y="5117790"/>
            <a:ext cx="3600220" cy="78662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endParaRPr lang="en-US" sz="27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chon 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285782" y="3398014"/>
            <a:ext cx="457200" cy="457200"/>
          </a:xfrm>
          <a:prstGeom prst="rect">
            <a:avLst/>
          </a:prstGeom>
        </p:spPr>
      </p:pic>
      <p:pic>
        <p:nvPicPr>
          <p:cNvPr id="37" name="soccer-ball-kick_zy1CD24_">
            <a:hlinkClick r:id="" action="ppaction://media"/>
            <a:extLst>
              <a:ext uri="{FF2B5EF4-FFF2-40B4-BE49-F238E27FC236}">
                <a16:creationId xmlns:a16="http://schemas.microsoft.com/office/drawing/2014/main" xmlns="" id="{8B848569-5D99-4DAC-AB21-4969AC76156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285782" y="4253677"/>
            <a:ext cx="457200" cy="4572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8036AD6F-2336-469C-87BA-1A8DEACB160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8" b="89989" l="51538" r="86000">
                        <a14:foregroundMark x1="67769" y1="39590" x2="74000" y2="40273"/>
                        <a14:foregroundMark x1="68538" y1="46416" x2="72923" y2="47099"/>
                        <a14:foregroundMark x1="56692" y1="51422" x2="57769" y2="56428"/>
                        <a14:foregroundMark x1="81846" y1="50967" x2="83615" y2="56655"/>
                        <a14:backgroundMark x1="55385" y1="84414" x2="65385" y2="88623"/>
                        <a14:backgroundMark x1="69846" y1="85779" x2="86000" y2="88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59" t="25118" r="13650" b="12319"/>
          <a:stretch/>
        </p:blipFill>
        <p:spPr>
          <a:xfrm>
            <a:off x="3962400" y="1448986"/>
            <a:ext cx="1195632" cy="158595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7CC4A505-5F6C-4DDC-AED4-B45E4495451A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011" y="3761358"/>
            <a:ext cx="558763" cy="55876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004BB906-C97F-466F-957E-98E55AF8749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541" b="86877" l="49769" r="69462">
                        <a14:foregroundMark x1="57000" y1="43438" x2="66385" y2="41732"/>
                        <a14:foregroundMark x1="65615" y1="38976" x2="58692" y2="40551"/>
                        <a14:foregroundMark x1="65154" y1="41732" x2="61538" y2="50787"/>
                        <a14:foregroundMark x1="65615" y1="43832" x2="65615" y2="44619"/>
                        <a14:foregroundMark x1="56231" y1="44619" x2="59615" y2="44619"/>
                        <a14:foregroundMark x1="56000" y1="45932" x2="60308" y2="41732"/>
                        <a14:foregroundMark x1="60846" y1="50787" x2="63231" y2="45538"/>
                        <a14:foregroundMark x1="58692" y1="75459" x2="60077" y2="82808"/>
                        <a14:foregroundMark x1="58385" y1="80709" x2="56769" y2="82808"/>
                        <a14:foregroundMark x1="66077" y1="72178" x2="68000" y2="78740"/>
                        <a14:foregroundMark x1="66385" y1="73360" x2="66385" y2="80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5428" r="30288" b="13481"/>
          <a:stretch/>
        </p:blipFill>
        <p:spPr>
          <a:xfrm>
            <a:off x="5275717" y="1560668"/>
            <a:ext cx="739009" cy="134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09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10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18203 -0.33102 " pathEditMode="relative" rAng="0" ptsTypes="AA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2" y="-16551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0.11797 0.00278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9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104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4063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10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20312 -0.36412 " pathEditMode="relative" rAng="0" ptsTypes="AA">
                                      <p:cBhvr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56" y="-18218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-0.1349 0.00278 " pathEditMode="relative" rAng="0" ptsTypes="AA"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45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104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604"/>
                            </p:stCondLst>
                            <p:childTnLst>
                              <p:par>
                                <p:cTn id="8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589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39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43 0.02037 L -0.1776 -0.31065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2" y="-16551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500" fill="hold"/>
                                        <p:tgtEl>
                                          <p:spTgt spid="3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6 L 0.11797 0.00277 " pathEditMode="relative" rAng="0" ptsTypes="AA">
                                      <p:cBhvr>
                                        <p:cTn id="10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9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5" dur="4063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39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1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48" grpId="0" animBg="1"/>
      <p:bldP spid="49" grpId="0" animBg="1"/>
      <p:bldP spid="51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D6A9AF83-E759-4661-8F42-DBBC94F92754}"/>
              </a:ext>
            </a:extLst>
          </p:cNvPr>
          <p:cNvSpPr/>
          <p:nvPr/>
        </p:nvSpPr>
        <p:spPr>
          <a:xfrm>
            <a:off x="0" y="2685854"/>
            <a:ext cx="9144000" cy="68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FB862C0F-CC9C-4C39-B3A8-F396CB0BF118}"/>
              </a:ext>
            </a:extLst>
          </p:cNvPr>
          <p:cNvSpPr/>
          <p:nvPr/>
        </p:nvSpPr>
        <p:spPr>
          <a:xfrm>
            <a:off x="-1719" y="-20661"/>
            <a:ext cx="9144000" cy="52466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D12B0EA7-893C-47BB-A159-7BBAE4D9E03F}"/>
              </a:ext>
            </a:extLst>
          </p:cNvPr>
          <p:cNvSpPr/>
          <p:nvPr/>
        </p:nvSpPr>
        <p:spPr>
          <a:xfrm>
            <a:off x="-32657" y="609298"/>
            <a:ext cx="9144000" cy="695582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 NAM VÔ ĐỊCH! TÔI YÊU VIỆT NAM!</a:t>
            </a:r>
          </a:p>
        </p:txBody>
      </p:sp>
      <p:sp>
        <p:nvSpPr>
          <p:cNvPr id="34" name="Trapezoid 33">
            <a:extLst>
              <a:ext uri="{FF2B5EF4-FFF2-40B4-BE49-F238E27FC236}">
                <a16:creationId xmlns:a16="http://schemas.microsoft.com/office/drawing/2014/main" xmlns="" id="{61A8B587-1253-4A9C-ABB9-C09E27EB15A4}"/>
              </a:ext>
            </a:extLst>
          </p:cNvPr>
          <p:cNvSpPr/>
          <p:nvPr/>
        </p:nvSpPr>
        <p:spPr>
          <a:xfrm>
            <a:off x="79780" y="2712701"/>
            <a:ext cx="8981003" cy="1859299"/>
          </a:xfrm>
          <a:prstGeom prst="trapezoid">
            <a:avLst>
              <a:gd name="adj" fmla="val 76979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C7FBA35E-4957-4116-B49B-049A2FA3DD14}"/>
              </a:ext>
            </a:extLst>
          </p:cNvPr>
          <p:cNvSpPr/>
          <p:nvPr/>
        </p:nvSpPr>
        <p:spPr>
          <a:xfrm>
            <a:off x="4593890" y="4253677"/>
            <a:ext cx="313407" cy="785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4251D326-2A74-4743-8297-E06A5214E0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843" y="151666"/>
            <a:ext cx="5535179" cy="2646034"/>
          </a:xfrm>
          <a:prstGeom prst="rect">
            <a:avLst/>
          </a:prstGeom>
        </p:spPr>
      </p:pic>
      <p:sp>
        <p:nvSpPr>
          <p:cNvPr id="48" name="Rectangle: Diagonal Corners Snipped 47">
            <a:extLst>
              <a:ext uri="{FF2B5EF4-FFF2-40B4-BE49-F238E27FC236}">
                <a16:creationId xmlns:a16="http://schemas.microsoft.com/office/drawing/2014/main" xmlns="" id="{1BAB9FC1-6344-4332-9C92-BB881858EAD3}"/>
              </a:ext>
            </a:extLst>
          </p:cNvPr>
          <p:cNvSpPr/>
          <p:nvPr/>
        </p:nvSpPr>
        <p:spPr>
          <a:xfrm>
            <a:off x="1473994" y="4604656"/>
            <a:ext cx="7415212" cy="1025501"/>
          </a:xfrm>
          <a:prstGeom prst="snip2DiagRect">
            <a:avLst/>
          </a:prstGeom>
          <a:solidFill>
            <a:srgbClr val="7030A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 “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lay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CFD0B7EB-87B7-4BDA-86C3-01F1BD1A380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02" b="96075" l="5859" r="66895">
                        <a14:foregroundMark x1="39355" y1="58073" x2="41797" y2="94737"/>
                        <a14:foregroundMark x1="37207" y1="93845" x2="46680" y2="93845"/>
                        <a14:foregroundMark x1="39063" y1="94737" x2="47266" y2="95004"/>
                        <a14:foregroundMark x1="38184" y1="93310" x2="50586" y2="88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781" r="29256"/>
          <a:stretch/>
        </p:blipFill>
        <p:spPr>
          <a:xfrm>
            <a:off x="-165622" y="4867353"/>
            <a:ext cx="1664995" cy="2066847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2EB8284A-4D28-49B2-A303-3B1FF507BC37}"/>
              </a:ext>
            </a:extLst>
          </p:cNvPr>
          <p:cNvSpPr/>
          <p:nvPr/>
        </p:nvSpPr>
        <p:spPr>
          <a:xfrm>
            <a:off x="5274054" y="5869971"/>
            <a:ext cx="3400425" cy="67848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32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120F417C-22B5-41CB-9376-E9C0C14AEF57}"/>
              </a:ext>
            </a:extLst>
          </p:cNvPr>
          <p:cNvSpPr/>
          <p:nvPr/>
        </p:nvSpPr>
        <p:spPr>
          <a:xfrm>
            <a:off x="1676400" y="5869972"/>
            <a:ext cx="3400425" cy="67848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endParaRPr lang="en-US" sz="32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8036AD6F-2336-469C-87BA-1A8DEACB160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8" b="89989" l="51538" r="86000">
                        <a14:foregroundMark x1="67769" y1="39590" x2="74000" y2="40273"/>
                        <a14:foregroundMark x1="68538" y1="46416" x2="72923" y2="47099"/>
                        <a14:foregroundMark x1="56692" y1="51422" x2="57769" y2="56428"/>
                        <a14:foregroundMark x1="81846" y1="50967" x2="83615" y2="56655"/>
                        <a14:backgroundMark x1="55385" y1="84414" x2="65385" y2="88623"/>
                        <a14:backgroundMark x1="69846" y1="85779" x2="86000" y2="88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59" t="25118" r="13650" b="12319"/>
          <a:stretch/>
        </p:blipFill>
        <p:spPr>
          <a:xfrm>
            <a:off x="4044214" y="1247717"/>
            <a:ext cx="1257424" cy="16679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CC4A505-5F6C-4DDC-AED4-B45E4495451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657600"/>
            <a:ext cx="609600" cy="609600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004BB906-C97F-466F-957E-98E55AF8749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541" b="86877" l="49769" r="69462">
                        <a14:foregroundMark x1="57000" y1="43438" x2="66385" y2="41732"/>
                        <a14:foregroundMark x1="65615" y1="38976" x2="58692" y2="40551"/>
                        <a14:foregroundMark x1="65154" y1="41732" x2="61538" y2="50787"/>
                        <a14:foregroundMark x1="65615" y1="43832" x2="65615" y2="44619"/>
                        <a14:foregroundMark x1="56231" y1="44619" x2="59615" y2="44619"/>
                        <a14:foregroundMark x1="56000" y1="45932" x2="60308" y2="41732"/>
                        <a14:foregroundMark x1="60846" y1="50787" x2="63231" y2="45538"/>
                        <a14:foregroundMark x1="58692" y1="75459" x2="60077" y2="82808"/>
                        <a14:foregroundMark x1="58385" y1="80709" x2="56769" y2="82808"/>
                        <a14:foregroundMark x1="66077" y1="72178" x2="68000" y2="78740"/>
                        <a14:foregroundMark x1="66385" y1="73360" x2="66385" y2="80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5428" r="30288" b="13481"/>
          <a:stretch/>
        </p:blipFill>
        <p:spPr>
          <a:xfrm>
            <a:off x="5318798" y="1491286"/>
            <a:ext cx="777202" cy="1411882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xmlns="" id="{C1209640-D20E-4B86-B18B-E282281BF12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756" b="84739" l="39769" r="68769">
                        <a14:foregroundMark x1="45846" y1="31593" x2="51231" y2="31593"/>
                        <a14:foregroundMark x1="60462" y1="27175" x2="57000" y2="48996"/>
                        <a14:foregroundMark x1="56846" y1="27175" x2="64692" y2="40295"/>
                        <a14:foregroundMark x1="61077" y1="24900" x2="66231" y2="34538"/>
                        <a14:foregroundMark x1="62231" y1="24900" x2="54538" y2="34538"/>
                        <a14:foregroundMark x1="57000" y1="26908" x2="55462" y2="39625"/>
                        <a14:foregroundMark x1="63538" y1="42972" x2="57231" y2="47256"/>
                        <a14:foregroundMark x1="59308" y1="47657" x2="62385" y2="43641"/>
                        <a14:foregroundMark x1="53923" y1="10442" x2="58154" y2="157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01" r="31307" b="13643"/>
          <a:stretch/>
        </p:blipFill>
        <p:spPr>
          <a:xfrm>
            <a:off x="2514601" y="959059"/>
            <a:ext cx="1257424" cy="1956530"/>
          </a:xfrm>
          <a:prstGeom prst="rect">
            <a:avLst/>
          </a:prstGeom>
        </p:spPr>
      </p:pic>
      <p:pic>
        <p:nvPicPr>
          <p:cNvPr id="72" name="chon 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39943" y="2184173"/>
            <a:ext cx="457200" cy="457200"/>
          </a:xfrm>
          <a:prstGeom prst="rect">
            <a:avLst/>
          </a:prstGeom>
        </p:spPr>
      </p:pic>
      <p:pic>
        <p:nvPicPr>
          <p:cNvPr id="73" name="F_YEAH">
            <a:hlinkClick r:id="" action="ppaction://media"/>
            <a:extLst>
              <a:ext uri="{FF2B5EF4-FFF2-40B4-BE49-F238E27FC236}">
                <a16:creationId xmlns:a16="http://schemas.microsoft.com/office/drawing/2014/main" xmlns="" id="{745D270C-4757-4DFF-BA43-04D6672F84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275977" y="1165100"/>
            <a:ext cx="457200" cy="457200"/>
          </a:xfrm>
          <a:prstGeom prst="rect">
            <a:avLst/>
          </a:prstGeom>
        </p:spPr>
      </p:pic>
      <p:pic>
        <p:nvPicPr>
          <p:cNvPr id="74" name="soccer-ball-kick_zy1CD24_">
            <a:hlinkClick r:id="" action="ppaction://media"/>
            <a:extLst>
              <a:ext uri="{FF2B5EF4-FFF2-40B4-BE49-F238E27FC236}">
                <a16:creationId xmlns:a16="http://schemas.microsoft.com/office/drawing/2014/main" xmlns="" id="{8B848569-5D99-4DAC-AB21-4969AC76156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39943" y="3039836"/>
            <a:ext cx="457200" cy="45720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xmlns="" id="{68822157-54C2-4D61-A534-99A04F077B0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156" y="2366884"/>
            <a:ext cx="4507044" cy="2208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692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10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18203 -0.33102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2" y="-16551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0.11797 0.00278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9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4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063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10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20312 -0.36412 " pathEditMode="relative" rAng="0" ptsTypes="AA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56" y="-18218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-0.1349 0.00278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45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104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604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589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</p:childTnLst>
        </p:cTn>
      </p:par>
    </p:tnLst>
    <p:bldLst>
      <p:bldP spid="48" grpId="0" animBg="1"/>
      <p:bldP spid="49" grpId="0" animBg="1"/>
      <p:bldP spid="5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D6A9AF83-E759-4661-8F42-DBBC94F92754}"/>
              </a:ext>
            </a:extLst>
          </p:cNvPr>
          <p:cNvSpPr/>
          <p:nvPr/>
        </p:nvSpPr>
        <p:spPr>
          <a:xfrm>
            <a:off x="0" y="2685854"/>
            <a:ext cx="9144000" cy="68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FB862C0F-CC9C-4C39-B3A8-F396CB0BF118}"/>
              </a:ext>
            </a:extLst>
          </p:cNvPr>
          <p:cNvSpPr/>
          <p:nvPr/>
        </p:nvSpPr>
        <p:spPr>
          <a:xfrm>
            <a:off x="0" y="0"/>
            <a:ext cx="9144000" cy="52466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D12B0EA7-893C-47BB-A159-7BBAE4D9E03F}"/>
              </a:ext>
            </a:extLst>
          </p:cNvPr>
          <p:cNvSpPr/>
          <p:nvPr/>
        </p:nvSpPr>
        <p:spPr>
          <a:xfrm>
            <a:off x="0" y="632320"/>
            <a:ext cx="9144000" cy="695582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 NAM VÔ ĐỊCH! TÔI YÊU VIỆT NAM!</a:t>
            </a:r>
          </a:p>
        </p:txBody>
      </p:sp>
      <p:sp>
        <p:nvSpPr>
          <p:cNvPr id="34" name="Trapezoid 33">
            <a:extLst>
              <a:ext uri="{FF2B5EF4-FFF2-40B4-BE49-F238E27FC236}">
                <a16:creationId xmlns:a16="http://schemas.microsoft.com/office/drawing/2014/main" xmlns="" id="{61A8B587-1253-4A9C-ABB9-C09E27EB15A4}"/>
              </a:ext>
            </a:extLst>
          </p:cNvPr>
          <p:cNvSpPr/>
          <p:nvPr/>
        </p:nvSpPr>
        <p:spPr>
          <a:xfrm>
            <a:off x="79780" y="2712701"/>
            <a:ext cx="8981003" cy="1859299"/>
          </a:xfrm>
          <a:prstGeom prst="trapezoid">
            <a:avLst>
              <a:gd name="adj" fmla="val 76979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C7FBA35E-4957-4116-B49B-049A2FA3DD14}"/>
              </a:ext>
            </a:extLst>
          </p:cNvPr>
          <p:cNvSpPr/>
          <p:nvPr/>
        </p:nvSpPr>
        <p:spPr>
          <a:xfrm>
            <a:off x="4593890" y="4251307"/>
            <a:ext cx="320417" cy="808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4251D326-2A74-4743-8297-E06A5214E0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334" y="151666"/>
            <a:ext cx="5265173" cy="2646034"/>
          </a:xfrm>
          <a:prstGeom prst="rect">
            <a:avLst/>
          </a:prstGeom>
        </p:spPr>
      </p:pic>
      <p:sp>
        <p:nvSpPr>
          <p:cNvPr id="48" name="Rectangle: Diagonal Corners Snipped 47">
            <a:extLst>
              <a:ext uri="{FF2B5EF4-FFF2-40B4-BE49-F238E27FC236}">
                <a16:creationId xmlns:a16="http://schemas.microsoft.com/office/drawing/2014/main" xmlns="" id="{1BAB9FC1-6344-4332-9C92-BB881858EAD3}"/>
              </a:ext>
            </a:extLst>
          </p:cNvPr>
          <p:cNvSpPr/>
          <p:nvPr/>
        </p:nvSpPr>
        <p:spPr>
          <a:xfrm>
            <a:off x="1491479" y="4358813"/>
            <a:ext cx="6999632" cy="716925"/>
          </a:xfrm>
          <a:prstGeom prst="snip2DiagRect">
            <a:avLst/>
          </a:prstGeom>
          <a:solidFill>
            <a:srgbClr val="7030A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 “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kiên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CFD0B7EB-87B7-4BDA-86C3-01F1BD1A380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02" b="96075" l="5859" r="66895">
                        <a14:foregroundMark x1="39355" y1="58073" x2="41797" y2="94737"/>
                        <a14:foregroundMark x1="37207" y1="93845" x2="46680" y2="93845"/>
                        <a14:foregroundMark x1="39063" y1="94737" x2="47266" y2="95004"/>
                        <a14:foregroundMark x1="38184" y1="93310" x2="50586" y2="88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781" r="29256"/>
          <a:stretch/>
        </p:blipFill>
        <p:spPr>
          <a:xfrm>
            <a:off x="-164807" y="4871536"/>
            <a:ext cx="1664995" cy="2066847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2EB8284A-4D28-49B2-A303-3B1FF507BC37}"/>
              </a:ext>
            </a:extLst>
          </p:cNvPr>
          <p:cNvSpPr/>
          <p:nvPr/>
        </p:nvSpPr>
        <p:spPr>
          <a:xfrm>
            <a:off x="5562600" y="6019800"/>
            <a:ext cx="3429000" cy="75008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endParaRPr lang="en-US" sz="27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120F417C-22B5-41CB-9376-E9C0C14AEF57}"/>
              </a:ext>
            </a:extLst>
          </p:cNvPr>
          <p:cNvSpPr/>
          <p:nvPr/>
        </p:nvSpPr>
        <p:spPr>
          <a:xfrm>
            <a:off x="1918980" y="5147989"/>
            <a:ext cx="6158220" cy="79561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lay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endParaRPr lang="en-US" sz="27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8036AD6F-2336-469C-87BA-1A8DEACB160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8" b="89989" l="51538" r="86000">
                        <a14:foregroundMark x1="67769" y1="39590" x2="74000" y2="40273"/>
                        <a14:foregroundMark x1="68538" y1="46416" x2="72923" y2="47099"/>
                        <a14:foregroundMark x1="56692" y1="51422" x2="57769" y2="56428"/>
                        <a14:foregroundMark x1="81846" y1="50967" x2="83615" y2="56655"/>
                        <a14:backgroundMark x1="55385" y1="84414" x2="65385" y2="88623"/>
                        <a14:backgroundMark x1="69846" y1="85779" x2="86000" y2="88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59" t="25118" r="13650" b="12319"/>
          <a:stretch/>
        </p:blipFill>
        <p:spPr>
          <a:xfrm>
            <a:off x="4138301" y="1196901"/>
            <a:ext cx="1295734" cy="17187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CC4A505-5F6C-4DDC-AED4-B45E4495451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431" y="3747569"/>
            <a:ext cx="570138" cy="570138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004BB906-C97F-466F-957E-98E55AF8749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541" b="86877" l="49769" r="69462">
                        <a14:foregroundMark x1="57000" y1="43438" x2="66385" y2="41732"/>
                        <a14:foregroundMark x1="65615" y1="38976" x2="58692" y2="40551"/>
                        <a14:foregroundMark x1="65154" y1="41732" x2="61538" y2="50787"/>
                        <a14:foregroundMark x1="65615" y1="43832" x2="65615" y2="44619"/>
                        <a14:foregroundMark x1="56231" y1="44619" x2="59615" y2="44619"/>
                        <a14:foregroundMark x1="56000" y1="45932" x2="60308" y2="41732"/>
                        <a14:foregroundMark x1="60846" y1="50787" x2="63231" y2="45538"/>
                        <a14:foregroundMark x1="58692" y1="75459" x2="60077" y2="82808"/>
                        <a14:foregroundMark x1="58385" y1="80709" x2="56769" y2="82808"/>
                        <a14:foregroundMark x1="66077" y1="72178" x2="68000" y2="78740"/>
                        <a14:foregroundMark x1="66385" y1="73360" x2="66385" y2="80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5428" r="30288" b="13481"/>
          <a:stretch/>
        </p:blipFill>
        <p:spPr>
          <a:xfrm>
            <a:off x="5681752" y="1600200"/>
            <a:ext cx="719048" cy="1306238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xmlns="" id="{C1209640-D20E-4B86-B18B-E282281BF12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756" b="84739" l="39769" r="68769">
                        <a14:foregroundMark x1="45846" y1="31593" x2="51231" y2="31593"/>
                        <a14:foregroundMark x1="60462" y1="27175" x2="57000" y2="48996"/>
                        <a14:foregroundMark x1="56846" y1="27175" x2="64692" y2="40295"/>
                        <a14:foregroundMark x1="61077" y1="24900" x2="66231" y2="34538"/>
                        <a14:foregroundMark x1="62231" y1="24900" x2="54538" y2="34538"/>
                        <a14:foregroundMark x1="57000" y1="26908" x2="55462" y2="39625"/>
                        <a14:foregroundMark x1="63538" y1="42972" x2="57231" y2="47256"/>
                        <a14:foregroundMark x1="59308" y1="47657" x2="62385" y2="43641"/>
                        <a14:foregroundMark x1="53923" y1="10442" x2="58154" y2="157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01" r="31307" b="13643"/>
          <a:stretch/>
        </p:blipFill>
        <p:spPr>
          <a:xfrm>
            <a:off x="2608688" y="899449"/>
            <a:ext cx="1295734" cy="2016140"/>
          </a:xfrm>
          <a:prstGeom prst="rect">
            <a:avLst/>
          </a:prstGeom>
        </p:spPr>
      </p:pic>
      <p:pic>
        <p:nvPicPr>
          <p:cNvPr id="72" name="chon 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285782" y="1951082"/>
            <a:ext cx="457200" cy="457200"/>
          </a:xfrm>
          <a:prstGeom prst="rect">
            <a:avLst/>
          </a:prstGeom>
        </p:spPr>
      </p:pic>
      <p:pic>
        <p:nvPicPr>
          <p:cNvPr id="73" name="F_YEAH">
            <a:hlinkClick r:id="" action="ppaction://media"/>
            <a:extLst>
              <a:ext uri="{FF2B5EF4-FFF2-40B4-BE49-F238E27FC236}">
                <a16:creationId xmlns:a16="http://schemas.microsoft.com/office/drawing/2014/main" xmlns="" id="{745D270C-4757-4DFF-BA43-04D6672F84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275977" y="1165100"/>
            <a:ext cx="457200" cy="457200"/>
          </a:xfrm>
          <a:prstGeom prst="rect">
            <a:avLst/>
          </a:prstGeom>
        </p:spPr>
      </p:pic>
      <p:pic>
        <p:nvPicPr>
          <p:cNvPr id="74" name="soccer-ball-kick_zy1CD24_">
            <a:hlinkClick r:id="" action="ppaction://media"/>
            <a:extLst>
              <a:ext uri="{FF2B5EF4-FFF2-40B4-BE49-F238E27FC236}">
                <a16:creationId xmlns:a16="http://schemas.microsoft.com/office/drawing/2014/main" xmlns="" id="{8B848569-5D99-4DAC-AB21-4969AC76156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285782" y="2806745"/>
            <a:ext cx="457200" cy="45720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xmlns="" id="{68822157-54C2-4D61-A534-99A04F077B0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688" y="2374403"/>
            <a:ext cx="4372837" cy="21426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2EB8284A-4D28-49B2-A303-3B1FF507BC37}"/>
              </a:ext>
            </a:extLst>
          </p:cNvPr>
          <p:cNvSpPr/>
          <p:nvPr/>
        </p:nvSpPr>
        <p:spPr>
          <a:xfrm>
            <a:off x="1545940" y="6019800"/>
            <a:ext cx="3600220" cy="75008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7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</a:t>
            </a:r>
            <a:endParaRPr lang="en-US" sz="27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chon 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285782" y="3398014"/>
            <a:ext cx="457200" cy="457200"/>
          </a:xfrm>
          <a:prstGeom prst="rect">
            <a:avLst/>
          </a:prstGeom>
        </p:spPr>
      </p:pic>
      <p:pic>
        <p:nvPicPr>
          <p:cNvPr id="37" name="soccer-ball-kick_zy1CD24_">
            <a:hlinkClick r:id="" action="ppaction://media"/>
            <a:extLst>
              <a:ext uri="{FF2B5EF4-FFF2-40B4-BE49-F238E27FC236}">
                <a16:creationId xmlns:a16="http://schemas.microsoft.com/office/drawing/2014/main" xmlns="" id="{8B848569-5D99-4DAC-AB21-4969AC76156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285782" y="4253677"/>
            <a:ext cx="457200" cy="4572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7CC4A505-5F6C-4DDC-AED4-B45E4495451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257" y="3720727"/>
            <a:ext cx="623822" cy="623822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004BB906-C97F-466F-957E-98E55AF8749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541" b="86877" l="49769" r="69462">
                        <a14:foregroundMark x1="57000" y1="43438" x2="66385" y2="41732"/>
                        <a14:foregroundMark x1="65615" y1="38976" x2="58692" y2="40551"/>
                        <a14:foregroundMark x1="65154" y1="41732" x2="61538" y2="50787"/>
                        <a14:foregroundMark x1="65615" y1="43832" x2="65615" y2="44619"/>
                        <a14:foregroundMark x1="56231" y1="44619" x2="59615" y2="44619"/>
                        <a14:foregroundMark x1="56000" y1="45932" x2="60308" y2="41732"/>
                        <a14:foregroundMark x1="60846" y1="50787" x2="63231" y2="45538"/>
                        <a14:foregroundMark x1="58692" y1="75459" x2="60077" y2="82808"/>
                        <a14:foregroundMark x1="58385" y1="80709" x2="56769" y2="82808"/>
                        <a14:foregroundMark x1="66077" y1="72178" x2="68000" y2="78740"/>
                        <a14:foregroundMark x1="66385" y1="73360" x2="66385" y2="80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5428" r="30288" b="13481"/>
          <a:stretch/>
        </p:blipFill>
        <p:spPr>
          <a:xfrm>
            <a:off x="5626838" y="1472648"/>
            <a:ext cx="800881" cy="145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770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10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18203 -0.33102 " pathEditMode="relative" rAng="0" ptsTypes="AA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2" y="-16551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0.11797 0.00278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9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104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4063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10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20312 -0.36412 " pathEditMode="relative" rAng="0" ptsTypes="AA">
                                      <p:cBhvr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56" y="-18218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-0.1349 0.00278 " pathEditMode="relative" rAng="0" ptsTypes="AA"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45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104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604"/>
                            </p:stCondLst>
                            <p:childTnLst>
                              <p:par>
                                <p:cTn id="8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589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1104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43 0.02037 L -0.1776 -0.31065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2" y="-16551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500" fill="hold"/>
                                        <p:tgtEl>
                                          <p:spTgt spid="3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9" dur="4063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1" dur="1104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48" grpId="0" animBg="1"/>
      <p:bldP spid="49" grpId="0" animBg="1"/>
      <p:bldP spid="51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ar: 5 Points 9">
            <a:extLst>
              <a:ext uri="{FF2B5EF4-FFF2-40B4-BE49-F238E27FC236}">
                <a16:creationId xmlns:a16="http://schemas.microsoft.com/office/drawing/2014/main" xmlns="" id="{75FE17B7-0B29-42F7-9F5D-E9FC82F61E90}"/>
              </a:ext>
            </a:extLst>
          </p:cNvPr>
          <p:cNvSpPr/>
          <p:nvPr/>
        </p:nvSpPr>
        <p:spPr>
          <a:xfrm>
            <a:off x="2286000" y="1273291"/>
            <a:ext cx="4543196" cy="3679709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AE8F67B-0360-4E64-A353-BF62688823B3}"/>
              </a:ext>
            </a:extLst>
          </p:cNvPr>
          <p:cNvSpPr/>
          <p:nvPr/>
        </p:nvSpPr>
        <p:spPr>
          <a:xfrm>
            <a:off x="1244769" y="471354"/>
            <a:ext cx="6576096" cy="86946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5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VIỆT NAM VÔ ĐỊCH</a:t>
            </a:r>
          </a:p>
        </p:txBody>
      </p:sp>
      <p:pic>
        <p:nvPicPr>
          <p:cNvPr id="11" name="Crystal">
            <a:hlinkClick r:id="" action="ppaction://media"/>
            <a:extLst>
              <a:ext uri="{FF2B5EF4-FFF2-40B4-BE49-F238E27FC236}">
                <a16:creationId xmlns:a16="http://schemas.microsoft.com/office/drawing/2014/main" xmlns="" id="{F17243AC-922B-42FE-B1BA-1DBD71D041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94371" y="1869620"/>
            <a:ext cx="457200" cy="457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71AB153-E932-4E4F-A79D-63DB8B2AC2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263" y="3264694"/>
            <a:ext cx="371475" cy="3286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EA600BF-C2ED-4957-AC00-A80D89F47D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134" y="2756859"/>
            <a:ext cx="371475" cy="3286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35D9B580-C5E8-45B2-A1EF-E7199F53C9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219" y="1998208"/>
            <a:ext cx="371475" cy="3286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67EDFB4C-4700-4A7B-9607-731565FBCF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276" y="1705314"/>
            <a:ext cx="371475" cy="3286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E7D0E068-19C2-43F5-B460-BC1DB84965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765" y="2326820"/>
            <a:ext cx="371475" cy="3286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AF924DE-F71B-40AE-A7C8-052F663021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796" y="2817018"/>
            <a:ext cx="371475" cy="32861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937D38D4-0C76-471D-AA2B-3A58640124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774" y="2652712"/>
            <a:ext cx="371475" cy="32861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42AC131E-4AC7-4656-8620-E8BD9A61AFB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02" b="96075" l="5859" r="66895">
                        <a14:foregroundMark x1="39355" y1="58073" x2="41797" y2="94737"/>
                        <a14:foregroundMark x1="37207" y1="93845" x2="46680" y2="93845"/>
                        <a14:foregroundMark x1="39063" y1="94737" x2="47266" y2="95004"/>
                        <a14:foregroundMark x1="38184" y1="93310" x2="50586" y2="88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781" r="29256"/>
          <a:stretch/>
        </p:blipFill>
        <p:spPr>
          <a:xfrm>
            <a:off x="-239469" y="3145631"/>
            <a:ext cx="3082451" cy="382641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495CAE58-9B77-499B-8225-17C5C1AD251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589" b="100000" l="30273" r="100000">
                        <a14:foregroundMark x1="60449" y1="75521" x2="64160" y2="75521"/>
                        <a14:foregroundMark x1="37109" y1="71094" x2="38574" y2="70052"/>
                        <a14:foregroundMark x1="37109" y1="71354" x2="37109" y2="72135"/>
                        <a14:foregroundMark x1="36230" y1="95182" x2="34766" y2="99870"/>
                        <a14:foregroundMark x1="64941" y1="95833" x2="66211" y2="99870"/>
                        <a14:foregroundMark x1="73828" y1="95833" x2="76465" y2="97396"/>
                        <a14:foregroundMark x1="80176" y1="92969" x2="84473" y2="95703"/>
                        <a14:foregroundMark x1="93945" y1="93099" x2="99219" y2="98047"/>
                        <a14:foregroundMark x1="40820" y1="67057" x2="43848" y2="68620"/>
                        <a14:foregroundMark x1="46094" y1="65495" x2="46484" y2="67057"/>
                        <a14:backgroundMark x1="34766" y1="78776" x2="34961" y2="77865"/>
                        <a14:backgroundMark x1="45508" y1="80859" x2="46484" y2="80599"/>
                        <a14:backgroundMark x1="44434" y1="65234" x2="45117" y2="66406"/>
                        <a14:backgroundMark x1="36035" y1="73828" x2="35742" y2="74609"/>
                        <a14:backgroundMark x1="46094" y1="67969" x2="45508" y2="66667"/>
                        <a14:backgroundMark x1="42773" y1="65234" x2="44043" y2="65495"/>
                        <a14:backgroundMark x1="56152" y1="60026" x2="54297" y2="59505"/>
                        <a14:backgroundMark x1="56348" y1="74349" x2="56836" y2="74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905" t="36722" b="5175"/>
          <a:stretch/>
        </p:blipFill>
        <p:spPr>
          <a:xfrm>
            <a:off x="4486806" y="3833814"/>
            <a:ext cx="4731361" cy="3031444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1E429FBD-C62A-4B78-B188-3CE5FC4520CC}"/>
              </a:ext>
            </a:extLst>
          </p:cNvPr>
          <p:cNvSpPr/>
          <p:nvPr/>
        </p:nvSpPr>
        <p:spPr>
          <a:xfrm>
            <a:off x="1944922" y="3505200"/>
            <a:ext cx="5294078" cy="90024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SÚT LUÂN </a:t>
            </a:r>
            <a:r>
              <a:rPr lang="en-US" sz="5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endParaRPr lang="en-US" sz="54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37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2392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0" y="152400"/>
            <a:ext cx="9144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3000" b="1" u="sng" dirty="0" err="1">
                <a:solidFill>
                  <a:srgbClr val="0000FF"/>
                </a:solidFill>
                <a:latin typeface="Arial" charset="0"/>
                <a:cs typeface="Arial" charset="0"/>
              </a:rPr>
              <a:t>Bài</a:t>
            </a:r>
            <a:r>
              <a:rPr lang="en-US" altLang="vi-VN" sz="3000" b="1" u="sng" dirty="0">
                <a:solidFill>
                  <a:srgbClr val="0000FF"/>
                </a:solidFill>
                <a:latin typeface="Arial" charset="0"/>
                <a:cs typeface="Arial" charset="0"/>
              </a:rPr>
              <a:t> 3</a:t>
            </a:r>
            <a:r>
              <a:rPr lang="en-US" altLang="vi-VN" sz="3000" b="1" dirty="0">
                <a:solidFill>
                  <a:srgbClr val="0000FF"/>
                </a:solidFill>
                <a:latin typeface="Arial" charset="0"/>
                <a:cs typeface="Arial" charset="0"/>
              </a:rPr>
              <a:t>: </a:t>
            </a:r>
            <a:r>
              <a:rPr lang="en-US" altLang="vi-VN" sz="3000" b="1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Xếp</a:t>
            </a:r>
            <a:r>
              <a:rPr lang="en-US" altLang="vi-VN" sz="3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3000" b="1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các</a:t>
            </a:r>
            <a:r>
              <a:rPr lang="en-US" altLang="vi-VN" sz="3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3000" b="1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từ</a:t>
            </a:r>
            <a:r>
              <a:rPr lang="en-US" altLang="vi-VN" sz="3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3000" b="1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ghép</a:t>
            </a:r>
            <a:r>
              <a:rPr lang="en-US" altLang="vi-VN" sz="3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3000" b="1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trong</a:t>
            </a:r>
            <a:r>
              <a:rPr lang="en-US" altLang="vi-VN" sz="3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3000" b="1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ngoặc</a:t>
            </a:r>
            <a:r>
              <a:rPr lang="en-US" altLang="vi-VN" sz="3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3000" b="1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đơn</a:t>
            </a:r>
            <a:r>
              <a:rPr lang="en-US" altLang="vi-VN" sz="3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3000" b="1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thành</a:t>
            </a:r>
            <a:r>
              <a:rPr lang="en-US" altLang="vi-VN" sz="3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3000" b="1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hai</a:t>
            </a:r>
            <a:r>
              <a:rPr lang="en-US" altLang="vi-VN" sz="3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3000" b="1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nhóm</a:t>
            </a:r>
            <a:r>
              <a:rPr lang="en-US" altLang="vi-VN" sz="3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3000" b="1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dựa</a:t>
            </a:r>
            <a:r>
              <a:rPr lang="en-US" altLang="vi-VN" sz="3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3000" b="1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theo</a:t>
            </a:r>
            <a:r>
              <a:rPr lang="en-US" altLang="vi-VN" sz="3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3000" b="1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nghĩa</a:t>
            </a:r>
            <a:r>
              <a:rPr lang="en-US" altLang="vi-VN" sz="3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3000" b="1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của</a:t>
            </a:r>
            <a:r>
              <a:rPr lang="en-US" altLang="vi-VN" sz="3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3000" b="1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tiếng</a:t>
            </a:r>
            <a:r>
              <a:rPr lang="en-US" altLang="vi-VN" sz="3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“</a:t>
            </a:r>
            <a:r>
              <a:rPr lang="en-US" altLang="vi-VN" sz="3000" b="1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trung</a:t>
            </a:r>
            <a:r>
              <a:rPr lang="en-US" altLang="vi-VN" sz="3000" b="1" dirty="0" smtClean="0">
                <a:solidFill>
                  <a:srgbClr val="0000CC"/>
                </a:solidFill>
                <a:latin typeface="Arial" charset="0"/>
                <a:cs typeface="Arial" charset="0"/>
              </a:rPr>
              <a:t>”</a:t>
            </a:r>
            <a:r>
              <a:rPr lang="en-US" altLang="vi-VN" sz="3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:</a:t>
            </a:r>
            <a:endParaRPr lang="vi-VN" altLang="vi-VN" sz="3000" b="1" dirty="0">
              <a:solidFill>
                <a:srgbClr val="0000FF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0" y="1219200"/>
            <a:ext cx="92964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(</a:t>
            </a:r>
            <a:r>
              <a:rPr lang="en-US" altLang="vi-VN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trung</a:t>
            </a:r>
            <a:r>
              <a:rPr lang="en-US" altLang="vi-VN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bình</a:t>
            </a:r>
            <a:r>
              <a:rPr lang="en-US" altLang="vi-VN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, </a:t>
            </a:r>
            <a:r>
              <a:rPr lang="en-US" altLang="vi-VN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trung</a:t>
            </a:r>
            <a:r>
              <a:rPr lang="en-US" altLang="vi-VN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thành</a:t>
            </a:r>
            <a:r>
              <a:rPr lang="en-US" altLang="vi-VN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, </a:t>
            </a:r>
            <a:r>
              <a:rPr lang="en-US" altLang="vi-VN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trung</a:t>
            </a:r>
            <a:r>
              <a:rPr lang="en-US" altLang="vi-VN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nghĩa</a:t>
            </a:r>
            <a:r>
              <a:rPr lang="en-US" altLang="vi-VN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, </a:t>
            </a:r>
            <a:r>
              <a:rPr lang="en-US" altLang="vi-VN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trung</a:t>
            </a:r>
            <a:r>
              <a:rPr lang="en-US" altLang="vi-VN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thực</a:t>
            </a:r>
            <a:r>
              <a:rPr lang="en-US" altLang="vi-VN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, </a:t>
            </a:r>
            <a:r>
              <a:rPr lang="en-US" altLang="vi-VN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trung</a:t>
            </a:r>
            <a:r>
              <a:rPr lang="en-US" altLang="vi-VN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thu</a:t>
            </a:r>
            <a:r>
              <a:rPr lang="en-US" altLang="vi-VN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, </a:t>
            </a:r>
            <a:r>
              <a:rPr lang="en-US" altLang="vi-VN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trung</a:t>
            </a:r>
            <a:r>
              <a:rPr lang="en-US" altLang="vi-VN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hậu</a:t>
            </a:r>
            <a:r>
              <a:rPr lang="en-US" altLang="vi-VN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, </a:t>
            </a:r>
            <a:r>
              <a:rPr lang="en-US" altLang="vi-VN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trung</a:t>
            </a:r>
            <a:r>
              <a:rPr lang="en-US" altLang="vi-VN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kiên</a:t>
            </a:r>
            <a:r>
              <a:rPr lang="en-US" altLang="vi-VN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, </a:t>
            </a:r>
            <a:r>
              <a:rPr lang="en-US" altLang="vi-VN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trung</a:t>
            </a:r>
            <a:r>
              <a:rPr lang="en-US" altLang="vi-VN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tâm</a:t>
            </a:r>
            <a:r>
              <a:rPr lang="en-US" altLang="vi-VN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.)</a:t>
            </a:r>
            <a:endParaRPr lang="vi-VN" altLang="vi-VN" sz="3000" b="1" dirty="0">
              <a:solidFill>
                <a:srgbClr val="006600"/>
              </a:solidFill>
              <a:latin typeface="Arial" charset="0"/>
              <a:cs typeface="Arial" charset="0"/>
            </a:endParaRPr>
          </a:p>
        </p:txBody>
      </p:sp>
      <p:pic>
        <p:nvPicPr>
          <p:cNvPr id="3" name="LoveIsLikeAFlower-Danbi_3w7nv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9631.576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64588" y="6433964"/>
            <a:ext cx="379412" cy="37941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932785"/>
              </p:ext>
            </p:extLst>
          </p:nvPr>
        </p:nvGraphicFramePr>
        <p:xfrm>
          <a:off x="228600" y="2514600"/>
          <a:ext cx="8686800" cy="39193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43400"/>
                <a:gridCol w="4343400"/>
              </a:tblGrid>
              <a:tr h="1214443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Trung</a:t>
                      </a:r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30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nghĩa</a:t>
                      </a:r>
                      <a:r>
                        <a:rPr lang="en-US" sz="30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</a:t>
                      </a:r>
                      <a:r>
                        <a:rPr lang="en-US" sz="30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30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3000" b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ở </a:t>
                      </a:r>
                      <a:r>
                        <a:rPr lang="en-US" sz="3000" b="1" baseline="0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giữa</a:t>
                      </a:r>
                      <a:r>
                        <a:rPr lang="en-US" sz="30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”.</a:t>
                      </a:r>
                      <a:endParaRPr lang="en-US" sz="3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Trung</a:t>
                      </a:r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30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nghĩa</a:t>
                      </a:r>
                      <a:r>
                        <a:rPr lang="en-US" sz="30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</a:t>
                      </a:r>
                      <a:r>
                        <a:rPr lang="en-US" sz="30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30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3000" b="1" baseline="0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một</a:t>
                      </a:r>
                      <a:r>
                        <a:rPr lang="en-US" sz="3000" b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baseline="0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lòng</a:t>
                      </a:r>
                      <a:r>
                        <a:rPr lang="en-US" sz="3000" b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baseline="0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một</a:t>
                      </a:r>
                      <a:r>
                        <a:rPr lang="en-US" sz="3000" b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baseline="0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dạ</a:t>
                      </a:r>
                      <a:r>
                        <a:rPr lang="en-US" sz="30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”.</a:t>
                      </a:r>
                      <a:endParaRPr lang="en-US" sz="3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  <a:tr h="2704921">
                <a:tc>
                  <a:txBody>
                    <a:bodyPr/>
                    <a:lstStyle/>
                    <a:p>
                      <a:r>
                        <a:rPr lang="en-US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M: </a:t>
                      </a:r>
                      <a:r>
                        <a:rPr lang="en-US" sz="30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trung</a:t>
                      </a:r>
                      <a:r>
                        <a:rPr lang="en-US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thu</a:t>
                      </a:r>
                      <a:endParaRPr lang="en-US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M: </a:t>
                      </a:r>
                      <a:r>
                        <a:rPr lang="en-US" sz="30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trung</a:t>
                      </a:r>
                      <a:r>
                        <a:rPr lang="en-US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thành</a:t>
                      </a:r>
                      <a:endParaRPr lang="en-US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28600" y="4617518"/>
            <a:ext cx="43434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>
              <a:defRPr/>
            </a:pPr>
            <a:r>
              <a:rPr lang="en-US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Trung</a:t>
            </a:r>
            <a:r>
              <a:rPr lang="en-US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bình</a:t>
            </a:r>
            <a:r>
              <a:rPr lang="en-US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, </a:t>
            </a:r>
            <a:r>
              <a:rPr lang="en-US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trung</a:t>
            </a:r>
            <a:r>
              <a:rPr lang="en-US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tâm</a:t>
            </a:r>
            <a:r>
              <a:rPr lang="en-US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.</a:t>
            </a:r>
            <a:endParaRPr lang="vi-VN" sz="3000" b="1" dirty="0" smtClean="0">
              <a:solidFill>
                <a:srgbClr val="0066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648199" y="4419600"/>
            <a:ext cx="4267201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>
              <a:defRPr/>
            </a:pPr>
            <a:r>
              <a:rPr lang="en-US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Trung</a:t>
            </a:r>
            <a:r>
              <a:rPr lang="en-US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nghĩa</a:t>
            </a:r>
            <a:r>
              <a:rPr lang="en-US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, </a:t>
            </a:r>
            <a:r>
              <a:rPr lang="en-US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trung</a:t>
            </a:r>
            <a:r>
              <a:rPr lang="en-US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thực</a:t>
            </a:r>
            <a:r>
              <a:rPr lang="en-US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, </a:t>
            </a:r>
            <a:r>
              <a:rPr lang="en-US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trung</a:t>
            </a:r>
            <a:r>
              <a:rPr lang="en-US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hậu</a:t>
            </a:r>
            <a:r>
              <a:rPr lang="en-US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, </a:t>
            </a:r>
            <a:r>
              <a:rPr lang="en-US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trung</a:t>
            </a:r>
            <a:r>
              <a:rPr lang="en-US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sz="3000" b="1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kiên</a:t>
            </a:r>
            <a:r>
              <a:rPr lang="en-US" sz="30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.</a:t>
            </a:r>
            <a:endParaRPr lang="vi-VN" sz="3000" b="1" dirty="0" smtClean="0">
              <a:solidFill>
                <a:srgbClr val="006600"/>
              </a:solidFill>
              <a:latin typeface="Arial" charset="0"/>
              <a:cs typeface="Arial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524000" y="636104"/>
            <a:ext cx="1905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09600" y="1116496"/>
            <a:ext cx="17145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1348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2046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4906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" grpId="0"/>
      <p:bldP spid="16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0" y="3048000"/>
            <a:ext cx="9144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4000" b="1" u="sng" dirty="0" err="1">
                <a:solidFill>
                  <a:srgbClr val="0000FF"/>
                </a:solidFill>
                <a:latin typeface="Arial" charset="0"/>
                <a:cs typeface="Arial" charset="0"/>
              </a:rPr>
              <a:t>Bài</a:t>
            </a:r>
            <a:r>
              <a:rPr lang="en-US" altLang="vi-VN" sz="4000" b="1" u="sng" dirty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4000" b="1" u="sng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4</a:t>
            </a:r>
            <a:r>
              <a:rPr lang="en-US" altLang="vi-VN" sz="4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: </a:t>
            </a:r>
            <a:r>
              <a:rPr lang="en-US" altLang="vi-VN" sz="4000" b="1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Đặt</a:t>
            </a:r>
            <a:r>
              <a:rPr lang="en-US" altLang="vi-VN" sz="4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4000" b="1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câu</a:t>
            </a:r>
            <a:r>
              <a:rPr lang="en-US" altLang="vi-VN" sz="4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4000" b="1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với</a:t>
            </a:r>
            <a:r>
              <a:rPr lang="en-US" altLang="vi-VN" sz="4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4000" b="1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một</a:t>
            </a:r>
            <a:r>
              <a:rPr lang="en-US" altLang="vi-VN" sz="4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4000" b="1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từ</a:t>
            </a:r>
            <a:r>
              <a:rPr lang="en-US" altLang="vi-VN" sz="4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4000" b="1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đã</a:t>
            </a:r>
            <a:r>
              <a:rPr lang="en-US" altLang="vi-VN" sz="4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4000" b="1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cho</a:t>
            </a:r>
            <a:r>
              <a:rPr lang="en-US" altLang="vi-VN" sz="4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4000" b="1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trong</a:t>
            </a:r>
            <a:r>
              <a:rPr lang="en-US" altLang="vi-VN" sz="4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4000" b="1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bài</a:t>
            </a:r>
            <a:r>
              <a:rPr lang="en-US" altLang="vi-VN" sz="4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altLang="vi-VN" sz="4000" b="1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tập</a:t>
            </a:r>
            <a:r>
              <a:rPr lang="en-US" altLang="vi-VN" sz="40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3.</a:t>
            </a:r>
            <a:endParaRPr lang="vi-VN" altLang="vi-VN" sz="4000" b="1" dirty="0">
              <a:solidFill>
                <a:srgbClr val="0000FF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43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503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8ba82d5a01cd8282fe1b31a1af1b586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rgbClr val="FF33CC"/>
            </a:solidFill>
            <a:prstDash val="lgDashDot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9" name="WordArt 5"/>
          <p:cNvSpPr>
            <a:spLocks noChangeArrowheads="1" noChangeShapeType="1" noTextEdit="1"/>
          </p:cNvSpPr>
          <p:nvPr/>
        </p:nvSpPr>
        <p:spPr bwMode="auto">
          <a:xfrm>
            <a:off x="914400" y="1752600"/>
            <a:ext cx="6934200" cy="36576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n-US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CHÀO CÁC EM!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457200" y="2438400"/>
            <a:ext cx="7848600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/>
            <a:r>
              <a:rPr lang="en-US" sz="11500" b="1" dirty="0" err="1">
                <a:solidFill>
                  <a:srgbClr val="0000CC"/>
                </a:solidFill>
              </a:rPr>
              <a:t>Khởi</a:t>
            </a:r>
            <a:r>
              <a:rPr lang="en-US" sz="11500" b="1" dirty="0">
                <a:solidFill>
                  <a:srgbClr val="0000CC"/>
                </a:solidFill>
              </a:rPr>
              <a:t> </a:t>
            </a:r>
            <a:r>
              <a:rPr lang="en-US" sz="11500" b="1" dirty="0" err="1">
                <a:solidFill>
                  <a:srgbClr val="0000CC"/>
                </a:solidFill>
              </a:rPr>
              <a:t>động</a:t>
            </a:r>
            <a:endParaRPr lang="vi-VN" sz="115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48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862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2400" y="906482"/>
            <a:ext cx="8675688" cy="410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Luyện từ và câu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Mở rộng vốn từ: </a:t>
            </a:r>
            <a:endParaRPr lang="en-US" sz="5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Trung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thực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– </a:t>
            </a:r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Tự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trọng</a:t>
            </a:r>
            <a:endParaRPr lang="en-US" sz="5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2222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6"/>
          <p:cNvSpPr txBox="1">
            <a:spLocks noChangeArrowheads="1"/>
          </p:cNvSpPr>
          <p:nvPr/>
        </p:nvSpPr>
        <p:spPr bwMode="auto">
          <a:xfrm>
            <a:off x="152400" y="1066800"/>
            <a:ext cx="8610600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Ai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khen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Minh,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ngoan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Minh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phiền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“Minh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7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.” </a:t>
            </a:r>
            <a:r>
              <a:rPr lang="en-US" sz="27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7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7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. 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Minh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27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7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27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khuyết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Minh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7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. </a:t>
            </a:r>
            <a:r>
              <a:rPr lang="en-US" sz="27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7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4A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Minh.</a:t>
            </a:r>
          </a:p>
        </p:txBody>
      </p:sp>
      <p:sp>
        <p:nvSpPr>
          <p:cNvPr id="30735" name="Rectangle 15"/>
          <p:cNvSpPr>
            <a:spLocks noChangeArrowheads="1"/>
          </p:cNvSpPr>
          <p:nvPr/>
        </p:nvSpPr>
        <p:spPr bwMode="auto">
          <a:xfrm>
            <a:off x="2564666" y="5665079"/>
            <a:ext cx="457200" cy="39839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sz="2700" b="1" dirty="0">
              <a:ln w="22225">
                <a:noFill/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0736" name="Rectangle 16"/>
          <p:cNvSpPr>
            <a:spLocks noChangeArrowheads="1"/>
          </p:cNvSpPr>
          <p:nvPr/>
        </p:nvSpPr>
        <p:spPr bwMode="auto">
          <a:xfrm>
            <a:off x="6515100" y="5249122"/>
            <a:ext cx="457200" cy="39839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sz="2700" b="1" dirty="0">
              <a:ln w="22225">
                <a:noFill/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0737" name="Rectangle 17"/>
          <p:cNvSpPr>
            <a:spLocks noChangeArrowheads="1"/>
          </p:cNvSpPr>
          <p:nvPr/>
        </p:nvSpPr>
        <p:spPr bwMode="auto">
          <a:xfrm>
            <a:off x="1952952" y="4417337"/>
            <a:ext cx="457200" cy="39839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sz="2700" b="1" dirty="0">
              <a:ln w="22225">
                <a:noFill/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0738" name="Rectangle 18"/>
          <p:cNvSpPr>
            <a:spLocks noChangeArrowheads="1"/>
          </p:cNvSpPr>
          <p:nvPr/>
        </p:nvSpPr>
        <p:spPr bwMode="auto">
          <a:xfrm>
            <a:off x="5599113" y="4000583"/>
            <a:ext cx="457200" cy="39839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sz="2700" b="1" dirty="0">
              <a:ln w="22225">
                <a:noFill/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0739" name="Rectangle 19"/>
          <p:cNvSpPr>
            <a:spLocks noChangeArrowheads="1"/>
          </p:cNvSpPr>
          <p:nvPr/>
        </p:nvSpPr>
        <p:spPr bwMode="auto">
          <a:xfrm>
            <a:off x="7663070" y="3207562"/>
            <a:ext cx="457200" cy="39839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sz="2700" b="1" dirty="0">
              <a:ln w="22225">
                <a:noFill/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0740" name="Rectangle 20"/>
          <p:cNvSpPr>
            <a:spLocks noChangeArrowheads="1"/>
          </p:cNvSpPr>
          <p:nvPr/>
        </p:nvSpPr>
        <p:spPr bwMode="auto">
          <a:xfrm>
            <a:off x="7002273" y="2772558"/>
            <a:ext cx="457200" cy="39839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sz="2700" b="1" dirty="0">
              <a:ln w="22225">
                <a:noFill/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0" y="51137"/>
            <a:ext cx="9144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3000" b="1" u="sng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u="sng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3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ngoặc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295400" y="547255"/>
            <a:ext cx="126926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7749637" y="546652"/>
            <a:ext cx="129165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973161" y="547255"/>
            <a:ext cx="270978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" name="Text Box 21"/>
          <p:cNvSpPr txBox="1">
            <a:spLocks noChangeArrowheads="1"/>
          </p:cNvSpPr>
          <p:nvPr/>
        </p:nvSpPr>
        <p:spPr bwMode="auto">
          <a:xfrm>
            <a:off x="152400" y="6268557"/>
            <a:ext cx="9144000" cy="437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tin,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kiêu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ái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038353" y="2706189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sz="2700" b="1" dirty="0">
                <a:ln w="22225">
                  <a:noFill/>
                  <a:prstDash val="solid"/>
                </a:ln>
                <a:solidFill>
                  <a:srgbClr val="FF0000"/>
                </a:solidFill>
              </a:rPr>
              <a:t>1</a:t>
            </a:r>
            <a:endParaRPr lang="en-US" sz="2700" b="1" dirty="0">
              <a:ln w="22225">
                <a:noFill/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696200" y="3153258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sz="2700" b="1" dirty="0" smtClean="0">
                <a:ln w="22225">
                  <a:noFill/>
                  <a:prstDash val="solid"/>
                </a:ln>
                <a:solidFill>
                  <a:srgbClr val="FF0000"/>
                </a:solidFill>
              </a:rPr>
              <a:t>2</a:t>
            </a:r>
            <a:endParaRPr lang="en-US" sz="2700" b="1" dirty="0">
              <a:ln w="22225">
                <a:noFill/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635192" y="3938170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sz="2700" b="1" dirty="0" smtClean="0">
                <a:ln w="22225">
                  <a:noFill/>
                  <a:prstDash val="solid"/>
                </a:ln>
                <a:solidFill>
                  <a:srgbClr val="FF0000"/>
                </a:solidFill>
              </a:rPr>
              <a:t>3</a:t>
            </a:r>
            <a:endParaRPr lang="en-US" sz="2700" b="1" dirty="0">
              <a:ln w="22225">
                <a:noFill/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19325" y="4354924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sz="2700" b="1" dirty="0" smtClean="0">
                <a:ln w="22225">
                  <a:noFill/>
                  <a:prstDash val="solid"/>
                </a:ln>
                <a:solidFill>
                  <a:srgbClr val="FF0000"/>
                </a:solidFill>
              </a:rPr>
              <a:t>4</a:t>
            </a:r>
            <a:endParaRPr lang="en-US" sz="2700" b="1" dirty="0">
              <a:ln w="22225">
                <a:noFill/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551179" y="5198624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sz="2700" b="1" dirty="0" smtClean="0">
                <a:ln w="22225">
                  <a:noFill/>
                  <a:prstDash val="solid"/>
                </a:ln>
                <a:solidFill>
                  <a:srgbClr val="FF0000"/>
                </a:solidFill>
              </a:rPr>
              <a:t>5</a:t>
            </a:r>
            <a:endParaRPr lang="en-US" sz="2700" b="1" dirty="0">
              <a:ln w="22225">
                <a:noFill/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613808" y="5615729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sz="2700" b="1" dirty="0" smtClean="0">
                <a:ln w="22225">
                  <a:noFill/>
                  <a:prstDash val="solid"/>
                </a:ln>
                <a:solidFill>
                  <a:srgbClr val="FF0000"/>
                </a:solidFill>
              </a:rPr>
              <a:t>6</a:t>
            </a:r>
            <a:endParaRPr lang="en-US" sz="2700" b="1" dirty="0">
              <a:ln w="22225">
                <a:noFill/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47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6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Text Box 2"/>
          <p:cNvSpPr txBox="1">
            <a:spLocks noChangeArrowheads="1"/>
          </p:cNvSpPr>
          <p:nvPr/>
        </p:nvSpPr>
        <p:spPr bwMode="auto">
          <a:xfrm>
            <a:off x="141287" y="2985343"/>
            <a:ext cx="16875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kiêu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45411" name="Text Box 3"/>
          <p:cNvSpPr txBox="1">
            <a:spLocks noChangeArrowheads="1"/>
          </p:cNvSpPr>
          <p:nvPr/>
        </p:nvSpPr>
        <p:spPr bwMode="auto">
          <a:xfrm>
            <a:off x="152400" y="4875324"/>
            <a:ext cx="19923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45412" name="Text Box 4"/>
          <p:cNvSpPr txBox="1">
            <a:spLocks noChangeArrowheads="1"/>
          </p:cNvSpPr>
          <p:nvPr/>
        </p:nvSpPr>
        <p:spPr bwMode="auto">
          <a:xfrm>
            <a:off x="156782" y="3965763"/>
            <a:ext cx="2133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45413" name="Text Box 5"/>
          <p:cNvSpPr txBox="1">
            <a:spLocks noChangeArrowheads="1"/>
          </p:cNvSpPr>
          <p:nvPr/>
        </p:nvSpPr>
        <p:spPr bwMode="auto">
          <a:xfrm>
            <a:off x="157162" y="1679763"/>
            <a:ext cx="13668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45414" name="Text Box 6"/>
          <p:cNvSpPr txBox="1">
            <a:spLocks noChangeArrowheads="1"/>
          </p:cNvSpPr>
          <p:nvPr/>
        </p:nvSpPr>
        <p:spPr bwMode="auto">
          <a:xfrm>
            <a:off x="152400" y="2289363"/>
            <a:ext cx="2514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112712" y="1066800"/>
            <a:ext cx="17922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tin: </a:t>
            </a:r>
          </a:p>
        </p:txBody>
      </p:sp>
      <p:sp>
        <p:nvSpPr>
          <p:cNvPr id="145416" name="Text Box 8"/>
          <p:cNvSpPr txBox="1">
            <a:spLocks noChangeArrowheads="1"/>
          </p:cNvSpPr>
          <p:nvPr/>
        </p:nvSpPr>
        <p:spPr bwMode="auto">
          <a:xfrm>
            <a:off x="4038600" y="6036197"/>
            <a:ext cx="5181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điển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1996) </a:t>
            </a:r>
          </a:p>
        </p:txBody>
      </p:sp>
      <p:sp>
        <p:nvSpPr>
          <p:cNvPr id="145417" name="Rectangle 9"/>
          <p:cNvSpPr>
            <a:spLocks noChangeArrowheads="1"/>
          </p:cNvSpPr>
          <p:nvPr/>
        </p:nvSpPr>
        <p:spPr bwMode="auto">
          <a:xfrm>
            <a:off x="1425575" y="1679763"/>
            <a:ext cx="69167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</a:p>
        </p:txBody>
      </p:sp>
      <p:sp>
        <p:nvSpPr>
          <p:cNvPr id="145418" name="Rectangle 10"/>
          <p:cNvSpPr>
            <a:spLocks noChangeArrowheads="1"/>
          </p:cNvSpPr>
          <p:nvPr/>
        </p:nvSpPr>
        <p:spPr bwMode="auto">
          <a:xfrm>
            <a:off x="1600200" y="4900953"/>
            <a:ext cx="7772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endParaRPr lang="en-US" sz="28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5419" name="Rectangle 11"/>
          <p:cNvSpPr>
            <a:spLocks noChangeArrowheads="1"/>
          </p:cNvSpPr>
          <p:nvPr/>
        </p:nvSpPr>
        <p:spPr bwMode="auto">
          <a:xfrm>
            <a:off x="1600200" y="1076498"/>
            <a:ext cx="44211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endParaRPr lang="en-US" sz="28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5420" name="Rectangle 12"/>
          <p:cNvSpPr>
            <a:spLocks noChangeArrowheads="1"/>
          </p:cNvSpPr>
          <p:nvPr/>
        </p:nvSpPr>
        <p:spPr bwMode="auto">
          <a:xfrm>
            <a:off x="1992312" y="2289363"/>
            <a:ext cx="64658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gìn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endParaRPr lang="en-US" sz="28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5421" name="Rectangle 13"/>
          <p:cNvSpPr>
            <a:spLocks noChangeArrowheads="1"/>
          </p:cNvSpPr>
          <p:nvPr/>
        </p:nvSpPr>
        <p:spPr bwMode="auto">
          <a:xfrm>
            <a:off x="1699591" y="3975943"/>
            <a:ext cx="735827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hài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hãnh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endParaRPr lang="en-US" sz="28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5422" name="Rectangle 14"/>
          <p:cNvSpPr>
            <a:spLocks noChangeArrowheads="1"/>
          </p:cNvSpPr>
          <p:nvPr/>
        </p:nvSpPr>
        <p:spPr bwMode="auto">
          <a:xfrm>
            <a:off x="1676400" y="3011656"/>
            <a:ext cx="7772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endParaRPr lang="en-US" sz="28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616744" y="251192"/>
            <a:ext cx="4267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1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1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10"/>
                                        <p:tgtEl>
                                          <p:spTgt spid="1454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10"/>
                                        <p:tgtEl>
                                          <p:spTgt spid="1454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0"/>
                                        <p:tgtEl>
                                          <p:spTgt spid="1454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10"/>
                                        <p:tgtEl>
                                          <p:spTgt spid="1454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10"/>
                                        <p:tgtEl>
                                          <p:spTgt spid="1454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0"/>
                                        <p:tgtEl>
                                          <p:spTgt spid="1454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10"/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10"/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0"/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10"/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10"/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0"/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10"/>
                                        <p:tgtEl>
                                          <p:spTgt spid="1454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10"/>
                                        <p:tgtEl>
                                          <p:spTgt spid="1454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0"/>
                                        <p:tgtEl>
                                          <p:spTgt spid="1454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10"/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10"/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0"/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10"/>
                                        <p:tgtEl>
                                          <p:spTgt spid="1454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10"/>
                                        <p:tgtEl>
                                          <p:spTgt spid="1454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0"/>
                                        <p:tgtEl>
                                          <p:spTgt spid="1454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10"/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10"/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0"/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10"/>
                                        <p:tgtEl>
                                          <p:spTgt spid="1454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10"/>
                                        <p:tgtEl>
                                          <p:spTgt spid="1454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0"/>
                                        <p:tgtEl>
                                          <p:spTgt spid="1454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10"/>
                                        <p:tgtEl>
                                          <p:spTgt spid="1454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10"/>
                                        <p:tgtEl>
                                          <p:spTgt spid="1454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0"/>
                                        <p:tgtEl>
                                          <p:spTgt spid="1454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10"/>
                                        <p:tgtEl>
                                          <p:spTgt spid="1454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10"/>
                                        <p:tgtEl>
                                          <p:spTgt spid="1454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0"/>
                                        <p:tgtEl>
                                          <p:spTgt spid="1454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10"/>
                                        <p:tgtEl>
                                          <p:spTgt spid="1454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10"/>
                                        <p:tgtEl>
                                          <p:spTgt spid="1454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0"/>
                                        <p:tgtEl>
                                          <p:spTgt spid="1454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0" grpId="0"/>
      <p:bldP spid="145411" grpId="0"/>
      <p:bldP spid="145412" grpId="0"/>
      <p:bldP spid="145413" grpId="0"/>
      <p:bldP spid="145414" grpId="0"/>
      <p:bldP spid="6151" grpId="0"/>
      <p:bldP spid="145416" grpId="0"/>
      <p:bldP spid="145417" grpId="0"/>
      <p:bldP spid="145418" grpId="0"/>
      <p:bldP spid="145419" grpId="0"/>
      <p:bldP spid="145420" grpId="0"/>
      <p:bldP spid="145421" grpId="0"/>
      <p:bldP spid="145422" grpId="0"/>
      <p:bldP spid="616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6"/>
          <p:cNvSpPr txBox="1">
            <a:spLocks noChangeArrowheads="1"/>
          </p:cNvSpPr>
          <p:nvPr/>
        </p:nvSpPr>
        <p:spPr bwMode="auto">
          <a:xfrm>
            <a:off x="152400" y="1066800"/>
            <a:ext cx="8610600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Ai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khen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Minh,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ngoan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Minh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phiền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“Minh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7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.” </a:t>
            </a:r>
            <a:r>
              <a:rPr lang="en-US" sz="27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7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7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. 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Minh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27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7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27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khuyết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Minh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7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. </a:t>
            </a:r>
            <a:r>
              <a:rPr lang="en-US" sz="27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7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4A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7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Minh.</a:t>
            </a:r>
          </a:p>
        </p:txBody>
      </p:sp>
      <p:sp>
        <p:nvSpPr>
          <p:cNvPr id="6148" name="Text Box 7"/>
          <p:cNvSpPr txBox="1">
            <a:spLocks noChangeArrowheads="1"/>
          </p:cNvSpPr>
          <p:nvPr/>
        </p:nvSpPr>
        <p:spPr bwMode="auto">
          <a:xfrm>
            <a:off x="-76200" y="518160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76200" y="6274899"/>
            <a:ext cx="9296400" cy="437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      ,         ,               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            ,             ,         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29" name="Text Box 3"/>
          <p:cNvSpPr txBox="1">
            <a:spLocks noChangeArrowheads="1"/>
          </p:cNvSpPr>
          <p:nvPr/>
        </p:nvSpPr>
        <p:spPr bwMode="auto">
          <a:xfrm>
            <a:off x="6377186" y="5181600"/>
            <a:ext cx="1418828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ái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0730" name="Text Box 4"/>
          <p:cNvSpPr txBox="1">
            <a:spLocks noChangeArrowheads="1"/>
          </p:cNvSpPr>
          <p:nvPr/>
        </p:nvSpPr>
        <p:spPr bwMode="auto">
          <a:xfrm>
            <a:off x="6813947" y="6169574"/>
            <a:ext cx="1238250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endParaRPr lang="en-US" sz="29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31" name="Text Box 5"/>
          <p:cNvSpPr txBox="1">
            <a:spLocks noChangeArrowheads="1"/>
          </p:cNvSpPr>
          <p:nvPr/>
        </p:nvSpPr>
        <p:spPr bwMode="auto">
          <a:xfrm>
            <a:off x="5499702" y="6180237"/>
            <a:ext cx="1373987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kiêu</a:t>
            </a:r>
            <a:endParaRPr lang="en-US" sz="29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32" name="Text Box 6"/>
          <p:cNvSpPr txBox="1">
            <a:spLocks noChangeArrowheads="1"/>
          </p:cNvSpPr>
          <p:nvPr/>
        </p:nvSpPr>
        <p:spPr bwMode="auto">
          <a:xfrm>
            <a:off x="3975007" y="6169575"/>
            <a:ext cx="1485900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30733" name="Text Box 7"/>
          <p:cNvSpPr txBox="1">
            <a:spLocks noChangeArrowheads="1"/>
          </p:cNvSpPr>
          <p:nvPr/>
        </p:nvSpPr>
        <p:spPr bwMode="auto">
          <a:xfrm>
            <a:off x="2029441" y="6180238"/>
            <a:ext cx="1115236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</a:p>
        </p:txBody>
      </p:sp>
      <p:sp>
        <p:nvSpPr>
          <p:cNvPr id="30734" name="Text Box 8"/>
          <p:cNvSpPr txBox="1">
            <a:spLocks noChangeArrowheads="1"/>
          </p:cNvSpPr>
          <p:nvPr/>
        </p:nvSpPr>
        <p:spPr bwMode="auto">
          <a:xfrm>
            <a:off x="3096175" y="6173333"/>
            <a:ext cx="898162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endParaRPr lang="en-US" sz="29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35" name="Rectangle 15"/>
          <p:cNvSpPr>
            <a:spLocks noChangeArrowheads="1"/>
          </p:cNvSpPr>
          <p:nvPr/>
        </p:nvSpPr>
        <p:spPr bwMode="auto">
          <a:xfrm>
            <a:off x="2564666" y="5665079"/>
            <a:ext cx="457200" cy="39839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700" b="1" dirty="0" smtClean="0">
                <a:ln w="22225">
                  <a:noFill/>
                  <a:prstDash val="solid"/>
                </a:ln>
                <a:solidFill>
                  <a:srgbClr val="FF0000"/>
                </a:solidFill>
              </a:rPr>
              <a:t>6</a:t>
            </a:r>
            <a:endParaRPr lang="en-US" sz="2700" b="1" dirty="0">
              <a:ln w="22225">
                <a:noFill/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0736" name="Rectangle 16"/>
          <p:cNvSpPr>
            <a:spLocks noChangeArrowheads="1"/>
          </p:cNvSpPr>
          <p:nvPr/>
        </p:nvSpPr>
        <p:spPr bwMode="auto">
          <a:xfrm>
            <a:off x="6515100" y="5249122"/>
            <a:ext cx="457200" cy="39839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700" b="1" dirty="0" smtClean="0">
                <a:ln w="22225">
                  <a:noFill/>
                  <a:prstDash val="solid"/>
                </a:ln>
                <a:solidFill>
                  <a:srgbClr val="FF0000"/>
                </a:solidFill>
              </a:rPr>
              <a:t>5</a:t>
            </a:r>
            <a:endParaRPr lang="en-US" sz="2700" b="1" dirty="0">
              <a:ln w="22225">
                <a:noFill/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0737" name="Rectangle 17"/>
          <p:cNvSpPr>
            <a:spLocks noChangeArrowheads="1"/>
          </p:cNvSpPr>
          <p:nvPr/>
        </p:nvSpPr>
        <p:spPr bwMode="auto">
          <a:xfrm>
            <a:off x="1952952" y="4417337"/>
            <a:ext cx="457200" cy="39839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700" b="1" dirty="0" smtClean="0">
                <a:ln w="22225">
                  <a:noFill/>
                  <a:prstDash val="solid"/>
                </a:ln>
                <a:solidFill>
                  <a:srgbClr val="FF0000"/>
                </a:solidFill>
              </a:rPr>
              <a:t>4</a:t>
            </a:r>
            <a:endParaRPr lang="en-US" sz="2700" b="1" dirty="0">
              <a:ln w="22225">
                <a:noFill/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0738" name="Rectangle 18"/>
          <p:cNvSpPr>
            <a:spLocks noChangeArrowheads="1"/>
          </p:cNvSpPr>
          <p:nvPr/>
        </p:nvSpPr>
        <p:spPr bwMode="auto">
          <a:xfrm>
            <a:off x="5599113" y="4000583"/>
            <a:ext cx="457200" cy="39839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700" b="1" dirty="0" smtClean="0">
                <a:ln w="22225">
                  <a:noFill/>
                  <a:prstDash val="solid"/>
                </a:ln>
                <a:solidFill>
                  <a:srgbClr val="FF0000"/>
                </a:solidFill>
              </a:rPr>
              <a:t>3</a:t>
            </a:r>
            <a:endParaRPr lang="en-US" sz="2700" b="1" dirty="0">
              <a:ln w="22225">
                <a:noFill/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0739" name="Rectangle 19"/>
          <p:cNvSpPr>
            <a:spLocks noChangeArrowheads="1"/>
          </p:cNvSpPr>
          <p:nvPr/>
        </p:nvSpPr>
        <p:spPr bwMode="auto">
          <a:xfrm>
            <a:off x="7663070" y="3207562"/>
            <a:ext cx="457200" cy="39839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700" b="1" dirty="0" smtClean="0">
                <a:ln w="22225">
                  <a:noFill/>
                  <a:prstDash val="solid"/>
                </a:ln>
                <a:solidFill>
                  <a:srgbClr val="FF0000"/>
                </a:solidFill>
              </a:rPr>
              <a:t>2</a:t>
            </a:r>
            <a:endParaRPr lang="en-US" sz="2700" b="1" dirty="0">
              <a:ln w="22225">
                <a:noFill/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0740" name="Rectangle 20"/>
          <p:cNvSpPr>
            <a:spLocks noChangeArrowheads="1"/>
          </p:cNvSpPr>
          <p:nvPr/>
        </p:nvSpPr>
        <p:spPr bwMode="auto">
          <a:xfrm>
            <a:off x="7002273" y="2772558"/>
            <a:ext cx="457200" cy="39839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700" b="1" dirty="0" smtClean="0">
                <a:ln w="22225">
                  <a:noFill/>
                  <a:prstDash val="solid"/>
                </a:ln>
                <a:solidFill>
                  <a:srgbClr val="FF0000"/>
                </a:solidFill>
              </a:rPr>
              <a:t>1</a:t>
            </a:r>
            <a:endParaRPr lang="en-US" sz="2700" b="1" dirty="0">
              <a:ln w="22225">
                <a:noFill/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0741" name="Text Box 3"/>
          <p:cNvSpPr txBox="1">
            <a:spLocks noChangeArrowheads="1"/>
          </p:cNvSpPr>
          <p:nvPr/>
        </p:nvSpPr>
        <p:spPr bwMode="auto">
          <a:xfrm>
            <a:off x="8027872" y="6162669"/>
            <a:ext cx="1238250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ái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0742" name="Text Box 4"/>
          <p:cNvSpPr txBox="1">
            <a:spLocks noChangeArrowheads="1"/>
          </p:cNvSpPr>
          <p:nvPr/>
        </p:nvSpPr>
        <p:spPr bwMode="auto">
          <a:xfrm>
            <a:off x="2266280" y="5610360"/>
            <a:ext cx="1418828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endParaRPr lang="en-US" sz="2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43" name="Text Box 5"/>
          <p:cNvSpPr txBox="1">
            <a:spLocks noChangeArrowheads="1"/>
          </p:cNvSpPr>
          <p:nvPr/>
        </p:nvSpPr>
        <p:spPr bwMode="auto">
          <a:xfrm>
            <a:off x="7321509" y="3140059"/>
            <a:ext cx="144149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kiêu</a:t>
            </a:r>
            <a:endParaRPr lang="en-US" sz="2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44" name="Text Box 6"/>
          <p:cNvSpPr txBox="1">
            <a:spLocks noChangeArrowheads="1"/>
          </p:cNvSpPr>
          <p:nvPr/>
        </p:nvSpPr>
        <p:spPr bwMode="auto">
          <a:xfrm>
            <a:off x="6591300" y="2711864"/>
            <a:ext cx="1702594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30745" name="Text Box 7"/>
          <p:cNvSpPr txBox="1">
            <a:spLocks noChangeArrowheads="1"/>
          </p:cNvSpPr>
          <p:nvPr/>
        </p:nvSpPr>
        <p:spPr bwMode="auto">
          <a:xfrm>
            <a:off x="1646247" y="4348346"/>
            <a:ext cx="1240067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</a:p>
        </p:txBody>
      </p:sp>
      <p:sp>
        <p:nvSpPr>
          <p:cNvPr id="30746" name="Text Box 8"/>
          <p:cNvSpPr txBox="1">
            <a:spLocks noChangeArrowheads="1"/>
          </p:cNvSpPr>
          <p:nvPr/>
        </p:nvSpPr>
        <p:spPr bwMode="auto">
          <a:xfrm>
            <a:off x="5403269" y="3962400"/>
            <a:ext cx="1001287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endParaRPr lang="en-US" sz="2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0" y="51137"/>
            <a:ext cx="9144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3000" b="1" u="sng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u="sng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3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ngoặc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295400" y="547255"/>
            <a:ext cx="126926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7722704" y="547490"/>
            <a:ext cx="129165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959909" y="547255"/>
            <a:ext cx="270978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50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50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30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30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250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250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30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50" fill="hold"/>
                                        <p:tgtEl>
                                          <p:spTgt spid="30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250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50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8" dur="250"/>
                                        <p:tgtEl>
                                          <p:spTgt spid="307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50" fill="hold"/>
                                        <p:tgtEl>
                                          <p:spTgt spid="30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50" fill="hold"/>
                                        <p:tgtEl>
                                          <p:spTgt spid="30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250"/>
                                        <p:tgtEl>
                                          <p:spTgt spid="30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"/>
                                        <p:tgtEl>
                                          <p:spTgt spid="30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250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50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50" fill="hold"/>
                                        <p:tgtEl>
                                          <p:spTgt spid="30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50" fill="hold"/>
                                        <p:tgtEl>
                                          <p:spTgt spid="30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250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50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250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50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7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25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25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250"/>
                                        <p:tgtEl>
                                          <p:spTgt spid="30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250"/>
                                        <p:tgtEl>
                                          <p:spTgt spid="30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250"/>
                                        <p:tgtEl>
                                          <p:spTgt spid="30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50"/>
                                        <p:tgtEl>
                                          <p:spTgt spid="30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8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50" fill="hold"/>
                                        <p:tgtEl>
                                          <p:spTgt spid="30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50" fill="hold"/>
                                        <p:tgtEl>
                                          <p:spTgt spid="30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250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50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9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250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250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8" grpId="0"/>
      <p:bldP spid="30729" grpId="0"/>
      <p:bldP spid="30730" grpId="0"/>
      <p:bldP spid="30731" grpId="0"/>
      <p:bldP spid="30732" grpId="0"/>
      <p:bldP spid="30733" grpId="0"/>
      <p:bldP spid="30734" grpId="0"/>
      <p:bldP spid="30735" grpId="0" animBg="1"/>
      <p:bldP spid="30736" grpId="0" animBg="1"/>
      <p:bldP spid="30737" grpId="0" animBg="1"/>
      <p:bldP spid="30738" grpId="0" animBg="1"/>
      <p:bldP spid="30739" grpId="0" animBg="1"/>
      <p:bldP spid="30740" grpId="0" animBg="1"/>
      <p:bldP spid="30741" grpId="0"/>
      <p:bldP spid="30742" grpId="0"/>
      <p:bldP spid="30743" grpId="0"/>
      <p:bldP spid="30744" grpId="0"/>
      <p:bldP spid="30745" grpId="0"/>
      <p:bldP spid="307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ar: 5 Points 9">
            <a:extLst>
              <a:ext uri="{FF2B5EF4-FFF2-40B4-BE49-F238E27FC236}">
                <a16:creationId xmlns:a16="http://schemas.microsoft.com/office/drawing/2014/main" xmlns="" id="{75FE17B7-0B29-42F7-9F5D-E9FC82F61E90}"/>
              </a:ext>
            </a:extLst>
          </p:cNvPr>
          <p:cNvSpPr/>
          <p:nvPr/>
        </p:nvSpPr>
        <p:spPr>
          <a:xfrm>
            <a:off x="2286000" y="1273291"/>
            <a:ext cx="4543196" cy="3679709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AE8F67B-0360-4E64-A353-BF62688823B3}"/>
              </a:ext>
            </a:extLst>
          </p:cNvPr>
          <p:cNvSpPr/>
          <p:nvPr/>
        </p:nvSpPr>
        <p:spPr>
          <a:xfrm>
            <a:off x="1244769" y="471354"/>
            <a:ext cx="6576096" cy="86946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5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VIỆT NAM VÔ ĐỊCH</a:t>
            </a:r>
          </a:p>
        </p:txBody>
      </p:sp>
      <p:pic>
        <p:nvPicPr>
          <p:cNvPr id="11" name="Crystal">
            <a:hlinkClick r:id="" action="ppaction://media"/>
            <a:extLst>
              <a:ext uri="{FF2B5EF4-FFF2-40B4-BE49-F238E27FC236}">
                <a16:creationId xmlns:a16="http://schemas.microsoft.com/office/drawing/2014/main" xmlns="" id="{F17243AC-922B-42FE-B1BA-1DBD71D041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94371" y="1869620"/>
            <a:ext cx="457200" cy="457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71AB153-E932-4E4F-A79D-63DB8B2AC2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263" y="3264694"/>
            <a:ext cx="371475" cy="3286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EA600BF-C2ED-4957-AC00-A80D89F47D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134" y="2756859"/>
            <a:ext cx="371475" cy="3286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35D9B580-C5E8-45B2-A1EF-E7199F53C9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219" y="1998208"/>
            <a:ext cx="371475" cy="3286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67EDFB4C-4700-4A7B-9607-731565FBCF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276" y="1705314"/>
            <a:ext cx="371475" cy="3286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E7D0E068-19C2-43F5-B460-BC1DB84965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765" y="2326820"/>
            <a:ext cx="371475" cy="3286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AF924DE-F71B-40AE-A7C8-052F663021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796" y="2817018"/>
            <a:ext cx="371475" cy="32861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937D38D4-0C76-471D-AA2B-3A58640124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774" y="2652712"/>
            <a:ext cx="371475" cy="32861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42AC131E-4AC7-4656-8620-E8BD9A61AFB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02" b="96075" l="5859" r="66895">
                        <a14:foregroundMark x1="39355" y1="58073" x2="41797" y2="94737"/>
                        <a14:foregroundMark x1="37207" y1="93845" x2="46680" y2="93845"/>
                        <a14:foregroundMark x1="39063" y1="94737" x2="47266" y2="95004"/>
                        <a14:foregroundMark x1="38184" y1="93310" x2="50586" y2="88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781" r="29256"/>
          <a:stretch/>
        </p:blipFill>
        <p:spPr>
          <a:xfrm>
            <a:off x="-239469" y="3145631"/>
            <a:ext cx="3082451" cy="382641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495CAE58-9B77-499B-8225-17C5C1AD251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589" b="100000" l="30273" r="100000">
                        <a14:foregroundMark x1="60449" y1="75521" x2="64160" y2="75521"/>
                        <a14:foregroundMark x1="37109" y1="71094" x2="38574" y2="70052"/>
                        <a14:foregroundMark x1="37109" y1="71354" x2="37109" y2="72135"/>
                        <a14:foregroundMark x1="36230" y1="95182" x2="34766" y2="99870"/>
                        <a14:foregroundMark x1="64941" y1="95833" x2="66211" y2="99870"/>
                        <a14:foregroundMark x1="73828" y1="95833" x2="76465" y2="97396"/>
                        <a14:foregroundMark x1="80176" y1="92969" x2="84473" y2="95703"/>
                        <a14:foregroundMark x1="93945" y1="93099" x2="99219" y2="98047"/>
                        <a14:foregroundMark x1="40820" y1="67057" x2="43848" y2="68620"/>
                        <a14:foregroundMark x1="46094" y1="65495" x2="46484" y2="67057"/>
                        <a14:backgroundMark x1="34766" y1="78776" x2="34961" y2="77865"/>
                        <a14:backgroundMark x1="45508" y1="80859" x2="46484" y2="80599"/>
                        <a14:backgroundMark x1="44434" y1="65234" x2="45117" y2="66406"/>
                        <a14:backgroundMark x1="36035" y1="73828" x2="35742" y2="74609"/>
                        <a14:backgroundMark x1="46094" y1="67969" x2="45508" y2="66667"/>
                        <a14:backgroundMark x1="42773" y1="65234" x2="44043" y2="65495"/>
                        <a14:backgroundMark x1="56152" y1="60026" x2="54297" y2="59505"/>
                        <a14:backgroundMark x1="56348" y1="74349" x2="56836" y2="74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905" t="36722" b="5175"/>
          <a:stretch/>
        </p:blipFill>
        <p:spPr>
          <a:xfrm>
            <a:off x="4486806" y="3833814"/>
            <a:ext cx="4731361" cy="3031444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1E429FBD-C62A-4B78-B188-3CE5FC4520CC}"/>
              </a:ext>
            </a:extLst>
          </p:cNvPr>
          <p:cNvSpPr/>
          <p:nvPr/>
        </p:nvSpPr>
        <p:spPr>
          <a:xfrm>
            <a:off x="1944922" y="3505200"/>
            <a:ext cx="5294078" cy="90024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SÚT LUÂN </a:t>
            </a:r>
            <a:r>
              <a:rPr lang="en-US" sz="5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endParaRPr lang="en-US" sz="54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64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2392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9"/>
          <p:cNvSpPr>
            <a:spLocks noChangeArrowheads="1" noChangeShapeType="1" noTextEdit="1"/>
          </p:cNvSpPr>
          <p:nvPr/>
        </p:nvSpPr>
        <p:spPr bwMode="auto">
          <a:xfrm>
            <a:off x="1971149" y="437038"/>
            <a:ext cx="5418700" cy="1092994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2700" kern="10" spc="-27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Arial"/>
                <a:cs typeface="Arial"/>
              </a:rPr>
              <a:t>SÚT LUÂN LƯU!</a:t>
            </a:r>
            <a:endParaRPr lang="en-US" sz="2700" kern="10" spc="-27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381000" y="1530032"/>
            <a:ext cx="2438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u="sng" dirty="0" err="1">
                <a:solidFill>
                  <a:srgbClr val="0000CC"/>
                </a:solidFill>
              </a:rPr>
              <a:t>Luật</a:t>
            </a:r>
            <a:r>
              <a:rPr lang="en-US" sz="3200" b="1" u="sng" dirty="0">
                <a:solidFill>
                  <a:srgbClr val="0000CC"/>
                </a:solidFill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</a:rPr>
              <a:t>chơi</a:t>
            </a:r>
            <a:r>
              <a:rPr lang="en-US" sz="3200" b="1" u="sng" dirty="0" smtClean="0">
                <a:solidFill>
                  <a:srgbClr val="0000CC"/>
                </a:solidFill>
              </a:rPr>
              <a:t>:</a:t>
            </a:r>
            <a:endParaRPr lang="en-US" sz="3200" b="1" u="sng" dirty="0">
              <a:solidFill>
                <a:srgbClr val="0000CC"/>
              </a:solidFill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1742550" y="2251770"/>
            <a:ext cx="7172850" cy="353943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Trên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màn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hình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có</a:t>
            </a:r>
            <a:r>
              <a:rPr lang="en-US" sz="3200" dirty="0">
                <a:solidFill>
                  <a:schemeClr val="bg1"/>
                </a:solidFill>
              </a:rPr>
              <a:t> 5 </a:t>
            </a:r>
            <a:r>
              <a:rPr lang="en-US" sz="3200" dirty="0" err="1">
                <a:solidFill>
                  <a:schemeClr val="bg1"/>
                </a:solidFill>
              </a:rPr>
              <a:t>câu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hỏi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  <a:p>
            <a:pPr algn="just">
              <a:buFontTx/>
              <a:buChar char="-"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Suy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nghĩ</a:t>
            </a:r>
            <a:r>
              <a:rPr lang="en-US" sz="3200" dirty="0">
                <a:solidFill>
                  <a:schemeClr val="bg1"/>
                </a:solidFill>
              </a:rPr>
              <a:t> 5 </a:t>
            </a:r>
            <a:r>
              <a:rPr lang="en-US" sz="3200" dirty="0" err="1">
                <a:solidFill>
                  <a:schemeClr val="bg1"/>
                </a:solidFill>
              </a:rPr>
              <a:t>giây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và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chọn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đáp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án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có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trong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mỗi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câu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hỏi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  <a:p>
            <a:pPr algn="just">
              <a:buFontTx/>
              <a:buChar char="-"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Nếu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trả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lời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đúng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thủ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môn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sẽ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bắt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được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bóng</a:t>
            </a:r>
            <a:r>
              <a:rPr lang="en-US" sz="3200" dirty="0">
                <a:solidFill>
                  <a:schemeClr val="bg1"/>
                </a:solidFill>
              </a:rPr>
              <a:t>. </a:t>
            </a:r>
            <a:r>
              <a:rPr lang="en-US" sz="3200" dirty="0" err="1">
                <a:solidFill>
                  <a:schemeClr val="bg1"/>
                </a:solidFill>
              </a:rPr>
              <a:t>Trả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lời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sai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bóng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sẽ</a:t>
            </a:r>
            <a:r>
              <a:rPr lang="en-US" sz="3200" dirty="0">
                <a:solidFill>
                  <a:schemeClr val="bg1"/>
                </a:solidFill>
              </a:rPr>
              <a:t> bay </a:t>
            </a:r>
            <a:r>
              <a:rPr lang="en-US" sz="3200" dirty="0" err="1">
                <a:solidFill>
                  <a:schemeClr val="bg1"/>
                </a:solidFill>
              </a:rPr>
              <a:t>vào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lưới</a:t>
            </a:r>
            <a:r>
              <a:rPr lang="en-US" sz="3200" dirty="0">
                <a:solidFill>
                  <a:schemeClr val="bg1"/>
                </a:solidFill>
              </a:rPr>
              <a:t>. </a:t>
            </a:r>
          </a:p>
          <a:p>
            <a:pPr algn="just"/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2AC131E-4AC7-4656-8620-E8BD9A61AFB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02" b="96075" l="5859" r="66895">
                        <a14:foregroundMark x1="39355" y1="58073" x2="41797" y2="94737"/>
                        <a14:foregroundMark x1="37207" y1="93845" x2="46680" y2="93845"/>
                        <a14:foregroundMark x1="39063" y1="94737" x2="47266" y2="95004"/>
                        <a14:foregroundMark x1="38184" y1="93310" x2="50586" y2="88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781" r="29256"/>
          <a:stretch/>
        </p:blipFill>
        <p:spPr>
          <a:xfrm>
            <a:off x="-216752" y="4191000"/>
            <a:ext cx="2187901" cy="27159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95CAE58-9B77-499B-8225-17C5C1AD251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6589" b="100000" l="30273" r="100000">
                        <a14:foregroundMark x1="60449" y1="75521" x2="64160" y2="75521"/>
                        <a14:foregroundMark x1="37109" y1="71094" x2="38574" y2="70052"/>
                        <a14:foregroundMark x1="37109" y1="71354" x2="37109" y2="72135"/>
                        <a14:foregroundMark x1="36230" y1="95182" x2="34766" y2="99870"/>
                        <a14:foregroundMark x1="64941" y1="95833" x2="66211" y2="99870"/>
                        <a14:foregroundMark x1="73828" y1="95833" x2="76465" y2="97396"/>
                        <a14:foregroundMark x1="80176" y1="92969" x2="84473" y2="95703"/>
                        <a14:foregroundMark x1="93945" y1="93099" x2="99219" y2="98047"/>
                        <a14:foregroundMark x1="40820" y1="67057" x2="43848" y2="68620"/>
                        <a14:foregroundMark x1="46094" y1="65495" x2="46484" y2="67057"/>
                        <a14:backgroundMark x1="34766" y1="78776" x2="34961" y2="77865"/>
                        <a14:backgroundMark x1="45508" y1="80859" x2="46484" y2="80599"/>
                        <a14:backgroundMark x1="44434" y1="65234" x2="45117" y2="66406"/>
                        <a14:backgroundMark x1="36035" y1="73828" x2="35742" y2="74609"/>
                        <a14:backgroundMark x1="46094" y1="67969" x2="45508" y2="66667"/>
                        <a14:backgroundMark x1="42773" y1="65234" x2="44043" y2="65495"/>
                        <a14:backgroundMark x1="56152" y1="60026" x2="54297" y2="59505"/>
                        <a14:backgroundMark x1="56348" y1="74349" x2="56836" y2="74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905" t="36722" b="5175"/>
          <a:stretch/>
        </p:blipFill>
        <p:spPr>
          <a:xfrm>
            <a:off x="6705600" y="5422254"/>
            <a:ext cx="2438400" cy="1453715"/>
          </a:xfrm>
          <a:prstGeom prst="rect">
            <a:avLst/>
          </a:prstGeom>
        </p:spPr>
      </p:pic>
      <p:pic>
        <p:nvPicPr>
          <p:cNvPr id="11" name="Crystal">
            <a:hlinkClick r:id="" action="ppaction://media"/>
            <a:extLst>
              <a:ext uri="{FF2B5EF4-FFF2-40B4-BE49-F238E27FC236}">
                <a16:creationId xmlns:a16="http://schemas.microsoft.com/office/drawing/2014/main" xmlns="" id="{F17243AC-922B-42FE-B1BA-1DBD71D041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394371" y="186962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499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2392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 animBg="1"/>
      <p:bldP spid="5" grpId="0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65DA233E-A34C-4591-8AD7-DA2F9517543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3243802D-1BEE-435A-9401-E2EF086CCDF1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D4867456-DA70-46D9-BE7B-3EC6DC19554A}"/>
</p:tagLst>
</file>

<file path=ppt/theme/theme1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2016</TotalTime>
  <Words>972</Words>
  <Application>Microsoft Office PowerPoint</Application>
  <PresentationFormat>On-screen Show (4:3)</PresentationFormat>
  <Paragraphs>102</Paragraphs>
  <Slides>19</Slides>
  <Notes>6</Notes>
  <HiddenSlides>0</HiddenSlides>
  <MMClips>27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Andalus</vt:lpstr>
      <vt:lpstr>Arial</vt:lpstr>
      <vt:lpstr>Calibri</vt:lpstr>
      <vt:lpstr>Impact</vt:lpstr>
      <vt:lpstr>Times New Roman</vt:lpstr>
      <vt:lpstr>Chủ đề của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fsd</dc:title>
  <dc:creator>hoai thu</dc:creator>
  <cp:lastModifiedBy>Lehait</cp:lastModifiedBy>
  <cp:revision>141</cp:revision>
  <dcterms:created xsi:type="dcterms:W3CDTF">2008-10-11T23:54:57Z</dcterms:created>
  <dcterms:modified xsi:type="dcterms:W3CDTF">2019-10-13T16:31:34Z</dcterms:modified>
</cp:coreProperties>
</file>