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4"/>
  </p:notesMasterIdLst>
  <p:sldIdLst>
    <p:sldId id="337" r:id="rId3"/>
    <p:sldId id="274" r:id="rId4"/>
    <p:sldId id="3416" r:id="rId5"/>
    <p:sldId id="3421" r:id="rId6"/>
    <p:sldId id="3419" r:id="rId7"/>
    <p:sldId id="3417" r:id="rId8"/>
    <p:sldId id="3422" r:id="rId9"/>
    <p:sldId id="321" r:id="rId10"/>
    <p:sldId id="338" r:id="rId11"/>
    <p:sldId id="3418" r:id="rId12"/>
    <p:sldId id="322" r:id="rId13"/>
    <p:sldId id="339" r:id="rId14"/>
    <p:sldId id="3415" r:id="rId15"/>
    <p:sldId id="332" r:id="rId16"/>
    <p:sldId id="323" r:id="rId17"/>
    <p:sldId id="309" r:id="rId18"/>
    <p:sldId id="333" r:id="rId19"/>
    <p:sldId id="341" r:id="rId20"/>
    <p:sldId id="343" r:id="rId21"/>
    <p:sldId id="324" r:id="rId22"/>
    <p:sldId id="30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A3C3C"/>
    <a:srgbClr val="FF0066"/>
    <a:srgbClr val="FA4E3C"/>
    <a:srgbClr val="FFB800"/>
    <a:srgbClr val="B9A03A"/>
    <a:srgbClr val="FFCC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3" d="100"/>
          <a:sy n="83" d="100"/>
        </p:scale>
        <p:origin x="68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526EC5-D277-4886-80E4-C44117C2012A}" type="datetimeFigureOut">
              <a:rPr lang="en-US" smtClean="0"/>
              <a:t>12/14/2023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BF2BE1-E775-4AB5-B07A-EEF2189C919B}" type="slidenum">
              <a:rPr lang="en-US" smtClean="0"/>
              <a:t>‹#›</a:t>
            </a:fld>
            <a:endParaRPr lang="en-US"/>
          </a:p>
        </p:txBody>
      </p:sp>
    </p:spTree>
    <p:extLst>
      <p:ext uri="{BB962C8B-B14F-4D97-AF65-F5344CB8AC3E}">
        <p14:creationId xmlns:p14="http://schemas.microsoft.com/office/powerpoint/2010/main" val="315315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17411" name="备注占位符 2"/>
          <p:cNvSpPr>
            <a:spLocks noGrp="1" noChangeArrowheads="1"/>
          </p:cNvSpPr>
          <p:nvPr>
            <p:ph type="body" idx="4294967295"/>
          </p:nvPr>
        </p:nvSpPr>
        <p:spPr/>
        <p:txBody>
          <a:bodyPr/>
          <a:lstStyle/>
          <a:p>
            <a:pPr eaLnBrk="1" hangingPunct="1"/>
            <a:endParaRPr lang="zh-CN" altLang="en-US"/>
          </a:p>
        </p:txBody>
      </p:sp>
      <p:sp>
        <p:nvSpPr>
          <p:cNvPr id="1741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fld id="{FB9A7704-82FB-47E4-91E2-A020ADB2FE33}" type="slidenum">
              <a:rPr kumimoji="0" lang="zh-CN"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t>2</a:t>
            </a:fld>
            <a:endParaRPr kumimoji="0" lang="zh-CN" altLang="en-US" sz="12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38815652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60419" name="备注占位符 2"/>
          <p:cNvSpPr>
            <a:spLocks noGrp="1" noChangeArrowheads="1"/>
          </p:cNvSpPr>
          <p:nvPr>
            <p:ph type="body" idx="429496729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UTM Duepuntozero" panose="02040603050506020204" pitchFamily="18" charset="0"/>
            </a:endParaRPr>
          </a:p>
        </p:txBody>
      </p:sp>
      <p:sp>
        <p:nvSpPr>
          <p:cNvPr id="6042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fld id="{85C9EC85-2B2B-4638-9D41-3EFA90CBC78D}" type="slidenum">
              <a:rPr kumimoji="0" lang="zh-CN"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t>17</a:t>
            </a:fld>
            <a:endParaRPr kumimoji="0" lang="zh-CN" altLang="en-US" sz="12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16860118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60419" name="备注占位符 2"/>
          <p:cNvSpPr>
            <a:spLocks noGrp="1" noChangeArrowheads="1"/>
          </p:cNvSpPr>
          <p:nvPr>
            <p:ph type="body" idx="429496729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UTM Duepuntozero" panose="02040603050506020204" pitchFamily="18" charset="0"/>
            </a:endParaRPr>
          </a:p>
        </p:txBody>
      </p:sp>
      <p:sp>
        <p:nvSpPr>
          <p:cNvPr id="6042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fld id="{85C9EC85-2B2B-4638-9D41-3EFA90CBC78D}" type="slidenum">
              <a:rPr kumimoji="0" lang="zh-CN"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t>18</a:t>
            </a:fld>
            <a:endParaRPr kumimoji="0" lang="zh-CN" altLang="en-US" sz="12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28588277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17411" name="备注占位符 2"/>
          <p:cNvSpPr>
            <a:spLocks noGrp="1" noChangeArrowheads="1"/>
          </p:cNvSpPr>
          <p:nvPr>
            <p:ph type="body" idx="429496729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UTM Duepuntozero" panose="02040603050506020204" pitchFamily="18" charset="0"/>
            </a:endParaRPr>
          </a:p>
        </p:txBody>
      </p:sp>
      <p:sp>
        <p:nvSpPr>
          <p:cNvPr id="1741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fld id="{FB9A7704-82FB-47E4-91E2-A020ADB2FE33}" type="slidenum">
              <a:rPr kumimoji="0" lang="zh-CN"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t>19</a:t>
            </a:fld>
            <a:endParaRPr kumimoji="0" lang="zh-CN" altLang="en-US" sz="12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35129302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62467" name="备注占位符 2"/>
          <p:cNvSpPr>
            <a:spLocks noGrp="1" noChangeArrowheads="1"/>
          </p:cNvSpPr>
          <p:nvPr>
            <p:ph type="body" idx="4294967295"/>
          </p:nvPr>
        </p:nvSpPr>
        <p:spPr/>
        <p:txBody>
          <a:bodyPr/>
          <a:lstStyle/>
          <a:p>
            <a:pPr eaLnBrk="1" hangingPunct="1"/>
            <a:endParaRPr lang="zh-CN" altLang="en-US"/>
          </a:p>
        </p:txBody>
      </p:sp>
      <p:sp>
        <p:nvSpPr>
          <p:cNvPr id="6246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fld id="{DD4AD72A-7863-4AF9-A2BE-F05AB4A85AB4}" type="slidenum">
              <a:rPr kumimoji="0" lang="zh-CN"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t>20</a:t>
            </a:fld>
            <a:endParaRPr kumimoji="0" lang="zh-CN" altLang="en-US" sz="12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20151564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62467" name="备注占位符 2"/>
          <p:cNvSpPr>
            <a:spLocks noGrp="1" noChangeArrowheads="1"/>
          </p:cNvSpPr>
          <p:nvPr>
            <p:ph type="body" idx="429496729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UTM Duepuntozero" panose="02040603050506020204" pitchFamily="18" charset="0"/>
            </a:endParaRPr>
          </a:p>
        </p:txBody>
      </p:sp>
      <p:sp>
        <p:nvSpPr>
          <p:cNvPr id="62468"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fld id="{DD4AD72A-7863-4AF9-A2BE-F05AB4A85AB4}" type="slidenum">
              <a:rPr kumimoji="0" lang="zh-CN"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t>21</a:t>
            </a:fld>
            <a:endParaRPr kumimoji="0" lang="zh-CN" altLang="en-US" sz="12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3757977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17411" name="备注占位符 2"/>
          <p:cNvSpPr>
            <a:spLocks noGrp="1" noChangeArrowheads="1"/>
          </p:cNvSpPr>
          <p:nvPr>
            <p:ph type="body" idx="4294967295"/>
          </p:nvPr>
        </p:nvSpPr>
        <p:spPr/>
        <p:txBody>
          <a:bodyPr/>
          <a:lstStyle/>
          <a:p>
            <a:pPr eaLnBrk="1" hangingPunct="1"/>
            <a:endParaRPr lang="zh-CN" altLang="en-US"/>
          </a:p>
        </p:txBody>
      </p:sp>
      <p:sp>
        <p:nvSpPr>
          <p:cNvPr id="1741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fld id="{FB9A7704-82FB-47E4-91E2-A020ADB2FE33}" type="slidenum">
              <a:rPr kumimoji="0" lang="zh-CN"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t>3</a:t>
            </a:fld>
            <a:endParaRPr kumimoji="0" lang="zh-CN" altLang="en-US" sz="12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2340787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60419" name="备注占位符 2"/>
          <p:cNvSpPr>
            <a:spLocks noGrp="1" noChangeArrowheads="1"/>
          </p:cNvSpPr>
          <p:nvPr>
            <p:ph type="body" idx="4294967295"/>
          </p:nvPr>
        </p:nvSpPr>
        <p:spPr/>
        <p:txBody>
          <a:bodyPr/>
          <a:lstStyle/>
          <a:p>
            <a:pPr eaLnBrk="1" hangingPunct="1"/>
            <a:endParaRPr lang="zh-CN" altLang="en-US"/>
          </a:p>
        </p:txBody>
      </p:sp>
      <p:sp>
        <p:nvSpPr>
          <p:cNvPr id="6042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fld id="{85C9EC85-2B2B-4638-9D41-3EFA90CBC78D}" type="slidenum">
              <a:rPr kumimoji="0" lang="zh-CN"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t>8</a:t>
            </a:fld>
            <a:endParaRPr kumimoji="0" lang="zh-CN" altLang="en-US" sz="12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505979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60419" name="备注占位符 2"/>
          <p:cNvSpPr>
            <a:spLocks noGrp="1" noChangeArrowheads="1"/>
          </p:cNvSpPr>
          <p:nvPr>
            <p:ph type="body" idx="4294967295"/>
          </p:nvPr>
        </p:nvSpPr>
        <p:spPr/>
        <p:txBody>
          <a:bodyPr/>
          <a:lstStyle/>
          <a:p>
            <a:pPr eaLnBrk="1" hangingPunct="1"/>
            <a:endParaRPr lang="zh-CN" altLang="en-US"/>
          </a:p>
        </p:txBody>
      </p:sp>
      <p:sp>
        <p:nvSpPr>
          <p:cNvPr id="6042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fld id="{85C9EC85-2B2B-4638-9D41-3EFA90CBC78D}" type="slidenum">
              <a:rPr kumimoji="0" lang="zh-CN"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t>10</a:t>
            </a:fld>
            <a:endParaRPr kumimoji="0" lang="zh-CN" altLang="en-US" sz="12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220612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60419" name="备注占位符 2"/>
          <p:cNvSpPr>
            <a:spLocks noGrp="1" noChangeArrowheads="1"/>
          </p:cNvSpPr>
          <p:nvPr>
            <p:ph type="body" idx="429496729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UTM Duepuntozero" panose="02040603050506020204" pitchFamily="18" charset="0"/>
            </a:endParaRPr>
          </a:p>
        </p:txBody>
      </p:sp>
      <p:sp>
        <p:nvSpPr>
          <p:cNvPr id="6042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fld id="{85C9EC85-2B2B-4638-9D41-3EFA90CBC78D}" type="slidenum">
              <a:rPr kumimoji="0" lang="zh-CN"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t>11</a:t>
            </a:fld>
            <a:endParaRPr kumimoji="0" lang="zh-CN" altLang="en-US" sz="12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1277038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fld id="{A5BF2BE1-E775-4AB5-B07A-EEF2189C919B}" type="slidenum">
              <a:rPr lang="en-US" smtClean="0"/>
              <a:t>12</a:t>
            </a:fld>
            <a:endParaRPr lang="en-US"/>
          </a:p>
        </p:txBody>
      </p:sp>
    </p:spTree>
    <p:extLst>
      <p:ext uri="{BB962C8B-B14F-4D97-AF65-F5344CB8AC3E}">
        <p14:creationId xmlns:p14="http://schemas.microsoft.com/office/powerpoint/2010/main" val="3504861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60419" name="备注占位符 2"/>
          <p:cNvSpPr>
            <a:spLocks noGrp="1" noChangeArrowheads="1"/>
          </p:cNvSpPr>
          <p:nvPr>
            <p:ph type="body" idx="4294967295"/>
          </p:nvPr>
        </p:nvSpPr>
        <p:spPr/>
        <p:txBody>
          <a:bodyPr/>
          <a:lstStyle/>
          <a:p>
            <a:pPr eaLnBrk="1" hangingPunct="1"/>
            <a:endParaRPr lang="zh-CN" altLang="en-US"/>
          </a:p>
        </p:txBody>
      </p:sp>
      <p:sp>
        <p:nvSpPr>
          <p:cNvPr id="6042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fld id="{85C9EC85-2B2B-4638-9D41-3EFA90CBC78D}" type="slidenum">
              <a:rPr kumimoji="0" lang="zh-CN"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t>13</a:t>
            </a:fld>
            <a:endParaRPr kumimoji="0" lang="zh-CN" altLang="en-US" sz="12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1307359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60419" name="备注占位符 2"/>
          <p:cNvSpPr>
            <a:spLocks noGrp="1" noChangeArrowheads="1"/>
          </p:cNvSpPr>
          <p:nvPr>
            <p:ph type="body" idx="429496729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UTM Duepuntozero" panose="02040603050506020204" pitchFamily="18" charset="0"/>
            </a:endParaRPr>
          </a:p>
        </p:txBody>
      </p:sp>
      <p:sp>
        <p:nvSpPr>
          <p:cNvPr id="60420"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fld id="{85C9EC85-2B2B-4638-9D41-3EFA90CBC78D}" type="slidenum">
              <a:rPr kumimoji="0" lang="zh-CN"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t>14</a:t>
            </a:fld>
            <a:endParaRPr kumimoji="0" lang="zh-CN" altLang="en-US" sz="12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17001400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ChangeArrowheads="1" noTextEdit="1"/>
          </p:cNvSpPr>
          <p:nvPr>
            <p:ph type="sldImg" idx="4294967295"/>
          </p:nvPr>
        </p:nvSpPr>
        <p:spPr bwMode="auto">
          <a:ln>
            <a:solidFill>
              <a:srgbClr val="000000"/>
            </a:solidFill>
            <a:miter lim="800000"/>
            <a:headEnd/>
            <a:tailEnd/>
          </a:ln>
        </p:spPr>
      </p:sp>
      <p:sp>
        <p:nvSpPr>
          <p:cNvPr id="17411" name="备注占位符 2"/>
          <p:cNvSpPr>
            <a:spLocks noGrp="1" noChangeArrowheads="1"/>
          </p:cNvSpPr>
          <p:nvPr>
            <p:ph type="body" idx="4294967295"/>
          </p:nvPr>
        </p:nvSpPr>
        <p:spPr/>
        <p:txBody>
          <a:bodyPr/>
          <a:lstStyle/>
          <a:p>
            <a:pPr eaLnBrk="1" hangingPunct="1"/>
            <a:endParaRPr lang="zh-CN" altLang="en-US"/>
          </a:p>
        </p:txBody>
      </p:sp>
      <p:sp>
        <p:nvSpPr>
          <p:cNvPr id="1741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New Roman" panose="02020603050405020304" pitchFamily="18" charset="0"/>
                <a:ea typeface="宋体" panose="02010600030101010101" pitchFamily="2" charset="-122"/>
              </a:defRPr>
            </a:lvl1pPr>
            <a:lvl2pPr marL="742950" indent="-285750">
              <a:defRPr sz="2400">
                <a:solidFill>
                  <a:schemeClr val="tx1"/>
                </a:solidFill>
                <a:latin typeface="Times New Roman" panose="02020603050405020304" pitchFamily="18" charset="0"/>
                <a:ea typeface="宋体" panose="02010600030101010101" pitchFamily="2" charset="-122"/>
              </a:defRPr>
            </a:lvl2pPr>
            <a:lvl3pPr marL="1143000" indent="-228600">
              <a:defRPr sz="2400">
                <a:solidFill>
                  <a:schemeClr val="tx1"/>
                </a:solidFill>
                <a:latin typeface="Times New Roman" panose="02020603050405020304" pitchFamily="18" charset="0"/>
                <a:ea typeface="宋体" panose="02010600030101010101" pitchFamily="2" charset="-122"/>
              </a:defRPr>
            </a:lvl3pPr>
            <a:lvl4pPr marL="1600200" indent="-228600">
              <a:defRPr sz="2400">
                <a:solidFill>
                  <a:schemeClr val="tx1"/>
                </a:solidFill>
                <a:latin typeface="Times New Roman" panose="02020603050405020304" pitchFamily="18" charset="0"/>
                <a:ea typeface="宋体" panose="02010600030101010101" pitchFamily="2" charset="-122"/>
              </a:defRPr>
            </a:lvl4pPr>
            <a:lvl5pPr marL="2057400" indent="-228600">
              <a:defRPr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fld id="{FB9A7704-82FB-47E4-91E2-A020ADB2FE33}" type="slidenum">
              <a:rPr kumimoji="0" lang="zh-CN"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宋体" panose="02010600030101010101" pitchFamily="2" charset="-122"/>
                <a:cs typeface="+mn-cs"/>
              </a:rPr>
              <a:pPr marL="0" marR="0" lvl="0" indent="0" algn="r" defTabSz="914400" rtl="0" eaLnBrk="0" fontAlgn="base" latinLnBrk="0" hangingPunct="0">
                <a:lnSpc>
                  <a:spcPct val="100000"/>
                </a:lnSpc>
                <a:spcBef>
                  <a:spcPct val="0"/>
                </a:spcBef>
                <a:spcAft>
                  <a:spcPct val="0"/>
                </a:spcAft>
                <a:buClrTx/>
                <a:buSzTx/>
                <a:buFont typeface="Arial" panose="020B0604020202020204" pitchFamily="34" charset="0"/>
                <a:buNone/>
                <a:tabLst/>
                <a:defRPr/>
              </a:pPr>
              <a:t>15</a:t>
            </a:fld>
            <a:endParaRPr kumimoji="0" lang="zh-CN" altLang="en-US" sz="1200" b="0" i="0" u="none" strike="noStrike" kern="1200" cap="none" spc="0" normalizeH="0" baseline="0" noProof="0">
              <a:ln>
                <a:noFill/>
              </a:ln>
              <a:solidFill>
                <a:prstClr val="black"/>
              </a:solidFill>
              <a:effectLst/>
              <a:uLnTx/>
              <a:uFillTx/>
              <a:latin typeface="Times New Roman" panose="02020603050405020304" pitchFamily="18" charset="0"/>
              <a:ea typeface="宋体" panose="02010600030101010101" pitchFamily="2" charset="-122"/>
              <a:cs typeface="+mn-cs"/>
            </a:endParaRPr>
          </a:p>
        </p:txBody>
      </p:sp>
    </p:spTree>
    <p:extLst>
      <p:ext uri="{BB962C8B-B14F-4D97-AF65-F5344CB8AC3E}">
        <p14:creationId xmlns:p14="http://schemas.microsoft.com/office/powerpoint/2010/main" val="3452630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6"/>
            <a:ext cx="10363200" cy="1470025"/>
          </a:xfrm>
        </p:spPr>
        <p:txBody>
          <a:bodyPr/>
          <a:lstStyle/>
          <a:p>
            <a:r>
              <a:rPr lang="zh-CN" altLang="en-US" noProof="1"/>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noProof="1"/>
              <a:t>单击此处编辑母版副标题样式</a:t>
            </a:r>
          </a:p>
        </p:txBody>
      </p:sp>
      <p:sp>
        <p:nvSpPr>
          <p:cNvPr id="4"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6" name="Rectangle 6"/>
          <p:cNvSpPr>
            <a:spLocks noGrp="1" noChangeArrowheads="1"/>
          </p:cNvSpPr>
          <p:nvPr>
            <p:ph type="sldNum" sz="quarter" idx="12"/>
          </p:nvPr>
        </p:nvSpPr>
        <p:spPr>
          <a:ln/>
        </p:spPr>
        <p:txBody>
          <a:bodyPr/>
          <a:lstStyle>
            <a:lvl1pPr>
              <a:defRPr/>
            </a:lvl1pPr>
          </a:lstStyle>
          <a:p>
            <a:pPr>
              <a:defRPr/>
            </a:pPr>
            <a:fld id="{01CAE075-5F14-425A-80EF-8E41271E689A}" type="slidenum">
              <a:rPr lang="zh-CN" altLang="en-US"/>
              <a:pPr>
                <a:defRPr/>
              </a:pPr>
              <a:t>‹#›</a:t>
            </a:fld>
            <a:endParaRPr lang="zh-CN" altLang="en-US"/>
          </a:p>
        </p:txBody>
      </p:sp>
    </p:spTree>
    <p:extLst>
      <p:ext uri="{BB962C8B-B14F-4D97-AF65-F5344CB8AC3E}">
        <p14:creationId xmlns:p14="http://schemas.microsoft.com/office/powerpoint/2010/main" val="3284589196"/>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竖排文字占位符 2"/>
          <p:cNvSpPr>
            <a:spLocks noGrp="1"/>
          </p:cNvSpPr>
          <p:nvPr>
            <p:ph type="body" orient="vert" idx="1"/>
          </p:nvPr>
        </p:nvSpPr>
        <p:spPr/>
        <p:txBody>
          <a:bodyPr vert="eaVert"/>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6" name="Rectangle 6"/>
          <p:cNvSpPr>
            <a:spLocks noGrp="1" noChangeArrowheads="1"/>
          </p:cNvSpPr>
          <p:nvPr>
            <p:ph type="sldNum" sz="quarter" idx="12"/>
          </p:nvPr>
        </p:nvSpPr>
        <p:spPr>
          <a:ln/>
        </p:spPr>
        <p:txBody>
          <a:bodyPr/>
          <a:lstStyle>
            <a:lvl1pPr>
              <a:defRPr/>
            </a:lvl1pPr>
          </a:lstStyle>
          <a:p>
            <a:pPr>
              <a:defRPr/>
            </a:pPr>
            <a:fld id="{87232281-C771-4757-B385-2A0A26E250DF}" type="slidenum">
              <a:rPr lang="zh-CN" altLang="en-US"/>
              <a:pPr>
                <a:defRPr/>
              </a:pPr>
              <a:t>‹#›</a:t>
            </a:fld>
            <a:endParaRPr lang="zh-CN" altLang="en-US"/>
          </a:p>
        </p:txBody>
      </p:sp>
    </p:spTree>
    <p:extLst>
      <p:ext uri="{BB962C8B-B14F-4D97-AF65-F5344CB8AC3E}">
        <p14:creationId xmlns:p14="http://schemas.microsoft.com/office/powerpoint/2010/main" val="3569313664"/>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686800" y="609600"/>
            <a:ext cx="2590800" cy="5486400"/>
          </a:xfrm>
        </p:spPr>
        <p:txBody>
          <a:bodyPr vert="eaVert"/>
          <a:lstStyle/>
          <a:p>
            <a:r>
              <a:rPr lang="zh-CN" altLang="en-US" noProof="1"/>
              <a:t>单击此处编辑母版标题样式</a:t>
            </a:r>
          </a:p>
        </p:txBody>
      </p:sp>
      <p:sp>
        <p:nvSpPr>
          <p:cNvPr id="3" name="竖排文字占位符 2"/>
          <p:cNvSpPr>
            <a:spLocks noGrp="1"/>
          </p:cNvSpPr>
          <p:nvPr>
            <p:ph type="body" orient="vert" idx="1"/>
          </p:nvPr>
        </p:nvSpPr>
        <p:spPr>
          <a:xfrm>
            <a:off x="914400" y="609600"/>
            <a:ext cx="7569200" cy="5486400"/>
          </a:xfrm>
        </p:spPr>
        <p:txBody>
          <a:bodyPr vert="eaVert"/>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6" name="Rectangle 6"/>
          <p:cNvSpPr>
            <a:spLocks noGrp="1" noChangeArrowheads="1"/>
          </p:cNvSpPr>
          <p:nvPr>
            <p:ph type="sldNum" sz="quarter" idx="12"/>
          </p:nvPr>
        </p:nvSpPr>
        <p:spPr>
          <a:ln/>
        </p:spPr>
        <p:txBody>
          <a:bodyPr/>
          <a:lstStyle>
            <a:lvl1pPr>
              <a:defRPr/>
            </a:lvl1pPr>
          </a:lstStyle>
          <a:p>
            <a:pPr>
              <a:defRPr/>
            </a:pPr>
            <a:fld id="{B00B3FDA-0FC4-4A6B-8649-C31477758D25}" type="slidenum">
              <a:rPr lang="zh-CN" altLang="en-US"/>
              <a:pPr>
                <a:defRPr/>
              </a:pPr>
              <a:t>‹#›</a:t>
            </a:fld>
            <a:endParaRPr lang="zh-CN" altLang="en-US"/>
          </a:p>
        </p:txBody>
      </p:sp>
    </p:spTree>
    <p:extLst>
      <p:ext uri="{BB962C8B-B14F-4D97-AF65-F5344CB8AC3E}">
        <p14:creationId xmlns:p14="http://schemas.microsoft.com/office/powerpoint/2010/main" val="3356042952"/>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7" name="Picture 6" descr="Graphical user interface, text, application, chat or text message&#10;&#10;Description automatically generated">
            <a:extLst>
              <a:ext uri="{FF2B5EF4-FFF2-40B4-BE49-F238E27FC236}">
                <a16:creationId xmlns:a16="http://schemas.microsoft.com/office/drawing/2014/main" xmlns="" id="{D7FA4C6B-B7F2-48BF-8C76-094664A08E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xmlns="" id="{EF37990C-6645-45BD-9578-2C2A2481C356}"/>
              </a:ext>
            </a:extLst>
          </p:cNvPr>
          <p:cNvSpPr/>
          <p:nvPr userDrawn="1"/>
        </p:nvSpPr>
        <p:spPr>
          <a:xfrm>
            <a:off x="10185722" y="1"/>
            <a:ext cx="1886673" cy="14815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8"/>
          </a:p>
        </p:txBody>
      </p:sp>
    </p:spTree>
    <p:extLst>
      <p:ext uri="{BB962C8B-B14F-4D97-AF65-F5344CB8AC3E}">
        <p14:creationId xmlns:p14="http://schemas.microsoft.com/office/powerpoint/2010/main" val="405075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001 Home">
  <p:cSld name="001 Home">
    <p:bg>
      <p:bgPr>
        <a:solidFill>
          <a:schemeClr val="lt2"/>
        </a:solidFill>
        <a:effectLst/>
      </p:bgPr>
    </p:bg>
    <p:spTree>
      <p:nvGrpSpPr>
        <p:cNvPr id="1" name="Shape 12"/>
        <p:cNvGrpSpPr/>
        <p:nvPr/>
      </p:nvGrpSpPr>
      <p:grpSpPr>
        <a:xfrm>
          <a:off x="0" y="0"/>
          <a:ext cx="0" cy="0"/>
          <a:chOff x="0" y="0"/>
          <a:chExt cx="0" cy="0"/>
        </a:xfrm>
      </p:grpSpPr>
      <p:sp>
        <p:nvSpPr>
          <p:cNvPr id="13" name="Google Shape;13;p2"/>
          <p:cNvSpPr/>
          <p:nvPr/>
        </p:nvSpPr>
        <p:spPr>
          <a:xfrm>
            <a:off x="502278" y="555375"/>
            <a:ext cx="11415402" cy="5977289"/>
          </a:xfrm>
          <a:custGeom>
            <a:avLst/>
            <a:gdLst/>
            <a:ahLst/>
            <a:cxnLst/>
            <a:rect l="l" t="t" r="r" b="b"/>
            <a:pathLst>
              <a:path w="9524198" h="5977289" extrusionOk="0">
                <a:moveTo>
                  <a:pt x="8356534" y="375821"/>
                </a:moveTo>
                <a:lnTo>
                  <a:pt x="8356534" y="663821"/>
                </a:lnTo>
                <a:lnTo>
                  <a:pt x="8644534" y="663821"/>
                </a:lnTo>
                <a:lnTo>
                  <a:pt x="8644534" y="375821"/>
                </a:lnTo>
                <a:close/>
                <a:moveTo>
                  <a:pt x="7847458" y="375821"/>
                </a:moveTo>
                <a:lnTo>
                  <a:pt x="7847458" y="663821"/>
                </a:lnTo>
                <a:lnTo>
                  <a:pt x="8135458" y="663821"/>
                </a:lnTo>
                <a:lnTo>
                  <a:pt x="8135458" y="375821"/>
                </a:lnTo>
                <a:close/>
                <a:moveTo>
                  <a:pt x="7338389" y="375821"/>
                </a:moveTo>
                <a:lnTo>
                  <a:pt x="7338389" y="663821"/>
                </a:lnTo>
                <a:lnTo>
                  <a:pt x="7626389" y="663821"/>
                </a:lnTo>
                <a:lnTo>
                  <a:pt x="7626389" y="375821"/>
                </a:lnTo>
                <a:close/>
                <a:moveTo>
                  <a:pt x="6829320" y="375821"/>
                </a:moveTo>
                <a:lnTo>
                  <a:pt x="6829320" y="663821"/>
                </a:lnTo>
                <a:lnTo>
                  <a:pt x="7117320" y="663821"/>
                </a:lnTo>
                <a:lnTo>
                  <a:pt x="7117320" y="375821"/>
                </a:lnTo>
                <a:close/>
                <a:moveTo>
                  <a:pt x="6320251" y="375821"/>
                </a:moveTo>
                <a:lnTo>
                  <a:pt x="6320251" y="663821"/>
                </a:lnTo>
                <a:lnTo>
                  <a:pt x="6608251" y="663821"/>
                </a:lnTo>
                <a:lnTo>
                  <a:pt x="6608251" y="375821"/>
                </a:lnTo>
                <a:close/>
                <a:moveTo>
                  <a:pt x="5811182" y="375821"/>
                </a:moveTo>
                <a:lnTo>
                  <a:pt x="5811182" y="663821"/>
                </a:lnTo>
                <a:lnTo>
                  <a:pt x="6099182" y="663821"/>
                </a:lnTo>
                <a:lnTo>
                  <a:pt x="6099182" y="375821"/>
                </a:lnTo>
                <a:close/>
                <a:moveTo>
                  <a:pt x="5302113" y="375821"/>
                </a:moveTo>
                <a:lnTo>
                  <a:pt x="5302113" y="663821"/>
                </a:lnTo>
                <a:lnTo>
                  <a:pt x="5590113" y="663821"/>
                </a:lnTo>
                <a:lnTo>
                  <a:pt x="5590113" y="375821"/>
                </a:lnTo>
                <a:close/>
                <a:moveTo>
                  <a:pt x="4793044" y="375821"/>
                </a:moveTo>
                <a:lnTo>
                  <a:pt x="4793044" y="663821"/>
                </a:lnTo>
                <a:lnTo>
                  <a:pt x="5081044" y="663821"/>
                </a:lnTo>
                <a:lnTo>
                  <a:pt x="5081044" y="375821"/>
                </a:lnTo>
                <a:close/>
                <a:moveTo>
                  <a:pt x="4283975" y="375821"/>
                </a:moveTo>
                <a:lnTo>
                  <a:pt x="4283975" y="663821"/>
                </a:lnTo>
                <a:lnTo>
                  <a:pt x="4571975" y="663821"/>
                </a:lnTo>
                <a:lnTo>
                  <a:pt x="4571975" y="375821"/>
                </a:lnTo>
                <a:close/>
                <a:moveTo>
                  <a:pt x="3774906" y="375821"/>
                </a:moveTo>
                <a:lnTo>
                  <a:pt x="3774906" y="663821"/>
                </a:lnTo>
                <a:lnTo>
                  <a:pt x="4062906" y="663821"/>
                </a:lnTo>
                <a:lnTo>
                  <a:pt x="4062906" y="375821"/>
                </a:lnTo>
                <a:close/>
                <a:moveTo>
                  <a:pt x="3265838" y="375821"/>
                </a:moveTo>
                <a:lnTo>
                  <a:pt x="3265838" y="663821"/>
                </a:lnTo>
                <a:lnTo>
                  <a:pt x="3553838" y="663821"/>
                </a:lnTo>
                <a:lnTo>
                  <a:pt x="3553838" y="375821"/>
                </a:lnTo>
                <a:close/>
                <a:moveTo>
                  <a:pt x="2756769" y="375821"/>
                </a:moveTo>
                <a:lnTo>
                  <a:pt x="2756769" y="663821"/>
                </a:lnTo>
                <a:lnTo>
                  <a:pt x="3044769" y="663821"/>
                </a:lnTo>
                <a:lnTo>
                  <a:pt x="3044769" y="375821"/>
                </a:lnTo>
                <a:close/>
                <a:moveTo>
                  <a:pt x="2247700" y="375821"/>
                </a:moveTo>
                <a:lnTo>
                  <a:pt x="2247700" y="663821"/>
                </a:lnTo>
                <a:lnTo>
                  <a:pt x="2535700" y="663821"/>
                </a:lnTo>
                <a:lnTo>
                  <a:pt x="2535700" y="375821"/>
                </a:lnTo>
                <a:close/>
                <a:moveTo>
                  <a:pt x="1738631" y="375821"/>
                </a:moveTo>
                <a:lnTo>
                  <a:pt x="1738631" y="663821"/>
                </a:lnTo>
                <a:lnTo>
                  <a:pt x="2026631" y="663821"/>
                </a:lnTo>
                <a:lnTo>
                  <a:pt x="2026631" y="375821"/>
                </a:lnTo>
                <a:close/>
                <a:moveTo>
                  <a:pt x="1229563" y="375821"/>
                </a:moveTo>
                <a:lnTo>
                  <a:pt x="1229563" y="663821"/>
                </a:lnTo>
                <a:lnTo>
                  <a:pt x="1517563" y="663821"/>
                </a:lnTo>
                <a:lnTo>
                  <a:pt x="1517563" y="375821"/>
                </a:lnTo>
                <a:close/>
                <a:moveTo>
                  <a:pt x="720493" y="375821"/>
                </a:moveTo>
                <a:lnTo>
                  <a:pt x="720493" y="663821"/>
                </a:lnTo>
                <a:lnTo>
                  <a:pt x="1008494" y="663821"/>
                </a:lnTo>
                <a:lnTo>
                  <a:pt x="1008494" y="375821"/>
                </a:lnTo>
                <a:close/>
                <a:moveTo>
                  <a:pt x="529408" y="0"/>
                </a:moveTo>
                <a:lnTo>
                  <a:pt x="8994790" y="0"/>
                </a:lnTo>
                <a:cubicBezTo>
                  <a:pt x="9287174" y="0"/>
                  <a:pt x="9524198" y="237024"/>
                  <a:pt x="9524198" y="529408"/>
                </a:cubicBezTo>
                <a:lnTo>
                  <a:pt x="9524198" y="5447881"/>
                </a:lnTo>
                <a:cubicBezTo>
                  <a:pt x="9524198" y="5740265"/>
                  <a:pt x="9287174" y="5977289"/>
                  <a:pt x="8994790" y="5977289"/>
                </a:cubicBezTo>
                <a:lnTo>
                  <a:pt x="529408" y="5977289"/>
                </a:lnTo>
                <a:cubicBezTo>
                  <a:pt x="237024" y="5977289"/>
                  <a:pt x="0" y="5740265"/>
                  <a:pt x="0" y="5447881"/>
                </a:cubicBezTo>
                <a:lnTo>
                  <a:pt x="0" y="529408"/>
                </a:lnTo>
                <a:cubicBezTo>
                  <a:pt x="0" y="237024"/>
                  <a:pt x="237024" y="0"/>
                  <a:pt x="529408" y="0"/>
                </a:cubicBezTo>
                <a:close/>
              </a:path>
            </a:pathLst>
          </a:custGeom>
          <a:solidFill>
            <a:schemeClr val="l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4" name="Google Shape;14;p2"/>
          <p:cNvSpPr/>
          <p:nvPr/>
        </p:nvSpPr>
        <p:spPr>
          <a:xfrm>
            <a:off x="792475" y="555375"/>
            <a:ext cx="10935980" cy="5977200"/>
          </a:xfrm>
          <a:prstGeom prst="roundRect">
            <a:avLst>
              <a:gd name="adj" fmla="val 8857"/>
            </a:avLst>
          </a:prstGeom>
          <a:solidFill>
            <a:srgbClr val="000000">
              <a:alpha val="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5" name="Google Shape;65;p2"/>
          <p:cNvSpPr/>
          <p:nvPr/>
        </p:nvSpPr>
        <p:spPr>
          <a:xfrm>
            <a:off x="854481" y="778477"/>
            <a:ext cx="9648357"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6" name="Google Shape;66;p2"/>
          <p:cNvSpPr/>
          <p:nvPr/>
        </p:nvSpPr>
        <p:spPr>
          <a:xfrm>
            <a:off x="825212" y="737097"/>
            <a:ext cx="9648357"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7" name="Google Shape;67;p2"/>
          <p:cNvSpPr/>
          <p:nvPr/>
        </p:nvSpPr>
        <p:spPr>
          <a:xfrm>
            <a:off x="765664" y="792607"/>
            <a:ext cx="9648357"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68" name="Google Shape;68;p2"/>
          <p:cNvSpPr/>
          <p:nvPr/>
        </p:nvSpPr>
        <p:spPr>
          <a:xfrm>
            <a:off x="766675" y="739116"/>
            <a:ext cx="10410154"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69" name="Google Shape;69;p2" descr="A picture containing drawing&#10;&#10;Description automatically generated"/>
          <p:cNvPicPr preferRelativeResize="0"/>
          <p:nvPr/>
        </p:nvPicPr>
        <p:blipFill rotWithShape="1">
          <a:blip r:embed="rId2">
            <a:alphaModFix amt="14000"/>
          </a:blip>
          <a:srcRect b="20992"/>
          <a:stretch/>
        </p:blipFill>
        <p:spPr>
          <a:xfrm>
            <a:off x="1130924" y="1509650"/>
            <a:ext cx="10042724" cy="4628899"/>
          </a:xfrm>
          <a:prstGeom prst="rect">
            <a:avLst/>
          </a:prstGeom>
          <a:noFill/>
          <a:ln>
            <a:noFill/>
          </a:ln>
        </p:spPr>
      </p:pic>
      <p:sp>
        <p:nvSpPr>
          <p:cNvPr id="91" name="Google Shape;91;p2"/>
          <p:cNvSpPr/>
          <p:nvPr/>
        </p:nvSpPr>
        <p:spPr>
          <a:xfrm>
            <a:off x="825207" y="737100"/>
            <a:ext cx="10348441" cy="1126018"/>
          </a:xfrm>
          <a:custGeom>
            <a:avLst/>
            <a:gdLst/>
            <a:ahLst/>
            <a:cxnLst/>
            <a:rect l="l" t="t" r="r" b="b"/>
            <a:pathLst>
              <a:path w="8887327" h="1126018"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747749"/>
                </a:lnTo>
                <a:lnTo>
                  <a:pt x="8819387" y="744513"/>
                </a:lnTo>
                <a:lnTo>
                  <a:pt x="8698274" y="780847"/>
                </a:lnTo>
                <a:lnTo>
                  <a:pt x="8631662" y="998850"/>
                </a:lnTo>
                <a:lnTo>
                  <a:pt x="8365215" y="1023072"/>
                </a:lnTo>
                <a:cubicBezTo>
                  <a:pt x="8359831" y="1017688"/>
                  <a:pt x="8340998" y="998854"/>
                  <a:pt x="8340992" y="998850"/>
                </a:cubicBezTo>
                <a:cubicBezTo>
                  <a:pt x="8327433" y="988003"/>
                  <a:pt x="8312733" y="978664"/>
                  <a:pt x="8298603" y="968571"/>
                </a:cubicBezTo>
                <a:lnTo>
                  <a:pt x="8122990" y="829292"/>
                </a:lnTo>
                <a:lnTo>
                  <a:pt x="8056378" y="823236"/>
                </a:lnTo>
                <a:lnTo>
                  <a:pt x="7802041" y="926182"/>
                </a:lnTo>
                <a:lnTo>
                  <a:pt x="7717262" y="1083628"/>
                </a:lnTo>
                <a:lnTo>
                  <a:pt x="7414481" y="1095740"/>
                </a:lnTo>
                <a:lnTo>
                  <a:pt x="7105644" y="823236"/>
                </a:lnTo>
                <a:lnTo>
                  <a:pt x="6609082" y="853514"/>
                </a:lnTo>
                <a:lnTo>
                  <a:pt x="6748362" y="944349"/>
                </a:lnTo>
                <a:lnTo>
                  <a:pt x="6076187" y="1023072"/>
                </a:lnTo>
                <a:lnTo>
                  <a:pt x="5664404" y="865626"/>
                </a:lnTo>
                <a:lnTo>
                  <a:pt x="5482735" y="805069"/>
                </a:lnTo>
                <a:lnTo>
                  <a:pt x="5083064" y="938293"/>
                </a:lnTo>
                <a:lnTo>
                  <a:pt x="4943784" y="1077573"/>
                </a:lnTo>
                <a:lnTo>
                  <a:pt x="4586502" y="926182"/>
                </a:lnTo>
                <a:lnTo>
                  <a:pt x="4235276" y="962516"/>
                </a:lnTo>
                <a:lnTo>
                  <a:pt x="4156552" y="998850"/>
                </a:lnTo>
                <a:lnTo>
                  <a:pt x="3884049" y="1041239"/>
                </a:lnTo>
                <a:lnTo>
                  <a:pt x="3787159" y="974627"/>
                </a:lnTo>
                <a:cubicBezTo>
                  <a:pt x="3756138" y="974627"/>
                  <a:pt x="3823657" y="975207"/>
                  <a:pt x="3720547" y="956460"/>
                </a:cubicBezTo>
                <a:cubicBezTo>
                  <a:pt x="3696633" y="952112"/>
                  <a:pt x="3672102" y="952423"/>
                  <a:pt x="3647880" y="950405"/>
                </a:cubicBezTo>
                <a:lnTo>
                  <a:pt x="3478322" y="956460"/>
                </a:lnTo>
                <a:lnTo>
                  <a:pt x="3393543" y="1023072"/>
                </a:lnTo>
                <a:cubicBezTo>
                  <a:pt x="3368338" y="1023072"/>
                  <a:pt x="3389403" y="1022434"/>
                  <a:pt x="3332987" y="1041239"/>
                </a:cubicBezTo>
                <a:lnTo>
                  <a:pt x="3236097" y="1071517"/>
                </a:lnTo>
                <a:lnTo>
                  <a:pt x="3127096" y="1071517"/>
                </a:lnTo>
                <a:lnTo>
                  <a:pt x="2769813" y="1059406"/>
                </a:lnTo>
                <a:cubicBezTo>
                  <a:pt x="2674578" y="1059406"/>
                  <a:pt x="2720978" y="1063739"/>
                  <a:pt x="2630534" y="1047295"/>
                </a:cubicBezTo>
                <a:lnTo>
                  <a:pt x="2648701" y="1010961"/>
                </a:lnTo>
                <a:lnTo>
                  <a:pt x="2781925" y="883793"/>
                </a:lnTo>
                <a:lnTo>
                  <a:pt x="2569978" y="895904"/>
                </a:lnTo>
                <a:lnTo>
                  <a:pt x="2485199" y="914071"/>
                </a:lnTo>
                <a:lnTo>
                  <a:pt x="2509421" y="1119962"/>
                </a:lnTo>
                <a:lnTo>
                  <a:pt x="1994693" y="1053350"/>
                </a:lnTo>
                <a:cubicBezTo>
                  <a:pt x="1960921" y="1036465"/>
                  <a:pt x="2009892" y="1064780"/>
                  <a:pt x="1976526" y="1023072"/>
                </a:cubicBezTo>
                <a:cubicBezTo>
                  <a:pt x="1964901" y="1008540"/>
                  <a:pt x="1948267" y="998849"/>
                  <a:pt x="1934137" y="986738"/>
                </a:cubicBezTo>
                <a:lnTo>
                  <a:pt x="1637411" y="883793"/>
                </a:lnTo>
                <a:lnTo>
                  <a:pt x="1322518" y="956460"/>
                </a:lnTo>
                <a:lnTo>
                  <a:pt x="1377019" y="1059406"/>
                </a:lnTo>
                <a:lnTo>
                  <a:pt x="1165072" y="1095740"/>
                </a:lnTo>
                <a:cubicBezTo>
                  <a:pt x="1161035" y="1095740"/>
                  <a:pt x="1156709" y="1097240"/>
                  <a:pt x="1152960" y="1095740"/>
                </a:cubicBezTo>
                <a:cubicBezTo>
                  <a:pt x="1131017" y="1086962"/>
                  <a:pt x="1109595" y="1054229"/>
                  <a:pt x="1098460" y="1041239"/>
                </a:cubicBezTo>
                <a:lnTo>
                  <a:pt x="874401" y="889848"/>
                </a:lnTo>
                <a:lnTo>
                  <a:pt x="777511" y="877737"/>
                </a:lnTo>
                <a:lnTo>
                  <a:pt x="462619" y="1126018"/>
                </a:lnTo>
                <a:lnTo>
                  <a:pt x="0" y="912501"/>
                </a:ln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92" name="Google Shape;92;p2"/>
          <p:cNvGrpSpPr/>
          <p:nvPr/>
        </p:nvGrpSpPr>
        <p:grpSpPr>
          <a:xfrm>
            <a:off x="1326140" y="278554"/>
            <a:ext cx="9238704" cy="939587"/>
            <a:chOff x="1371600" y="234214"/>
            <a:chExt cx="7736979" cy="822900"/>
          </a:xfrm>
        </p:grpSpPr>
        <p:sp>
          <p:nvSpPr>
            <p:cNvPr id="93" name="Google Shape;93;p2"/>
            <p:cNvSpPr/>
            <p:nvPr/>
          </p:nvSpPr>
          <p:spPr>
            <a:xfrm>
              <a:off x="137160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4" name="Google Shape;94;p2"/>
            <p:cNvSpPr/>
            <p:nvPr/>
          </p:nvSpPr>
          <p:spPr>
            <a:xfrm>
              <a:off x="187649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5" name="Google Shape;95;p2"/>
            <p:cNvSpPr/>
            <p:nvPr/>
          </p:nvSpPr>
          <p:spPr>
            <a:xfrm>
              <a:off x="238139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6" name="Google Shape;96;p2"/>
            <p:cNvSpPr/>
            <p:nvPr/>
          </p:nvSpPr>
          <p:spPr>
            <a:xfrm>
              <a:off x="288629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7" name="Google Shape;97;p2"/>
            <p:cNvSpPr/>
            <p:nvPr/>
          </p:nvSpPr>
          <p:spPr>
            <a:xfrm>
              <a:off x="339119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8" name="Google Shape;98;p2"/>
            <p:cNvSpPr/>
            <p:nvPr/>
          </p:nvSpPr>
          <p:spPr>
            <a:xfrm>
              <a:off x="3896095"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9" name="Google Shape;99;p2"/>
            <p:cNvSpPr/>
            <p:nvPr/>
          </p:nvSpPr>
          <p:spPr>
            <a:xfrm>
              <a:off x="4400994"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0" name="Google Shape;100;p2"/>
            <p:cNvSpPr/>
            <p:nvPr/>
          </p:nvSpPr>
          <p:spPr>
            <a:xfrm>
              <a:off x="4905893"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1" name="Google Shape;101;p2"/>
            <p:cNvSpPr/>
            <p:nvPr/>
          </p:nvSpPr>
          <p:spPr>
            <a:xfrm>
              <a:off x="5410792"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2" name="Google Shape;102;p2"/>
            <p:cNvSpPr/>
            <p:nvPr/>
          </p:nvSpPr>
          <p:spPr>
            <a:xfrm>
              <a:off x="5915691"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3" name="Google Shape;103;p2"/>
            <p:cNvSpPr/>
            <p:nvPr/>
          </p:nvSpPr>
          <p:spPr>
            <a:xfrm>
              <a:off x="642059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4" name="Google Shape;104;p2"/>
            <p:cNvSpPr/>
            <p:nvPr/>
          </p:nvSpPr>
          <p:spPr>
            <a:xfrm>
              <a:off x="692548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5" name="Google Shape;105;p2"/>
            <p:cNvSpPr/>
            <p:nvPr/>
          </p:nvSpPr>
          <p:spPr>
            <a:xfrm>
              <a:off x="743038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6" name="Google Shape;106;p2"/>
            <p:cNvSpPr/>
            <p:nvPr/>
          </p:nvSpPr>
          <p:spPr>
            <a:xfrm>
              <a:off x="793528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7" name="Google Shape;107;p2"/>
            <p:cNvSpPr/>
            <p:nvPr/>
          </p:nvSpPr>
          <p:spPr>
            <a:xfrm>
              <a:off x="844018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8" name="Google Shape;108;p2"/>
            <p:cNvSpPr/>
            <p:nvPr/>
          </p:nvSpPr>
          <p:spPr>
            <a:xfrm>
              <a:off x="894507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114" name="Google Shape;114;p2">
            <a:hlinkClick r:id="rId3" action="ppaction://hlinksldjump"/>
          </p:cNvPr>
          <p:cNvSpPr/>
          <p:nvPr/>
        </p:nvSpPr>
        <p:spPr>
          <a:xfrm>
            <a:off x="9771525" y="5552150"/>
            <a:ext cx="2108512" cy="702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09701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002 Monday">
  <p:cSld name="002 Monday">
    <p:bg>
      <p:bgPr>
        <a:solidFill>
          <a:schemeClr val="accent1"/>
        </a:solidFill>
        <a:effectLst/>
      </p:bgPr>
    </p:bg>
    <p:spTree>
      <p:nvGrpSpPr>
        <p:cNvPr id="1" name="Shape 115"/>
        <p:cNvGrpSpPr/>
        <p:nvPr/>
      </p:nvGrpSpPr>
      <p:grpSpPr>
        <a:xfrm>
          <a:off x="0" y="0"/>
          <a:ext cx="0" cy="0"/>
          <a:chOff x="0" y="0"/>
          <a:chExt cx="0" cy="0"/>
        </a:xfrm>
      </p:grpSpPr>
      <p:sp>
        <p:nvSpPr>
          <p:cNvPr id="116" name="Google Shape;116;p3"/>
          <p:cNvSpPr/>
          <p:nvPr/>
        </p:nvSpPr>
        <p:spPr>
          <a:xfrm>
            <a:off x="546082" y="555386"/>
            <a:ext cx="11391918" cy="5977289"/>
          </a:xfrm>
          <a:custGeom>
            <a:avLst/>
            <a:gdLst/>
            <a:ahLst/>
            <a:cxnLst/>
            <a:rect l="l" t="t" r="r" b="b"/>
            <a:pathLst>
              <a:path w="9524198" h="5977289" extrusionOk="0">
                <a:moveTo>
                  <a:pt x="8356534" y="375821"/>
                </a:moveTo>
                <a:lnTo>
                  <a:pt x="8356534" y="663821"/>
                </a:lnTo>
                <a:lnTo>
                  <a:pt x="8644534" y="663821"/>
                </a:lnTo>
                <a:lnTo>
                  <a:pt x="8644534" y="375821"/>
                </a:lnTo>
                <a:close/>
                <a:moveTo>
                  <a:pt x="7847458" y="375821"/>
                </a:moveTo>
                <a:lnTo>
                  <a:pt x="7847458" y="663821"/>
                </a:lnTo>
                <a:lnTo>
                  <a:pt x="8135458" y="663821"/>
                </a:lnTo>
                <a:lnTo>
                  <a:pt x="8135458" y="375821"/>
                </a:lnTo>
                <a:close/>
                <a:moveTo>
                  <a:pt x="7338389" y="375821"/>
                </a:moveTo>
                <a:lnTo>
                  <a:pt x="7338389" y="663821"/>
                </a:lnTo>
                <a:lnTo>
                  <a:pt x="7626389" y="663821"/>
                </a:lnTo>
                <a:lnTo>
                  <a:pt x="7626389" y="375821"/>
                </a:lnTo>
                <a:close/>
                <a:moveTo>
                  <a:pt x="6829320" y="375821"/>
                </a:moveTo>
                <a:lnTo>
                  <a:pt x="6829320" y="663821"/>
                </a:lnTo>
                <a:lnTo>
                  <a:pt x="7117320" y="663821"/>
                </a:lnTo>
                <a:lnTo>
                  <a:pt x="7117320" y="375821"/>
                </a:lnTo>
                <a:close/>
                <a:moveTo>
                  <a:pt x="6320251" y="375821"/>
                </a:moveTo>
                <a:lnTo>
                  <a:pt x="6320251" y="663821"/>
                </a:lnTo>
                <a:lnTo>
                  <a:pt x="6608251" y="663821"/>
                </a:lnTo>
                <a:lnTo>
                  <a:pt x="6608251" y="375821"/>
                </a:lnTo>
                <a:close/>
                <a:moveTo>
                  <a:pt x="5811182" y="375821"/>
                </a:moveTo>
                <a:lnTo>
                  <a:pt x="5811182" y="663821"/>
                </a:lnTo>
                <a:lnTo>
                  <a:pt x="6099182" y="663821"/>
                </a:lnTo>
                <a:lnTo>
                  <a:pt x="6099182" y="375821"/>
                </a:lnTo>
                <a:close/>
                <a:moveTo>
                  <a:pt x="5302113" y="375821"/>
                </a:moveTo>
                <a:lnTo>
                  <a:pt x="5302113" y="663821"/>
                </a:lnTo>
                <a:lnTo>
                  <a:pt x="5590113" y="663821"/>
                </a:lnTo>
                <a:lnTo>
                  <a:pt x="5590113" y="375821"/>
                </a:lnTo>
                <a:close/>
                <a:moveTo>
                  <a:pt x="4793044" y="375821"/>
                </a:moveTo>
                <a:lnTo>
                  <a:pt x="4793044" y="663821"/>
                </a:lnTo>
                <a:lnTo>
                  <a:pt x="5081044" y="663821"/>
                </a:lnTo>
                <a:lnTo>
                  <a:pt x="5081044" y="375821"/>
                </a:lnTo>
                <a:close/>
                <a:moveTo>
                  <a:pt x="4283975" y="375821"/>
                </a:moveTo>
                <a:lnTo>
                  <a:pt x="4283975" y="663821"/>
                </a:lnTo>
                <a:lnTo>
                  <a:pt x="4571975" y="663821"/>
                </a:lnTo>
                <a:lnTo>
                  <a:pt x="4571975" y="375821"/>
                </a:lnTo>
                <a:close/>
                <a:moveTo>
                  <a:pt x="3774906" y="375821"/>
                </a:moveTo>
                <a:lnTo>
                  <a:pt x="3774906" y="663821"/>
                </a:lnTo>
                <a:lnTo>
                  <a:pt x="4062906" y="663821"/>
                </a:lnTo>
                <a:lnTo>
                  <a:pt x="4062906" y="375821"/>
                </a:lnTo>
                <a:close/>
                <a:moveTo>
                  <a:pt x="3265838" y="375821"/>
                </a:moveTo>
                <a:lnTo>
                  <a:pt x="3265838" y="663821"/>
                </a:lnTo>
                <a:lnTo>
                  <a:pt x="3553838" y="663821"/>
                </a:lnTo>
                <a:lnTo>
                  <a:pt x="3553838" y="375821"/>
                </a:lnTo>
                <a:close/>
                <a:moveTo>
                  <a:pt x="2756769" y="375821"/>
                </a:moveTo>
                <a:lnTo>
                  <a:pt x="2756769" y="663821"/>
                </a:lnTo>
                <a:lnTo>
                  <a:pt x="3044769" y="663821"/>
                </a:lnTo>
                <a:lnTo>
                  <a:pt x="3044769" y="375821"/>
                </a:lnTo>
                <a:close/>
                <a:moveTo>
                  <a:pt x="2247700" y="375821"/>
                </a:moveTo>
                <a:lnTo>
                  <a:pt x="2247700" y="663821"/>
                </a:lnTo>
                <a:lnTo>
                  <a:pt x="2535700" y="663821"/>
                </a:lnTo>
                <a:lnTo>
                  <a:pt x="2535700" y="375821"/>
                </a:lnTo>
                <a:close/>
                <a:moveTo>
                  <a:pt x="1738631" y="375821"/>
                </a:moveTo>
                <a:lnTo>
                  <a:pt x="1738631" y="663821"/>
                </a:lnTo>
                <a:lnTo>
                  <a:pt x="2026631" y="663821"/>
                </a:lnTo>
                <a:lnTo>
                  <a:pt x="2026631" y="375821"/>
                </a:lnTo>
                <a:close/>
                <a:moveTo>
                  <a:pt x="1229563" y="375821"/>
                </a:moveTo>
                <a:lnTo>
                  <a:pt x="1229563" y="663821"/>
                </a:lnTo>
                <a:lnTo>
                  <a:pt x="1517563" y="663821"/>
                </a:lnTo>
                <a:lnTo>
                  <a:pt x="1517563" y="375821"/>
                </a:lnTo>
                <a:close/>
                <a:moveTo>
                  <a:pt x="720493" y="375821"/>
                </a:moveTo>
                <a:lnTo>
                  <a:pt x="720493" y="663821"/>
                </a:lnTo>
                <a:lnTo>
                  <a:pt x="1008494" y="663821"/>
                </a:lnTo>
                <a:lnTo>
                  <a:pt x="1008494" y="375821"/>
                </a:lnTo>
                <a:close/>
                <a:moveTo>
                  <a:pt x="529408" y="0"/>
                </a:moveTo>
                <a:lnTo>
                  <a:pt x="8994790" y="0"/>
                </a:lnTo>
                <a:cubicBezTo>
                  <a:pt x="9287174" y="0"/>
                  <a:pt x="9524198" y="237024"/>
                  <a:pt x="9524198" y="529408"/>
                </a:cubicBezTo>
                <a:lnTo>
                  <a:pt x="9524198" y="5447881"/>
                </a:lnTo>
                <a:cubicBezTo>
                  <a:pt x="9524198" y="5740265"/>
                  <a:pt x="9287174" y="5977289"/>
                  <a:pt x="8994790" y="5977289"/>
                </a:cubicBezTo>
                <a:lnTo>
                  <a:pt x="529408" y="5977289"/>
                </a:lnTo>
                <a:cubicBezTo>
                  <a:pt x="237024" y="5977289"/>
                  <a:pt x="0" y="5740265"/>
                  <a:pt x="0" y="5447881"/>
                </a:cubicBezTo>
                <a:lnTo>
                  <a:pt x="0" y="529408"/>
                </a:lnTo>
                <a:cubicBezTo>
                  <a:pt x="0" y="237024"/>
                  <a:pt x="237024" y="0"/>
                  <a:pt x="529408" y="0"/>
                </a:cubicBezTo>
                <a:close/>
              </a:path>
            </a:pathLst>
          </a:custGeom>
          <a:solidFill>
            <a:schemeClr val="l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17" name="Google Shape;117;p3"/>
          <p:cNvSpPr/>
          <p:nvPr/>
        </p:nvSpPr>
        <p:spPr>
          <a:xfrm>
            <a:off x="792474" y="555375"/>
            <a:ext cx="10413653" cy="5977200"/>
          </a:xfrm>
          <a:prstGeom prst="roundRect">
            <a:avLst>
              <a:gd name="adj" fmla="val 8857"/>
            </a:avLst>
          </a:prstGeom>
          <a:solidFill>
            <a:srgbClr val="000000">
              <a:alpha val="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63" name="Google Shape;163;p3"/>
          <p:cNvSpPr/>
          <p:nvPr/>
        </p:nvSpPr>
        <p:spPr>
          <a:xfrm>
            <a:off x="9064674" y="4685775"/>
            <a:ext cx="836095" cy="6351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4" name="Google Shape;164;p3"/>
          <p:cNvSpPr/>
          <p:nvPr/>
        </p:nvSpPr>
        <p:spPr>
          <a:xfrm>
            <a:off x="8939749" y="5504925"/>
            <a:ext cx="836095" cy="6351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5" name="Google Shape;165;p3"/>
          <p:cNvSpPr/>
          <p:nvPr/>
        </p:nvSpPr>
        <p:spPr>
          <a:xfrm>
            <a:off x="8939749" y="5504925"/>
            <a:ext cx="836095"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6" name="Google Shape;166;p3"/>
          <p:cNvSpPr/>
          <p:nvPr/>
        </p:nvSpPr>
        <p:spPr>
          <a:xfrm>
            <a:off x="9064674" y="4685775"/>
            <a:ext cx="836095"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7" name="Google Shape;167;p3"/>
          <p:cNvSpPr/>
          <p:nvPr/>
        </p:nvSpPr>
        <p:spPr>
          <a:xfrm>
            <a:off x="9064674" y="3006675"/>
            <a:ext cx="836095" cy="6351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8" name="Google Shape;168;p3"/>
          <p:cNvSpPr/>
          <p:nvPr/>
        </p:nvSpPr>
        <p:spPr>
          <a:xfrm>
            <a:off x="8939749" y="3825825"/>
            <a:ext cx="836095" cy="6351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69" name="Google Shape;169;p3"/>
          <p:cNvSpPr/>
          <p:nvPr/>
        </p:nvSpPr>
        <p:spPr>
          <a:xfrm>
            <a:off x="8939749" y="3825825"/>
            <a:ext cx="836095"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0" name="Google Shape;170;p3"/>
          <p:cNvSpPr/>
          <p:nvPr/>
        </p:nvSpPr>
        <p:spPr>
          <a:xfrm>
            <a:off x="9064674" y="3006675"/>
            <a:ext cx="836095"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1" name="Google Shape;171;p3"/>
          <p:cNvSpPr/>
          <p:nvPr/>
        </p:nvSpPr>
        <p:spPr>
          <a:xfrm>
            <a:off x="8939749" y="2146725"/>
            <a:ext cx="836095" cy="6351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2" name="Google Shape;172;p3"/>
          <p:cNvSpPr/>
          <p:nvPr/>
        </p:nvSpPr>
        <p:spPr>
          <a:xfrm>
            <a:off x="8939749" y="2146725"/>
            <a:ext cx="836095" cy="635100"/>
          </a:xfrm>
          <a:prstGeom prst="rect">
            <a:avLst/>
          </a:prstGeom>
          <a:solidFill>
            <a:srgbClr val="000000">
              <a:alpha val="1341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i="0" u="none" strike="noStrike" cap="none">
              <a:solidFill>
                <a:srgbClr val="FFFFFF"/>
              </a:solidFill>
              <a:latin typeface="Barriecito"/>
              <a:ea typeface="Barriecito"/>
              <a:cs typeface="Barriecito"/>
              <a:sym typeface="Barriecito"/>
            </a:endParaRPr>
          </a:p>
        </p:txBody>
      </p:sp>
      <p:sp>
        <p:nvSpPr>
          <p:cNvPr id="173" name="Google Shape;173;p3"/>
          <p:cNvSpPr/>
          <p:nvPr/>
        </p:nvSpPr>
        <p:spPr>
          <a:xfrm>
            <a:off x="854481" y="778477"/>
            <a:ext cx="10155326"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4" name="Google Shape;174;p3"/>
          <p:cNvSpPr/>
          <p:nvPr/>
        </p:nvSpPr>
        <p:spPr>
          <a:xfrm>
            <a:off x="825212" y="737097"/>
            <a:ext cx="10155326"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5" name="Google Shape;175;p3"/>
          <p:cNvSpPr/>
          <p:nvPr/>
        </p:nvSpPr>
        <p:spPr>
          <a:xfrm>
            <a:off x="765664" y="792607"/>
            <a:ext cx="10155326"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76" name="Google Shape;176;p3"/>
          <p:cNvSpPr/>
          <p:nvPr/>
        </p:nvSpPr>
        <p:spPr>
          <a:xfrm>
            <a:off x="766674" y="739116"/>
            <a:ext cx="10573886" cy="5577595"/>
          </a:xfrm>
          <a:custGeom>
            <a:avLst/>
            <a:gdLst/>
            <a:ahLst/>
            <a:cxnLst/>
            <a:rect l="l" t="t" r="r" b="b"/>
            <a:pathLst>
              <a:path w="8887327" h="5577595" extrusionOk="0">
                <a:moveTo>
                  <a:pt x="8117684" y="231007"/>
                </a:moveTo>
                <a:lnTo>
                  <a:pt x="8117684" y="519007"/>
                </a:lnTo>
                <a:lnTo>
                  <a:pt x="8405684" y="519007"/>
                </a:lnTo>
                <a:lnTo>
                  <a:pt x="8405684" y="231007"/>
                </a:lnTo>
                <a:close/>
                <a:moveTo>
                  <a:pt x="7608608" y="231007"/>
                </a:moveTo>
                <a:lnTo>
                  <a:pt x="7608608" y="519007"/>
                </a:lnTo>
                <a:lnTo>
                  <a:pt x="7896608" y="519007"/>
                </a:lnTo>
                <a:lnTo>
                  <a:pt x="7896608" y="231007"/>
                </a:lnTo>
                <a:close/>
                <a:moveTo>
                  <a:pt x="7099539" y="231007"/>
                </a:moveTo>
                <a:lnTo>
                  <a:pt x="7099539" y="519007"/>
                </a:lnTo>
                <a:lnTo>
                  <a:pt x="7387539" y="519007"/>
                </a:lnTo>
                <a:lnTo>
                  <a:pt x="7387539" y="231007"/>
                </a:lnTo>
                <a:close/>
                <a:moveTo>
                  <a:pt x="6590470" y="231007"/>
                </a:moveTo>
                <a:lnTo>
                  <a:pt x="6590470" y="519007"/>
                </a:lnTo>
                <a:lnTo>
                  <a:pt x="6878470" y="519007"/>
                </a:lnTo>
                <a:lnTo>
                  <a:pt x="6878470" y="231007"/>
                </a:lnTo>
                <a:close/>
                <a:moveTo>
                  <a:pt x="6081401" y="231007"/>
                </a:moveTo>
                <a:lnTo>
                  <a:pt x="6081401" y="519007"/>
                </a:lnTo>
                <a:lnTo>
                  <a:pt x="6369401" y="519007"/>
                </a:lnTo>
                <a:lnTo>
                  <a:pt x="6369401" y="231007"/>
                </a:lnTo>
                <a:close/>
                <a:moveTo>
                  <a:pt x="5572332" y="231007"/>
                </a:moveTo>
                <a:lnTo>
                  <a:pt x="5572332" y="519007"/>
                </a:lnTo>
                <a:lnTo>
                  <a:pt x="5860332" y="519007"/>
                </a:lnTo>
                <a:lnTo>
                  <a:pt x="5860332" y="231007"/>
                </a:lnTo>
                <a:close/>
                <a:moveTo>
                  <a:pt x="5063263" y="231007"/>
                </a:moveTo>
                <a:lnTo>
                  <a:pt x="5063263" y="519007"/>
                </a:lnTo>
                <a:lnTo>
                  <a:pt x="5351263" y="519007"/>
                </a:lnTo>
                <a:lnTo>
                  <a:pt x="5351263" y="231007"/>
                </a:lnTo>
                <a:close/>
                <a:moveTo>
                  <a:pt x="4554194" y="231007"/>
                </a:moveTo>
                <a:lnTo>
                  <a:pt x="4554194" y="519007"/>
                </a:lnTo>
                <a:lnTo>
                  <a:pt x="4842194" y="519007"/>
                </a:lnTo>
                <a:lnTo>
                  <a:pt x="4842194" y="231007"/>
                </a:lnTo>
                <a:close/>
                <a:moveTo>
                  <a:pt x="4045125" y="231007"/>
                </a:moveTo>
                <a:lnTo>
                  <a:pt x="4045125" y="519007"/>
                </a:lnTo>
                <a:lnTo>
                  <a:pt x="4333125" y="519007"/>
                </a:lnTo>
                <a:lnTo>
                  <a:pt x="4333125" y="231007"/>
                </a:lnTo>
                <a:close/>
                <a:moveTo>
                  <a:pt x="3536056" y="231007"/>
                </a:moveTo>
                <a:lnTo>
                  <a:pt x="3536056" y="519007"/>
                </a:lnTo>
                <a:lnTo>
                  <a:pt x="3824056" y="519007"/>
                </a:lnTo>
                <a:lnTo>
                  <a:pt x="3824056" y="231007"/>
                </a:lnTo>
                <a:close/>
                <a:moveTo>
                  <a:pt x="3026987" y="231007"/>
                </a:moveTo>
                <a:lnTo>
                  <a:pt x="3026987" y="519007"/>
                </a:lnTo>
                <a:lnTo>
                  <a:pt x="3314988" y="519007"/>
                </a:lnTo>
                <a:lnTo>
                  <a:pt x="3314988" y="231007"/>
                </a:lnTo>
                <a:close/>
                <a:moveTo>
                  <a:pt x="2517919" y="231007"/>
                </a:moveTo>
                <a:lnTo>
                  <a:pt x="2517919" y="519007"/>
                </a:lnTo>
                <a:lnTo>
                  <a:pt x="2805918" y="519007"/>
                </a:lnTo>
                <a:lnTo>
                  <a:pt x="2805918" y="231007"/>
                </a:lnTo>
                <a:close/>
                <a:moveTo>
                  <a:pt x="2008849" y="231007"/>
                </a:moveTo>
                <a:lnTo>
                  <a:pt x="2008849" y="519007"/>
                </a:lnTo>
                <a:lnTo>
                  <a:pt x="2296849" y="519007"/>
                </a:lnTo>
                <a:lnTo>
                  <a:pt x="2296849" y="231007"/>
                </a:lnTo>
                <a:close/>
                <a:moveTo>
                  <a:pt x="1499781" y="231007"/>
                </a:moveTo>
                <a:lnTo>
                  <a:pt x="1499781" y="519007"/>
                </a:lnTo>
                <a:lnTo>
                  <a:pt x="1787781" y="519007"/>
                </a:lnTo>
                <a:lnTo>
                  <a:pt x="1787781" y="231007"/>
                </a:lnTo>
                <a:close/>
                <a:moveTo>
                  <a:pt x="990712" y="231007"/>
                </a:moveTo>
                <a:lnTo>
                  <a:pt x="990712" y="519007"/>
                </a:lnTo>
                <a:lnTo>
                  <a:pt x="1278712" y="519007"/>
                </a:lnTo>
                <a:lnTo>
                  <a:pt x="1278712" y="231007"/>
                </a:lnTo>
                <a:close/>
                <a:moveTo>
                  <a:pt x="481642" y="231007"/>
                </a:moveTo>
                <a:lnTo>
                  <a:pt x="481642" y="519007"/>
                </a:lnTo>
                <a:lnTo>
                  <a:pt x="769642" y="519007"/>
                </a:lnTo>
                <a:lnTo>
                  <a:pt x="769642" y="231007"/>
                </a:lnTo>
                <a:close/>
                <a:moveTo>
                  <a:pt x="494008" y="0"/>
                </a:moveTo>
                <a:lnTo>
                  <a:pt x="8393319" y="0"/>
                </a:lnTo>
                <a:cubicBezTo>
                  <a:pt x="8666152" y="0"/>
                  <a:pt x="8887327" y="221175"/>
                  <a:pt x="8887327" y="494008"/>
                </a:cubicBezTo>
                <a:lnTo>
                  <a:pt x="8887327" y="5083587"/>
                </a:lnTo>
                <a:cubicBezTo>
                  <a:pt x="8887327" y="5356420"/>
                  <a:pt x="8666152" y="5577595"/>
                  <a:pt x="8393319" y="5577595"/>
                </a:cubicBezTo>
                <a:lnTo>
                  <a:pt x="494008" y="5577595"/>
                </a:lnTo>
                <a:cubicBezTo>
                  <a:pt x="221175" y="5577595"/>
                  <a:pt x="0" y="5356420"/>
                  <a:pt x="0" y="5083587"/>
                </a:cubicBezTo>
                <a:lnTo>
                  <a:pt x="0" y="494008"/>
                </a:lnTo>
                <a:cubicBezTo>
                  <a:pt x="0" y="221175"/>
                  <a:pt x="221175" y="0"/>
                  <a:pt x="494008" y="0"/>
                </a:cubicBezTo>
                <a:close/>
              </a:path>
            </a:pathLst>
          </a:custGeom>
          <a:solidFill>
            <a:srgbClr val="F2F2F2"/>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7" name="Google Shape;177;p3" descr="A picture containing drawing&#10;&#10;Description automatically generated"/>
          <p:cNvPicPr preferRelativeResize="0"/>
          <p:nvPr/>
        </p:nvPicPr>
        <p:blipFill rotWithShape="1">
          <a:blip r:embed="rId2">
            <a:alphaModFix amt="14000"/>
          </a:blip>
          <a:srcRect b="20992"/>
          <a:stretch/>
        </p:blipFill>
        <p:spPr>
          <a:xfrm>
            <a:off x="1130925" y="1509650"/>
            <a:ext cx="9392244" cy="4628899"/>
          </a:xfrm>
          <a:prstGeom prst="rect">
            <a:avLst/>
          </a:prstGeom>
          <a:noFill/>
          <a:ln>
            <a:noFill/>
          </a:ln>
        </p:spPr>
      </p:pic>
      <p:grpSp>
        <p:nvGrpSpPr>
          <p:cNvPr id="178" name="Google Shape;178;p3"/>
          <p:cNvGrpSpPr/>
          <p:nvPr/>
        </p:nvGrpSpPr>
        <p:grpSpPr>
          <a:xfrm>
            <a:off x="1357495" y="289003"/>
            <a:ext cx="9392244" cy="939587"/>
            <a:chOff x="1371600" y="234214"/>
            <a:chExt cx="7736979" cy="822900"/>
          </a:xfrm>
        </p:grpSpPr>
        <p:sp>
          <p:nvSpPr>
            <p:cNvPr id="179" name="Google Shape;179;p3"/>
            <p:cNvSpPr/>
            <p:nvPr/>
          </p:nvSpPr>
          <p:spPr>
            <a:xfrm>
              <a:off x="137160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0" name="Google Shape;180;p3"/>
            <p:cNvSpPr/>
            <p:nvPr/>
          </p:nvSpPr>
          <p:spPr>
            <a:xfrm>
              <a:off x="187649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1" name="Google Shape;181;p3"/>
            <p:cNvSpPr/>
            <p:nvPr/>
          </p:nvSpPr>
          <p:spPr>
            <a:xfrm>
              <a:off x="238139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2" name="Google Shape;182;p3"/>
            <p:cNvSpPr/>
            <p:nvPr/>
          </p:nvSpPr>
          <p:spPr>
            <a:xfrm>
              <a:off x="288629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3" name="Google Shape;183;p3"/>
            <p:cNvSpPr/>
            <p:nvPr/>
          </p:nvSpPr>
          <p:spPr>
            <a:xfrm>
              <a:off x="339119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4" name="Google Shape;184;p3"/>
            <p:cNvSpPr/>
            <p:nvPr/>
          </p:nvSpPr>
          <p:spPr>
            <a:xfrm>
              <a:off x="3896095"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5" name="Google Shape;185;p3"/>
            <p:cNvSpPr/>
            <p:nvPr/>
          </p:nvSpPr>
          <p:spPr>
            <a:xfrm>
              <a:off x="4400994"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6" name="Google Shape;186;p3"/>
            <p:cNvSpPr/>
            <p:nvPr/>
          </p:nvSpPr>
          <p:spPr>
            <a:xfrm>
              <a:off x="4905893"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7" name="Google Shape;187;p3"/>
            <p:cNvSpPr/>
            <p:nvPr/>
          </p:nvSpPr>
          <p:spPr>
            <a:xfrm>
              <a:off x="5410792"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8" name="Google Shape;188;p3"/>
            <p:cNvSpPr/>
            <p:nvPr/>
          </p:nvSpPr>
          <p:spPr>
            <a:xfrm>
              <a:off x="5915691"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9" name="Google Shape;189;p3"/>
            <p:cNvSpPr/>
            <p:nvPr/>
          </p:nvSpPr>
          <p:spPr>
            <a:xfrm>
              <a:off x="6420590"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0" name="Google Shape;190;p3"/>
            <p:cNvSpPr/>
            <p:nvPr/>
          </p:nvSpPr>
          <p:spPr>
            <a:xfrm>
              <a:off x="692548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1" name="Google Shape;191;p3"/>
            <p:cNvSpPr/>
            <p:nvPr/>
          </p:nvSpPr>
          <p:spPr>
            <a:xfrm>
              <a:off x="7430388"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2" name="Google Shape;192;p3"/>
            <p:cNvSpPr/>
            <p:nvPr/>
          </p:nvSpPr>
          <p:spPr>
            <a:xfrm>
              <a:off x="7935287"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3" name="Google Shape;193;p3"/>
            <p:cNvSpPr/>
            <p:nvPr/>
          </p:nvSpPr>
          <p:spPr>
            <a:xfrm>
              <a:off x="8440186"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94" name="Google Shape;194;p3"/>
            <p:cNvSpPr/>
            <p:nvPr/>
          </p:nvSpPr>
          <p:spPr>
            <a:xfrm>
              <a:off x="8945079" y="234214"/>
              <a:ext cx="163500" cy="822900"/>
            </a:xfrm>
            <a:prstGeom prst="roundRect">
              <a:avLst>
                <a:gd name="adj" fmla="val 50000"/>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sp>
        <p:nvSpPr>
          <p:cNvPr id="195" name="Google Shape;195;p3"/>
          <p:cNvSpPr txBox="1">
            <a:spLocks noGrp="1"/>
          </p:cNvSpPr>
          <p:nvPr>
            <p:ph type="body" idx="1"/>
          </p:nvPr>
        </p:nvSpPr>
        <p:spPr>
          <a:xfrm>
            <a:off x="1130924" y="1815950"/>
            <a:ext cx="4617549" cy="4094100"/>
          </a:xfrm>
          <a:prstGeom prst="rect">
            <a:avLst/>
          </a:prstGeom>
        </p:spPr>
        <p:txBody>
          <a:bodyPr spcFirstLastPara="1" wrap="square" lIns="121900" tIns="121900" rIns="121900" bIns="121900" anchor="t" anchorCtr="0">
            <a:noAutofit/>
          </a:bodyPr>
          <a:lstStyle>
            <a:lvl1pPr marL="457200" lvl="0" indent="-381000" rtl="0">
              <a:lnSpc>
                <a:spcPct val="100000"/>
              </a:lnSpc>
              <a:spcBef>
                <a:spcPts val="0"/>
              </a:spcBef>
              <a:spcAft>
                <a:spcPts val="0"/>
              </a:spcAft>
              <a:buSzPts val="2400"/>
              <a:buFont typeface="Gochi Hand"/>
              <a:buChar char="●"/>
              <a:defRPr sz="2400">
                <a:latin typeface="Gochi Hand"/>
                <a:ea typeface="Gochi Hand"/>
                <a:cs typeface="Gochi Hand"/>
                <a:sym typeface="Gochi Hand"/>
              </a:defRPr>
            </a:lvl1pPr>
            <a:lvl2pPr marL="914400" lvl="1"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2pPr>
            <a:lvl3pPr marL="1371600" lvl="2"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3pPr>
            <a:lvl4pPr marL="1828800" lvl="3"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4pPr>
            <a:lvl5pPr marL="2286000" lvl="4"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5pPr>
            <a:lvl6pPr marL="2743200" lvl="5"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6pPr>
            <a:lvl7pPr marL="3200400" lvl="6"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7pPr>
            <a:lvl8pPr marL="3657600" lvl="7"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8pPr>
            <a:lvl9pPr marL="4114800" lvl="8" indent="-349250" rtl="0">
              <a:lnSpc>
                <a:spcPct val="100000"/>
              </a:lnSpc>
              <a:spcBef>
                <a:spcPts val="0"/>
              </a:spcBef>
              <a:spcAft>
                <a:spcPts val="0"/>
              </a:spcAft>
              <a:buSzPts val="1900"/>
              <a:buFont typeface="Gochi Hand"/>
              <a:buChar char="■"/>
              <a:defRPr sz="1900">
                <a:latin typeface="Gochi Hand"/>
                <a:ea typeface="Gochi Hand"/>
                <a:cs typeface="Gochi Hand"/>
                <a:sym typeface="Gochi Hand"/>
              </a:defRPr>
            </a:lvl9pPr>
          </a:lstStyle>
          <a:p>
            <a:endParaRPr/>
          </a:p>
        </p:txBody>
      </p:sp>
      <p:grpSp>
        <p:nvGrpSpPr>
          <p:cNvPr id="196" name="Google Shape;196;p3"/>
          <p:cNvGrpSpPr/>
          <p:nvPr/>
        </p:nvGrpSpPr>
        <p:grpSpPr>
          <a:xfrm rot="-1067895" flipH="1">
            <a:off x="925303" y="4781099"/>
            <a:ext cx="659247" cy="1053355"/>
            <a:chOff x="5930618" y="1536098"/>
            <a:chExt cx="1609023" cy="2932306"/>
          </a:xfrm>
        </p:grpSpPr>
        <p:grpSp>
          <p:nvGrpSpPr>
            <p:cNvPr id="197" name="Google Shape;197;p3"/>
            <p:cNvGrpSpPr/>
            <p:nvPr/>
          </p:nvGrpSpPr>
          <p:grpSpPr>
            <a:xfrm>
              <a:off x="5930618" y="1536098"/>
              <a:ext cx="1609023" cy="2932306"/>
              <a:chOff x="6208295" y="550435"/>
              <a:chExt cx="1609023" cy="2932306"/>
            </a:xfrm>
          </p:grpSpPr>
          <p:sp>
            <p:nvSpPr>
              <p:cNvPr id="198" name="Google Shape;198;p3"/>
              <p:cNvSpPr/>
              <p:nvPr/>
            </p:nvSpPr>
            <p:spPr>
              <a:xfrm rot="10800000">
                <a:off x="6225940" y="2188143"/>
                <a:ext cx="1560898" cy="1286577"/>
              </a:xfrm>
              <a:custGeom>
                <a:avLst/>
                <a:gdLst/>
                <a:ahLst/>
                <a:cxnLst/>
                <a:rect l="l" t="t" r="r" b="b"/>
                <a:pathLst>
                  <a:path w="1560898" h="1286577" extrusionOk="0">
                    <a:moveTo>
                      <a:pt x="1560898" y="1286577"/>
                    </a:moveTo>
                    <a:lnTo>
                      <a:pt x="11230" y="1286577"/>
                    </a:lnTo>
                    <a:lnTo>
                      <a:pt x="11230" y="539014"/>
                    </a:lnTo>
                    <a:lnTo>
                      <a:pt x="0" y="539014"/>
                    </a:lnTo>
                    <a:lnTo>
                      <a:pt x="774834" y="0"/>
                    </a:lnTo>
                    <a:lnTo>
                      <a:pt x="1545058" y="535807"/>
                    </a:lnTo>
                    <a:lnTo>
                      <a:pt x="1560898" y="535807"/>
                    </a:lnTo>
                    <a:close/>
                  </a:path>
                </a:pathLst>
              </a:custGeom>
              <a:solidFill>
                <a:srgbClr val="F7D38F"/>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9" name="Google Shape;199;p3"/>
              <p:cNvSpPr/>
              <p:nvPr/>
            </p:nvSpPr>
            <p:spPr>
              <a:xfrm rot="10800000">
                <a:off x="6989543" y="2200976"/>
                <a:ext cx="766816" cy="1280999"/>
              </a:xfrm>
              <a:custGeom>
                <a:avLst/>
                <a:gdLst/>
                <a:ahLst/>
                <a:cxnLst/>
                <a:rect l="l" t="t" r="r" b="b"/>
                <a:pathLst>
                  <a:path w="766816" h="1280999" extrusionOk="0">
                    <a:moveTo>
                      <a:pt x="766816" y="1280999"/>
                    </a:moveTo>
                    <a:lnTo>
                      <a:pt x="11230" y="1280999"/>
                    </a:lnTo>
                    <a:lnTo>
                      <a:pt x="11230" y="533436"/>
                    </a:lnTo>
                    <a:lnTo>
                      <a:pt x="0" y="533436"/>
                    </a:lnTo>
                    <a:lnTo>
                      <a:pt x="766816" y="0"/>
                    </a:ln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0" name="Google Shape;200;p3"/>
              <p:cNvSpPr/>
              <p:nvPr/>
            </p:nvSpPr>
            <p:spPr>
              <a:xfrm>
                <a:off x="6227545" y="582329"/>
                <a:ext cx="1544855" cy="2375474"/>
              </a:xfrm>
              <a:custGeom>
                <a:avLst/>
                <a:gdLst/>
                <a:ahLst/>
                <a:cxnLst/>
                <a:rect l="l" t="t" r="r" b="b"/>
                <a:pathLst>
                  <a:path w="1544855" h="2346147" extrusionOk="0">
                    <a:moveTo>
                      <a:pt x="546245" y="0"/>
                    </a:moveTo>
                    <a:lnTo>
                      <a:pt x="998610" y="0"/>
                    </a:lnTo>
                    <a:cubicBezTo>
                      <a:pt x="1300293" y="0"/>
                      <a:pt x="1544855" y="244562"/>
                      <a:pt x="1544855" y="546245"/>
                    </a:cubicBezTo>
                    <a:lnTo>
                      <a:pt x="1544855" y="2346147"/>
                    </a:lnTo>
                    <a:lnTo>
                      <a:pt x="1271992" y="1987617"/>
                    </a:lnTo>
                    <a:lnTo>
                      <a:pt x="1016906" y="2343752"/>
                    </a:lnTo>
                    <a:lnTo>
                      <a:pt x="755493" y="1987617"/>
                    </a:lnTo>
                    <a:lnTo>
                      <a:pt x="494081" y="2300439"/>
                    </a:lnTo>
                    <a:lnTo>
                      <a:pt x="238995" y="1987617"/>
                    </a:lnTo>
                    <a:lnTo>
                      <a:pt x="0" y="2302833"/>
                    </a:lnTo>
                    <a:lnTo>
                      <a:pt x="0" y="546245"/>
                    </a:lnTo>
                    <a:cubicBezTo>
                      <a:pt x="0" y="244562"/>
                      <a:pt x="244562" y="0"/>
                      <a:pt x="546245" y="0"/>
                    </a:cubicBezTo>
                    <a:close/>
                  </a:path>
                </a:pathLst>
              </a:custGeom>
              <a:solidFill>
                <a:srgbClr val="EFB436"/>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1" name="Google Shape;201;p3"/>
              <p:cNvSpPr/>
              <p:nvPr/>
            </p:nvSpPr>
            <p:spPr>
              <a:xfrm>
                <a:off x="6501911" y="580726"/>
                <a:ext cx="1013174" cy="2375012"/>
              </a:xfrm>
              <a:custGeom>
                <a:avLst/>
                <a:gdLst/>
                <a:ahLst/>
                <a:cxnLst/>
                <a:rect l="l" t="t" r="r" b="b"/>
                <a:pathLst>
                  <a:path w="1013174" h="2375012" extrusionOk="0">
                    <a:moveTo>
                      <a:pt x="618189" y="0"/>
                    </a:moveTo>
                    <a:lnTo>
                      <a:pt x="722641" y="0"/>
                    </a:lnTo>
                    <a:cubicBezTo>
                      <a:pt x="798062" y="0"/>
                      <a:pt x="869913" y="15489"/>
                      <a:pt x="935264" y="43499"/>
                    </a:cubicBezTo>
                    <a:lnTo>
                      <a:pt x="1013174" y="86351"/>
                    </a:lnTo>
                    <a:lnTo>
                      <a:pt x="976198" y="2042175"/>
                    </a:lnTo>
                    <a:lnTo>
                      <a:pt x="740937" y="2375012"/>
                    </a:lnTo>
                    <a:lnTo>
                      <a:pt x="661003" y="2264663"/>
                    </a:lnTo>
                    <a:close/>
                    <a:moveTo>
                      <a:pt x="270276" y="0"/>
                    </a:moveTo>
                    <a:lnTo>
                      <a:pt x="345974" y="0"/>
                    </a:lnTo>
                    <a:lnTo>
                      <a:pt x="386192" y="2127303"/>
                    </a:lnTo>
                    <a:lnTo>
                      <a:pt x="218112" y="2331121"/>
                    </a:lnTo>
                    <a:lnTo>
                      <a:pt x="0" y="2060074"/>
                    </a:lnTo>
                    <a:lnTo>
                      <a:pt x="37919" y="54353"/>
                    </a:lnTo>
                    <a:lnTo>
                      <a:pt x="57653" y="43499"/>
                    </a:lnTo>
                    <a:cubicBezTo>
                      <a:pt x="123005" y="15489"/>
                      <a:pt x="194855" y="0"/>
                      <a:pt x="270276"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2" name="Google Shape;202;p3"/>
              <p:cNvSpPr/>
              <p:nvPr/>
            </p:nvSpPr>
            <p:spPr>
              <a:xfrm>
                <a:off x="6230753" y="556661"/>
                <a:ext cx="1544855" cy="555056"/>
              </a:xfrm>
              <a:custGeom>
                <a:avLst/>
                <a:gdLst/>
                <a:ahLst/>
                <a:cxnLst/>
                <a:rect l="l" t="t" r="r" b="b"/>
                <a:pathLst>
                  <a:path w="1544855" h="555056" extrusionOk="0">
                    <a:moveTo>
                      <a:pt x="546245" y="0"/>
                    </a:moveTo>
                    <a:lnTo>
                      <a:pt x="998610" y="0"/>
                    </a:lnTo>
                    <a:cubicBezTo>
                      <a:pt x="1300293" y="0"/>
                      <a:pt x="1544855" y="244562"/>
                      <a:pt x="1544855" y="546245"/>
                    </a:cubicBezTo>
                    <a:lnTo>
                      <a:pt x="1544855" y="555056"/>
                    </a:lnTo>
                    <a:lnTo>
                      <a:pt x="0" y="555056"/>
                    </a:lnTo>
                    <a:lnTo>
                      <a:pt x="0" y="546245"/>
                    </a:lnTo>
                    <a:cubicBezTo>
                      <a:pt x="0" y="244562"/>
                      <a:pt x="244562" y="0"/>
                      <a:pt x="546245" y="0"/>
                    </a:cubicBezTo>
                    <a:close/>
                  </a:path>
                </a:pathLst>
              </a:custGeom>
              <a:solidFill>
                <a:srgbClr val="E3607D"/>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3" name="Google Shape;203;p3"/>
              <p:cNvSpPr/>
              <p:nvPr/>
            </p:nvSpPr>
            <p:spPr>
              <a:xfrm>
                <a:off x="6765353" y="3234088"/>
                <a:ext cx="499017" cy="248653"/>
              </a:xfrm>
              <a:custGeom>
                <a:avLst/>
                <a:gdLst/>
                <a:ahLst/>
                <a:cxnLst/>
                <a:rect l="l" t="t" r="r" b="b"/>
                <a:pathLst>
                  <a:path w="499017" h="248653" extrusionOk="0">
                    <a:moveTo>
                      <a:pt x="249058" y="0"/>
                    </a:moveTo>
                    <a:cubicBezTo>
                      <a:pt x="311852" y="0"/>
                      <a:pt x="371674" y="12726"/>
                      <a:pt x="426085" y="35740"/>
                    </a:cubicBezTo>
                    <a:lnTo>
                      <a:pt x="499017" y="75327"/>
                    </a:lnTo>
                    <a:lnTo>
                      <a:pt x="249860" y="248653"/>
                    </a:lnTo>
                    <a:lnTo>
                      <a:pt x="0" y="74838"/>
                    </a:lnTo>
                    <a:lnTo>
                      <a:pt x="72032" y="35740"/>
                    </a:lnTo>
                    <a:cubicBezTo>
                      <a:pt x="126443" y="12726"/>
                      <a:pt x="186264" y="0"/>
                      <a:pt x="249058"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4" name="Google Shape;204;p3"/>
              <p:cNvSpPr/>
              <p:nvPr/>
            </p:nvSpPr>
            <p:spPr>
              <a:xfrm>
                <a:off x="6208295" y="1063591"/>
                <a:ext cx="1597800" cy="375300"/>
              </a:xfrm>
              <a:prstGeom prst="roundRect">
                <a:avLst>
                  <a:gd name="adj" fmla="val 16667"/>
                </a:avLst>
              </a:prstGeom>
              <a:solidFill>
                <a:srgbClr val="A8BFD6"/>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5" name="Google Shape;205;p3"/>
              <p:cNvSpPr/>
              <p:nvPr/>
            </p:nvSpPr>
            <p:spPr>
              <a:xfrm flipH="1">
                <a:off x="6994360" y="550435"/>
                <a:ext cx="774832" cy="512039"/>
              </a:xfrm>
              <a:custGeom>
                <a:avLst/>
                <a:gdLst/>
                <a:ahLst/>
                <a:cxnLst/>
                <a:rect l="l" t="t" r="r" b="b"/>
                <a:pathLst>
                  <a:path w="774832" h="555056" extrusionOk="0">
                    <a:moveTo>
                      <a:pt x="546245" y="0"/>
                    </a:moveTo>
                    <a:lnTo>
                      <a:pt x="774832" y="0"/>
                    </a:lnTo>
                    <a:lnTo>
                      <a:pt x="774832" y="555056"/>
                    </a:lnTo>
                    <a:lnTo>
                      <a:pt x="0" y="555056"/>
                    </a:lnTo>
                    <a:lnTo>
                      <a:pt x="0" y="546245"/>
                    </a:lnTo>
                    <a:cubicBezTo>
                      <a:pt x="0" y="244562"/>
                      <a:pt x="244562" y="0"/>
                      <a:pt x="54624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6" name="Google Shape;206;p3"/>
              <p:cNvSpPr/>
              <p:nvPr/>
            </p:nvSpPr>
            <p:spPr>
              <a:xfrm flipH="1">
                <a:off x="6993134" y="1066800"/>
                <a:ext cx="824184" cy="375385"/>
              </a:xfrm>
              <a:custGeom>
                <a:avLst/>
                <a:gdLst/>
                <a:ahLst/>
                <a:cxnLst/>
                <a:rect l="l" t="t" r="r" b="b"/>
                <a:pathLst>
                  <a:path w="792485" h="375385" extrusionOk="0">
                    <a:moveTo>
                      <a:pt x="62565" y="0"/>
                    </a:moveTo>
                    <a:lnTo>
                      <a:pt x="792485" y="0"/>
                    </a:lnTo>
                    <a:lnTo>
                      <a:pt x="792485" y="375385"/>
                    </a:lnTo>
                    <a:lnTo>
                      <a:pt x="62565" y="375385"/>
                    </a:lnTo>
                    <a:cubicBezTo>
                      <a:pt x="28011" y="375385"/>
                      <a:pt x="0" y="347374"/>
                      <a:pt x="0" y="312820"/>
                    </a:cubicBezTo>
                    <a:lnTo>
                      <a:pt x="0" y="62565"/>
                    </a:lnTo>
                    <a:cubicBezTo>
                      <a:pt x="0" y="28011"/>
                      <a:pt x="28011" y="0"/>
                      <a:pt x="62565" y="0"/>
                    </a:cubicBezTo>
                    <a:close/>
                  </a:path>
                </a:pathLst>
              </a:custGeom>
              <a:solidFill>
                <a:srgbClr val="FFFFFF">
                  <a:alpha val="274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07" name="Google Shape;207;p3"/>
            <p:cNvSpPr/>
            <p:nvPr/>
          </p:nvSpPr>
          <p:spPr>
            <a:xfrm>
              <a:off x="7382576" y="3113772"/>
              <a:ext cx="67500" cy="540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8" name="Google Shape;208;p3"/>
            <p:cNvSpPr/>
            <p:nvPr/>
          </p:nvSpPr>
          <p:spPr>
            <a:xfrm>
              <a:off x="7376159" y="2890787"/>
              <a:ext cx="67500" cy="144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09" name="Google Shape;209;p3"/>
            <p:cNvSpPr/>
            <p:nvPr/>
          </p:nvSpPr>
          <p:spPr>
            <a:xfrm>
              <a:off x="6731266" y="2457649"/>
              <a:ext cx="67500" cy="432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0" name="Google Shape;210;p3"/>
            <p:cNvSpPr/>
            <p:nvPr/>
          </p:nvSpPr>
          <p:spPr>
            <a:xfrm>
              <a:off x="6734474" y="2956560"/>
              <a:ext cx="67500" cy="1080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1" name="Google Shape;211;p3"/>
            <p:cNvSpPr/>
            <p:nvPr/>
          </p:nvSpPr>
          <p:spPr>
            <a:xfrm rot="3200062">
              <a:off x="7093647" y="3970895"/>
              <a:ext cx="67320" cy="324003"/>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2" name="Google Shape;212;p3"/>
            <p:cNvSpPr/>
            <p:nvPr/>
          </p:nvSpPr>
          <p:spPr>
            <a:xfrm rot="5400000">
              <a:off x="6680505" y="1450126"/>
              <a:ext cx="97200" cy="1595700"/>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3" name="Google Shape;213;p3"/>
            <p:cNvSpPr/>
            <p:nvPr/>
          </p:nvSpPr>
          <p:spPr>
            <a:xfrm rot="3484535">
              <a:off x="6838763" y="4268957"/>
              <a:ext cx="67511" cy="107961"/>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4" name="Google Shape;214;p3"/>
            <p:cNvSpPr/>
            <p:nvPr/>
          </p:nvSpPr>
          <p:spPr>
            <a:xfrm rot="-1504720">
              <a:off x="7344127" y="1872139"/>
              <a:ext cx="67239" cy="108035"/>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5" name="Google Shape;215;p3"/>
            <p:cNvSpPr/>
            <p:nvPr/>
          </p:nvSpPr>
          <p:spPr>
            <a:xfrm rot="-3012820">
              <a:off x="7177533" y="1614475"/>
              <a:ext cx="114388" cy="226856"/>
            </a:xfrm>
            <a:prstGeom prst="roundRect">
              <a:avLst>
                <a:gd name="adj" fmla="val 50000"/>
              </a:avLst>
            </a:prstGeom>
            <a:solidFill>
              <a:srgbClr val="FFFFFF">
                <a:alpha val="3765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216" name="Google Shape;216;p3"/>
          <p:cNvSpPr/>
          <p:nvPr/>
        </p:nvSpPr>
        <p:spPr>
          <a:xfrm flipH="1">
            <a:off x="1345667" y="5808625"/>
            <a:ext cx="965103" cy="407150"/>
          </a:xfrm>
          <a:custGeom>
            <a:avLst/>
            <a:gdLst/>
            <a:ahLst/>
            <a:cxnLst/>
            <a:rect l="l" t="t" r="r" b="b"/>
            <a:pathLst>
              <a:path w="33784" h="16286" extrusionOk="0">
                <a:moveTo>
                  <a:pt x="33784" y="0"/>
                </a:moveTo>
                <a:cubicBezTo>
                  <a:pt x="32358" y="155"/>
                  <a:pt x="25586" y="-388"/>
                  <a:pt x="25229" y="932"/>
                </a:cubicBezTo>
                <a:cubicBezTo>
                  <a:pt x="24873" y="2252"/>
                  <a:pt x="33280" y="6679"/>
                  <a:pt x="31645" y="7921"/>
                </a:cubicBezTo>
                <a:cubicBezTo>
                  <a:pt x="30010" y="9164"/>
                  <a:pt x="16570" y="7048"/>
                  <a:pt x="15417" y="8387"/>
                </a:cubicBezTo>
                <a:cubicBezTo>
                  <a:pt x="14264" y="9727"/>
                  <a:pt x="27296" y="14869"/>
                  <a:pt x="24726" y="15958"/>
                </a:cubicBezTo>
                <a:cubicBezTo>
                  <a:pt x="22157" y="17047"/>
                  <a:pt x="4121" y="15092"/>
                  <a:pt x="0" y="14919"/>
                </a:cubicBezTo>
              </a:path>
            </a:pathLst>
          </a:custGeom>
          <a:noFill/>
          <a:ln w="28575" cap="flat" cmpd="sng">
            <a:solidFill>
              <a:schemeClr val="dk1"/>
            </a:solidFill>
            <a:prstDash val="solid"/>
            <a:round/>
            <a:headEnd type="none" w="med" len="med"/>
            <a:tailEnd type="none" w="med" len="med"/>
          </a:ln>
        </p:spPr>
      </p:sp>
      <p:sp>
        <p:nvSpPr>
          <p:cNvPr id="217" name="Google Shape;217;p3"/>
          <p:cNvSpPr txBox="1">
            <a:spLocks noGrp="1"/>
          </p:cNvSpPr>
          <p:nvPr>
            <p:ph type="subTitle" idx="2"/>
          </p:nvPr>
        </p:nvSpPr>
        <p:spPr>
          <a:xfrm>
            <a:off x="5994449" y="2721225"/>
            <a:ext cx="3365635" cy="563400"/>
          </a:xfrm>
          <a:prstGeom prst="rect">
            <a:avLst/>
          </a:prstGeom>
        </p:spPr>
        <p:txBody>
          <a:bodyPr spcFirstLastPara="1" wrap="square" lIns="121900" tIns="121900" rIns="121900" bIns="121900" anchor="t" anchorCtr="0">
            <a:noAutofit/>
          </a:bodyPr>
          <a:lstStyle>
            <a:lvl1pPr lvl="0">
              <a:spcBef>
                <a:spcPts val="0"/>
              </a:spcBef>
              <a:spcAft>
                <a:spcPts val="0"/>
              </a:spcAft>
              <a:buSzPts val="2900"/>
              <a:buNone/>
              <a:defRPr sz="2900"/>
            </a:lvl1pPr>
            <a:lvl2pPr lvl="1">
              <a:spcBef>
                <a:spcPts val="2100"/>
              </a:spcBef>
              <a:spcAft>
                <a:spcPts val="0"/>
              </a:spcAft>
              <a:buSzPts val="2300"/>
              <a:buNone/>
              <a:defRPr sz="2300"/>
            </a:lvl2pPr>
            <a:lvl3pPr lvl="2">
              <a:spcBef>
                <a:spcPts val="2100"/>
              </a:spcBef>
              <a:spcAft>
                <a:spcPts val="0"/>
              </a:spcAft>
              <a:buSzPts val="2300"/>
              <a:buNone/>
              <a:defRPr sz="2300"/>
            </a:lvl3pPr>
            <a:lvl4pPr lvl="3">
              <a:spcBef>
                <a:spcPts val="2100"/>
              </a:spcBef>
              <a:spcAft>
                <a:spcPts val="0"/>
              </a:spcAft>
              <a:buSzPts val="2300"/>
              <a:buNone/>
              <a:defRPr sz="2300"/>
            </a:lvl4pPr>
            <a:lvl5pPr lvl="4">
              <a:spcBef>
                <a:spcPts val="2100"/>
              </a:spcBef>
              <a:spcAft>
                <a:spcPts val="0"/>
              </a:spcAft>
              <a:buSzPts val="2300"/>
              <a:buNone/>
              <a:defRPr sz="2300"/>
            </a:lvl5pPr>
            <a:lvl6pPr lvl="5">
              <a:spcBef>
                <a:spcPts val="2100"/>
              </a:spcBef>
              <a:spcAft>
                <a:spcPts val="0"/>
              </a:spcAft>
              <a:buSzPts val="2300"/>
              <a:buNone/>
              <a:defRPr sz="2300"/>
            </a:lvl6pPr>
            <a:lvl7pPr lvl="6">
              <a:spcBef>
                <a:spcPts val="2100"/>
              </a:spcBef>
              <a:spcAft>
                <a:spcPts val="0"/>
              </a:spcAft>
              <a:buSzPts val="2300"/>
              <a:buNone/>
              <a:defRPr sz="2300"/>
            </a:lvl7pPr>
            <a:lvl8pPr lvl="7">
              <a:spcBef>
                <a:spcPts val="2100"/>
              </a:spcBef>
              <a:spcAft>
                <a:spcPts val="0"/>
              </a:spcAft>
              <a:buSzPts val="2300"/>
              <a:buNone/>
              <a:defRPr sz="2300"/>
            </a:lvl8pPr>
            <a:lvl9pPr lvl="8">
              <a:spcBef>
                <a:spcPts val="2100"/>
              </a:spcBef>
              <a:spcAft>
                <a:spcPts val="2100"/>
              </a:spcAft>
              <a:buSzPts val="2300"/>
              <a:buNone/>
              <a:defRPr sz="2300"/>
            </a:lvl9pPr>
          </a:lstStyle>
          <a:p>
            <a:endParaRPr/>
          </a:p>
        </p:txBody>
      </p:sp>
      <p:sp>
        <p:nvSpPr>
          <p:cNvPr id="218" name="Google Shape;218;p3"/>
          <p:cNvSpPr txBox="1">
            <a:spLocks noGrp="1"/>
          </p:cNvSpPr>
          <p:nvPr>
            <p:ph type="subTitle" idx="3"/>
          </p:nvPr>
        </p:nvSpPr>
        <p:spPr>
          <a:xfrm>
            <a:off x="5994449" y="3368925"/>
            <a:ext cx="3365635" cy="563400"/>
          </a:xfrm>
          <a:prstGeom prst="rect">
            <a:avLst/>
          </a:prstGeom>
        </p:spPr>
        <p:txBody>
          <a:bodyPr spcFirstLastPara="1" wrap="square" lIns="121900" tIns="121900" rIns="121900" bIns="121900" anchor="t" anchorCtr="0">
            <a:noAutofit/>
          </a:bodyPr>
          <a:lstStyle>
            <a:lvl1pPr lvl="0" rtl="0">
              <a:spcBef>
                <a:spcPts val="0"/>
              </a:spcBef>
              <a:spcAft>
                <a:spcPts val="0"/>
              </a:spcAft>
              <a:buSzPts val="2900"/>
              <a:buNone/>
              <a:defRPr sz="2900"/>
            </a:lvl1pPr>
            <a:lvl2pPr lvl="1" rtl="0">
              <a:spcBef>
                <a:spcPts val="2100"/>
              </a:spcBef>
              <a:spcAft>
                <a:spcPts val="0"/>
              </a:spcAft>
              <a:buSzPts val="2300"/>
              <a:buNone/>
              <a:defRPr sz="2300"/>
            </a:lvl2pPr>
            <a:lvl3pPr lvl="2" rtl="0">
              <a:spcBef>
                <a:spcPts val="2100"/>
              </a:spcBef>
              <a:spcAft>
                <a:spcPts val="0"/>
              </a:spcAft>
              <a:buSzPts val="2300"/>
              <a:buNone/>
              <a:defRPr sz="2300"/>
            </a:lvl3pPr>
            <a:lvl4pPr lvl="3" rtl="0">
              <a:spcBef>
                <a:spcPts val="2100"/>
              </a:spcBef>
              <a:spcAft>
                <a:spcPts val="0"/>
              </a:spcAft>
              <a:buSzPts val="2300"/>
              <a:buNone/>
              <a:defRPr sz="2300"/>
            </a:lvl4pPr>
            <a:lvl5pPr lvl="4" rtl="0">
              <a:spcBef>
                <a:spcPts val="2100"/>
              </a:spcBef>
              <a:spcAft>
                <a:spcPts val="0"/>
              </a:spcAft>
              <a:buSzPts val="2300"/>
              <a:buNone/>
              <a:defRPr sz="2300"/>
            </a:lvl5pPr>
            <a:lvl6pPr lvl="5" rtl="0">
              <a:spcBef>
                <a:spcPts val="2100"/>
              </a:spcBef>
              <a:spcAft>
                <a:spcPts val="0"/>
              </a:spcAft>
              <a:buSzPts val="2300"/>
              <a:buNone/>
              <a:defRPr sz="2300"/>
            </a:lvl6pPr>
            <a:lvl7pPr lvl="6" rtl="0">
              <a:spcBef>
                <a:spcPts val="2100"/>
              </a:spcBef>
              <a:spcAft>
                <a:spcPts val="0"/>
              </a:spcAft>
              <a:buSzPts val="2300"/>
              <a:buNone/>
              <a:defRPr sz="2300"/>
            </a:lvl7pPr>
            <a:lvl8pPr lvl="7" rtl="0">
              <a:spcBef>
                <a:spcPts val="2100"/>
              </a:spcBef>
              <a:spcAft>
                <a:spcPts val="0"/>
              </a:spcAft>
              <a:buSzPts val="2300"/>
              <a:buNone/>
              <a:defRPr sz="2300"/>
            </a:lvl8pPr>
            <a:lvl9pPr lvl="8" rtl="0">
              <a:spcBef>
                <a:spcPts val="2100"/>
              </a:spcBef>
              <a:spcAft>
                <a:spcPts val="2100"/>
              </a:spcAft>
              <a:buSzPts val="2300"/>
              <a:buNone/>
              <a:defRPr sz="2300"/>
            </a:lvl9pPr>
          </a:lstStyle>
          <a:p>
            <a:endParaRPr/>
          </a:p>
        </p:txBody>
      </p:sp>
      <p:sp>
        <p:nvSpPr>
          <p:cNvPr id="219" name="Google Shape;219;p3"/>
          <p:cNvSpPr txBox="1">
            <a:spLocks noGrp="1"/>
          </p:cNvSpPr>
          <p:nvPr>
            <p:ph type="subTitle" idx="4"/>
          </p:nvPr>
        </p:nvSpPr>
        <p:spPr>
          <a:xfrm>
            <a:off x="5994449" y="4016625"/>
            <a:ext cx="3365635" cy="563400"/>
          </a:xfrm>
          <a:prstGeom prst="rect">
            <a:avLst/>
          </a:prstGeom>
        </p:spPr>
        <p:txBody>
          <a:bodyPr spcFirstLastPara="1" wrap="square" lIns="121900" tIns="121900" rIns="121900" bIns="121900" anchor="t" anchorCtr="0">
            <a:noAutofit/>
          </a:bodyPr>
          <a:lstStyle>
            <a:lvl1pPr lvl="0" rtl="0">
              <a:spcBef>
                <a:spcPts val="0"/>
              </a:spcBef>
              <a:spcAft>
                <a:spcPts val="0"/>
              </a:spcAft>
              <a:buSzPts val="2900"/>
              <a:buNone/>
              <a:defRPr sz="2900"/>
            </a:lvl1pPr>
            <a:lvl2pPr lvl="1" rtl="0">
              <a:spcBef>
                <a:spcPts val="2100"/>
              </a:spcBef>
              <a:spcAft>
                <a:spcPts val="0"/>
              </a:spcAft>
              <a:buSzPts val="2300"/>
              <a:buNone/>
              <a:defRPr sz="2300"/>
            </a:lvl2pPr>
            <a:lvl3pPr lvl="2" rtl="0">
              <a:spcBef>
                <a:spcPts val="2100"/>
              </a:spcBef>
              <a:spcAft>
                <a:spcPts val="0"/>
              </a:spcAft>
              <a:buSzPts val="2300"/>
              <a:buNone/>
              <a:defRPr sz="2300"/>
            </a:lvl3pPr>
            <a:lvl4pPr lvl="3" rtl="0">
              <a:spcBef>
                <a:spcPts val="2100"/>
              </a:spcBef>
              <a:spcAft>
                <a:spcPts val="0"/>
              </a:spcAft>
              <a:buSzPts val="2300"/>
              <a:buNone/>
              <a:defRPr sz="2300"/>
            </a:lvl4pPr>
            <a:lvl5pPr lvl="4" rtl="0">
              <a:spcBef>
                <a:spcPts val="2100"/>
              </a:spcBef>
              <a:spcAft>
                <a:spcPts val="0"/>
              </a:spcAft>
              <a:buSzPts val="2300"/>
              <a:buNone/>
              <a:defRPr sz="2300"/>
            </a:lvl5pPr>
            <a:lvl6pPr lvl="5" rtl="0">
              <a:spcBef>
                <a:spcPts val="2100"/>
              </a:spcBef>
              <a:spcAft>
                <a:spcPts val="0"/>
              </a:spcAft>
              <a:buSzPts val="2300"/>
              <a:buNone/>
              <a:defRPr sz="2300"/>
            </a:lvl6pPr>
            <a:lvl7pPr lvl="6" rtl="0">
              <a:spcBef>
                <a:spcPts val="2100"/>
              </a:spcBef>
              <a:spcAft>
                <a:spcPts val="0"/>
              </a:spcAft>
              <a:buSzPts val="2300"/>
              <a:buNone/>
              <a:defRPr sz="2300"/>
            </a:lvl7pPr>
            <a:lvl8pPr lvl="7" rtl="0">
              <a:spcBef>
                <a:spcPts val="2100"/>
              </a:spcBef>
              <a:spcAft>
                <a:spcPts val="0"/>
              </a:spcAft>
              <a:buSzPts val="2300"/>
              <a:buNone/>
              <a:defRPr sz="2300"/>
            </a:lvl8pPr>
            <a:lvl9pPr lvl="8" rtl="0">
              <a:spcBef>
                <a:spcPts val="2100"/>
              </a:spcBef>
              <a:spcAft>
                <a:spcPts val="2100"/>
              </a:spcAft>
              <a:buSzPts val="2300"/>
              <a:buNone/>
              <a:defRPr sz="2300"/>
            </a:lvl9pPr>
          </a:lstStyle>
          <a:p>
            <a:endParaRPr/>
          </a:p>
        </p:txBody>
      </p:sp>
      <p:sp>
        <p:nvSpPr>
          <p:cNvPr id="220" name="Google Shape;220;p3"/>
          <p:cNvSpPr txBox="1">
            <a:spLocks noGrp="1"/>
          </p:cNvSpPr>
          <p:nvPr>
            <p:ph type="subTitle" idx="5"/>
          </p:nvPr>
        </p:nvSpPr>
        <p:spPr>
          <a:xfrm>
            <a:off x="5994449" y="4664325"/>
            <a:ext cx="3365635" cy="563400"/>
          </a:xfrm>
          <a:prstGeom prst="rect">
            <a:avLst/>
          </a:prstGeom>
        </p:spPr>
        <p:txBody>
          <a:bodyPr spcFirstLastPara="1" wrap="square" lIns="121900" tIns="121900" rIns="121900" bIns="121900" anchor="t" anchorCtr="0">
            <a:noAutofit/>
          </a:bodyPr>
          <a:lstStyle>
            <a:lvl1pPr lvl="0" rtl="0">
              <a:spcBef>
                <a:spcPts val="0"/>
              </a:spcBef>
              <a:spcAft>
                <a:spcPts val="0"/>
              </a:spcAft>
              <a:buSzPts val="2900"/>
              <a:buNone/>
              <a:defRPr sz="2900"/>
            </a:lvl1pPr>
            <a:lvl2pPr lvl="1" rtl="0">
              <a:spcBef>
                <a:spcPts val="2100"/>
              </a:spcBef>
              <a:spcAft>
                <a:spcPts val="0"/>
              </a:spcAft>
              <a:buSzPts val="2300"/>
              <a:buNone/>
              <a:defRPr sz="2300"/>
            </a:lvl2pPr>
            <a:lvl3pPr lvl="2" rtl="0">
              <a:spcBef>
                <a:spcPts val="2100"/>
              </a:spcBef>
              <a:spcAft>
                <a:spcPts val="0"/>
              </a:spcAft>
              <a:buSzPts val="2300"/>
              <a:buNone/>
              <a:defRPr sz="2300"/>
            </a:lvl3pPr>
            <a:lvl4pPr lvl="3" rtl="0">
              <a:spcBef>
                <a:spcPts val="2100"/>
              </a:spcBef>
              <a:spcAft>
                <a:spcPts val="0"/>
              </a:spcAft>
              <a:buSzPts val="2300"/>
              <a:buNone/>
              <a:defRPr sz="2300"/>
            </a:lvl4pPr>
            <a:lvl5pPr lvl="4" rtl="0">
              <a:spcBef>
                <a:spcPts val="2100"/>
              </a:spcBef>
              <a:spcAft>
                <a:spcPts val="0"/>
              </a:spcAft>
              <a:buSzPts val="2300"/>
              <a:buNone/>
              <a:defRPr sz="2300"/>
            </a:lvl5pPr>
            <a:lvl6pPr lvl="5" rtl="0">
              <a:spcBef>
                <a:spcPts val="2100"/>
              </a:spcBef>
              <a:spcAft>
                <a:spcPts val="0"/>
              </a:spcAft>
              <a:buSzPts val="2300"/>
              <a:buNone/>
              <a:defRPr sz="2300"/>
            </a:lvl6pPr>
            <a:lvl7pPr lvl="6" rtl="0">
              <a:spcBef>
                <a:spcPts val="2100"/>
              </a:spcBef>
              <a:spcAft>
                <a:spcPts val="0"/>
              </a:spcAft>
              <a:buSzPts val="2300"/>
              <a:buNone/>
              <a:defRPr sz="2300"/>
            </a:lvl7pPr>
            <a:lvl8pPr lvl="7" rtl="0">
              <a:spcBef>
                <a:spcPts val="2100"/>
              </a:spcBef>
              <a:spcAft>
                <a:spcPts val="0"/>
              </a:spcAft>
              <a:buSzPts val="2300"/>
              <a:buNone/>
              <a:defRPr sz="2300"/>
            </a:lvl8pPr>
            <a:lvl9pPr lvl="8" rtl="0">
              <a:spcBef>
                <a:spcPts val="2100"/>
              </a:spcBef>
              <a:spcAft>
                <a:spcPts val="2100"/>
              </a:spcAft>
              <a:buSzPts val="2300"/>
              <a:buNone/>
              <a:defRPr sz="2300"/>
            </a:lvl9pPr>
          </a:lstStyle>
          <a:p>
            <a:endParaRPr/>
          </a:p>
        </p:txBody>
      </p:sp>
      <p:sp>
        <p:nvSpPr>
          <p:cNvPr id="221" name="Google Shape;221;p3"/>
          <p:cNvSpPr txBox="1">
            <a:spLocks noGrp="1"/>
          </p:cNvSpPr>
          <p:nvPr>
            <p:ph type="subTitle" idx="6"/>
          </p:nvPr>
        </p:nvSpPr>
        <p:spPr>
          <a:xfrm>
            <a:off x="5994449" y="5312025"/>
            <a:ext cx="3365635" cy="563400"/>
          </a:xfrm>
          <a:prstGeom prst="rect">
            <a:avLst/>
          </a:prstGeom>
        </p:spPr>
        <p:txBody>
          <a:bodyPr spcFirstLastPara="1" wrap="square" lIns="121900" tIns="121900" rIns="121900" bIns="121900" anchor="t" anchorCtr="0">
            <a:noAutofit/>
          </a:bodyPr>
          <a:lstStyle>
            <a:lvl1pPr lvl="0" rtl="0">
              <a:spcBef>
                <a:spcPts val="0"/>
              </a:spcBef>
              <a:spcAft>
                <a:spcPts val="0"/>
              </a:spcAft>
              <a:buSzPts val="2900"/>
              <a:buNone/>
              <a:defRPr sz="2900"/>
            </a:lvl1pPr>
            <a:lvl2pPr lvl="1" rtl="0">
              <a:spcBef>
                <a:spcPts val="2100"/>
              </a:spcBef>
              <a:spcAft>
                <a:spcPts val="0"/>
              </a:spcAft>
              <a:buSzPts val="2300"/>
              <a:buNone/>
              <a:defRPr sz="2300"/>
            </a:lvl2pPr>
            <a:lvl3pPr lvl="2" rtl="0">
              <a:spcBef>
                <a:spcPts val="2100"/>
              </a:spcBef>
              <a:spcAft>
                <a:spcPts val="0"/>
              </a:spcAft>
              <a:buSzPts val="2300"/>
              <a:buNone/>
              <a:defRPr sz="2300"/>
            </a:lvl3pPr>
            <a:lvl4pPr lvl="3" rtl="0">
              <a:spcBef>
                <a:spcPts val="2100"/>
              </a:spcBef>
              <a:spcAft>
                <a:spcPts val="0"/>
              </a:spcAft>
              <a:buSzPts val="2300"/>
              <a:buNone/>
              <a:defRPr sz="2300"/>
            </a:lvl4pPr>
            <a:lvl5pPr lvl="4" rtl="0">
              <a:spcBef>
                <a:spcPts val="2100"/>
              </a:spcBef>
              <a:spcAft>
                <a:spcPts val="0"/>
              </a:spcAft>
              <a:buSzPts val="2300"/>
              <a:buNone/>
              <a:defRPr sz="2300"/>
            </a:lvl5pPr>
            <a:lvl6pPr lvl="5" rtl="0">
              <a:spcBef>
                <a:spcPts val="2100"/>
              </a:spcBef>
              <a:spcAft>
                <a:spcPts val="0"/>
              </a:spcAft>
              <a:buSzPts val="2300"/>
              <a:buNone/>
              <a:defRPr sz="2300"/>
            </a:lvl6pPr>
            <a:lvl7pPr lvl="6" rtl="0">
              <a:spcBef>
                <a:spcPts val="2100"/>
              </a:spcBef>
              <a:spcAft>
                <a:spcPts val="0"/>
              </a:spcAft>
              <a:buSzPts val="2300"/>
              <a:buNone/>
              <a:defRPr sz="2300"/>
            </a:lvl7pPr>
            <a:lvl8pPr lvl="7" rtl="0">
              <a:spcBef>
                <a:spcPts val="2100"/>
              </a:spcBef>
              <a:spcAft>
                <a:spcPts val="0"/>
              </a:spcAft>
              <a:buSzPts val="2300"/>
              <a:buNone/>
              <a:defRPr sz="2300"/>
            </a:lvl8pPr>
            <a:lvl9pPr lvl="8" rtl="0">
              <a:spcBef>
                <a:spcPts val="2100"/>
              </a:spcBef>
              <a:spcAft>
                <a:spcPts val="2100"/>
              </a:spcAft>
              <a:buSzPts val="2300"/>
              <a:buNone/>
              <a:defRPr sz="2300"/>
            </a:lvl9pPr>
          </a:lstStyle>
          <a:p>
            <a:endParaRPr/>
          </a:p>
        </p:txBody>
      </p:sp>
    </p:spTree>
    <p:extLst>
      <p:ext uri="{BB962C8B-B14F-4D97-AF65-F5344CB8AC3E}">
        <p14:creationId xmlns:p14="http://schemas.microsoft.com/office/powerpoint/2010/main" val="40937956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p:spPr>
        <p:txBody>
          <a:bodyPr/>
          <a:lstStyle/>
          <a:p>
            <a:fld id="{8852F3D0-CB60-4E23-9016-6E4A006909DF}" type="datetimeFigureOut">
              <a:rPr lang="zh-CN" altLang="en-US" smtClean="0"/>
              <a:t>2023/12/14</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3251619-C973-4F6A-8B28-A38E9BC25C3F}" type="slidenum">
              <a:rPr lang="zh-CN" altLang="en-US" smtClean="0"/>
              <a:t>‹#›</a:t>
            </a:fld>
            <a:endParaRPr lang="zh-CN" altLang="en-US"/>
          </a:p>
        </p:txBody>
      </p:sp>
    </p:spTree>
    <p:extLst>
      <p:ext uri="{BB962C8B-B14F-4D97-AF65-F5344CB8AC3E}">
        <p14:creationId xmlns:p14="http://schemas.microsoft.com/office/powerpoint/2010/main" val="4202145039"/>
      </p:ext>
    </p:extLst>
  </p:cSld>
  <p:clrMapOvr>
    <a:masterClrMapping/>
  </p:clrMapOvr>
  <p:transition advClick="0" advTm="0">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内容占位符 2"/>
          <p:cNvSpPr>
            <a:spLocks noGrp="1"/>
          </p:cNvSpPr>
          <p:nvPr>
            <p:ph idx="1"/>
          </p:nvPr>
        </p:nvSpPr>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6" name="Rectangle 6"/>
          <p:cNvSpPr>
            <a:spLocks noGrp="1" noChangeArrowheads="1"/>
          </p:cNvSpPr>
          <p:nvPr>
            <p:ph type="sldNum" sz="quarter" idx="12"/>
          </p:nvPr>
        </p:nvSpPr>
        <p:spPr>
          <a:ln/>
        </p:spPr>
        <p:txBody>
          <a:bodyPr/>
          <a:lstStyle>
            <a:lvl1pPr>
              <a:defRPr/>
            </a:lvl1pPr>
          </a:lstStyle>
          <a:p>
            <a:pPr>
              <a:defRPr/>
            </a:pPr>
            <a:fld id="{6753D49C-4586-43A6-B306-EC483BEF8EFD}" type="slidenum">
              <a:rPr lang="zh-CN" altLang="en-US"/>
              <a:pPr>
                <a:defRPr/>
              </a:pPr>
              <a:t>‹#›</a:t>
            </a:fld>
            <a:endParaRPr lang="zh-CN" altLang="en-US"/>
          </a:p>
        </p:txBody>
      </p:sp>
    </p:spTree>
    <p:extLst>
      <p:ext uri="{BB962C8B-B14F-4D97-AF65-F5344CB8AC3E}">
        <p14:creationId xmlns:p14="http://schemas.microsoft.com/office/powerpoint/2010/main" val="3993901298"/>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noProof="1"/>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noProof="1"/>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6" name="Rectangle 6"/>
          <p:cNvSpPr>
            <a:spLocks noGrp="1" noChangeArrowheads="1"/>
          </p:cNvSpPr>
          <p:nvPr>
            <p:ph type="sldNum" sz="quarter" idx="12"/>
          </p:nvPr>
        </p:nvSpPr>
        <p:spPr>
          <a:ln/>
        </p:spPr>
        <p:txBody>
          <a:bodyPr/>
          <a:lstStyle>
            <a:lvl1pPr>
              <a:defRPr/>
            </a:lvl1pPr>
          </a:lstStyle>
          <a:p>
            <a:pPr>
              <a:defRPr/>
            </a:pPr>
            <a:fld id="{466FD6EA-9990-4E82-AA4A-0E0C67E69063}" type="slidenum">
              <a:rPr lang="zh-CN" altLang="en-US"/>
              <a:pPr>
                <a:defRPr/>
              </a:pPr>
              <a:t>‹#›</a:t>
            </a:fld>
            <a:endParaRPr lang="zh-CN" altLang="en-US"/>
          </a:p>
        </p:txBody>
      </p:sp>
    </p:spTree>
    <p:extLst>
      <p:ext uri="{BB962C8B-B14F-4D97-AF65-F5344CB8AC3E}">
        <p14:creationId xmlns:p14="http://schemas.microsoft.com/office/powerpoint/2010/main" val="3308933676"/>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内容占位符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内容占位符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5"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7" name="Rectangle 6"/>
          <p:cNvSpPr>
            <a:spLocks noGrp="1" noChangeArrowheads="1"/>
          </p:cNvSpPr>
          <p:nvPr>
            <p:ph type="sldNum" sz="quarter" idx="12"/>
          </p:nvPr>
        </p:nvSpPr>
        <p:spPr>
          <a:ln/>
        </p:spPr>
        <p:txBody>
          <a:bodyPr/>
          <a:lstStyle>
            <a:lvl1pPr>
              <a:defRPr/>
            </a:lvl1pPr>
          </a:lstStyle>
          <a:p>
            <a:pPr>
              <a:defRPr/>
            </a:pPr>
            <a:fld id="{E06F9C1E-7D5B-47AA-A432-6439BC8058C4}" type="slidenum">
              <a:rPr lang="zh-CN" altLang="en-US"/>
              <a:pPr>
                <a:defRPr/>
              </a:pPr>
              <a:t>‹#›</a:t>
            </a:fld>
            <a:endParaRPr lang="zh-CN" altLang="en-US"/>
          </a:p>
        </p:txBody>
      </p:sp>
    </p:spTree>
    <p:extLst>
      <p:ext uri="{BB962C8B-B14F-4D97-AF65-F5344CB8AC3E}">
        <p14:creationId xmlns:p14="http://schemas.microsoft.com/office/powerpoint/2010/main" val="2151783986"/>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noProof="1"/>
              <a:t>单击此处编辑母版标题样式</a:t>
            </a:r>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7"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9" name="Rectangle 6"/>
          <p:cNvSpPr>
            <a:spLocks noGrp="1" noChangeArrowheads="1"/>
          </p:cNvSpPr>
          <p:nvPr>
            <p:ph type="sldNum" sz="quarter" idx="12"/>
          </p:nvPr>
        </p:nvSpPr>
        <p:spPr>
          <a:ln/>
        </p:spPr>
        <p:txBody>
          <a:bodyPr/>
          <a:lstStyle>
            <a:lvl1pPr>
              <a:defRPr/>
            </a:lvl1pPr>
          </a:lstStyle>
          <a:p>
            <a:pPr>
              <a:defRPr/>
            </a:pPr>
            <a:fld id="{F9E7D37D-BA91-4216-8B04-9E25C9DFD4DE}" type="slidenum">
              <a:rPr lang="zh-CN" altLang="en-US"/>
              <a:pPr>
                <a:defRPr/>
              </a:pPr>
              <a:t>‹#›</a:t>
            </a:fld>
            <a:endParaRPr lang="zh-CN" altLang="en-US"/>
          </a:p>
        </p:txBody>
      </p:sp>
    </p:spTree>
    <p:extLst>
      <p:ext uri="{BB962C8B-B14F-4D97-AF65-F5344CB8AC3E}">
        <p14:creationId xmlns:p14="http://schemas.microsoft.com/office/powerpoint/2010/main" val="2537680590"/>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5" name="Rectangle 6"/>
          <p:cNvSpPr>
            <a:spLocks noGrp="1" noChangeArrowheads="1"/>
          </p:cNvSpPr>
          <p:nvPr>
            <p:ph type="sldNum" sz="quarter" idx="12"/>
          </p:nvPr>
        </p:nvSpPr>
        <p:spPr>
          <a:ln/>
        </p:spPr>
        <p:txBody>
          <a:bodyPr/>
          <a:lstStyle>
            <a:lvl1pPr>
              <a:defRPr/>
            </a:lvl1pPr>
          </a:lstStyle>
          <a:p>
            <a:pPr>
              <a:defRPr/>
            </a:pPr>
            <a:fld id="{D5298AF6-C049-4C65-A213-51A2BC5CFD5B}" type="slidenum">
              <a:rPr lang="zh-CN" altLang="en-US"/>
              <a:pPr>
                <a:defRPr/>
              </a:pPr>
              <a:t>‹#›</a:t>
            </a:fld>
            <a:endParaRPr lang="zh-CN" altLang="en-US"/>
          </a:p>
        </p:txBody>
      </p:sp>
    </p:spTree>
    <p:extLst>
      <p:ext uri="{BB962C8B-B14F-4D97-AF65-F5344CB8AC3E}">
        <p14:creationId xmlns:p14="http://schemas.microsoft.com/office/powerpoint/2010/main" val="2078469024"/>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4" name="Rectangle 6"/>
          <p:cNvSpPr>
            <a:spLocks noGrp="1" noChangeArrowheads="1"/>
          </p:cNvSpPr>
          <p:nvPr>
            <p:ph type="sldNum" sz="quarter" idx="12"/>
          </p:nvPr>
        </p:nvSpPr>
        <p:spPr>
          <a:ln/>
        </p:spPr>
        <p:txBody>
          <a:bodyPr/>
          <a:lstStyle>
            <a:lvl1pPr>
              <a:defRPr/>
            </a:lvl1pPr>
          </a:lstStyle>
          <a:p>
            <a:pPr>
              <a:defRPr/>
            </a:pPr>
            <a:fld id="{A13D7EDF-5A6B-4B1F-A121-12EB7245760A}" type="slidenum">
              <a:rPr lang="zh-CN" altLang="en-US"/>
              <a:pPr>
                <a:defRPr/>
              </a:pPr>
              <a:t>‹#›</a:t>
            </a:fld>
            <a:endParaRPr lang="zh-CN" altLang="en-US"/>
          </a:p>
        </p:txBody>
      </p:sp>
    </p:spTree>
    <p:extLst>
      <p:ext uri="{BB962C8B-B14F-4D97-AF65-F5344CB8AC3E}">
        <p14:creationId xmlns:p14="http://schemas.microsoft.com/office/powerpoint/2010/main" val="3492920954"/>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50"/>
            <a:ext cx="4011084" cy="1162050"/>
          </a:xfrm>
        </p:spPr>
        <p:txBody>
          <a:bodyPr anchor="b"/>
          <a:lstStyle>
            <a:lvl1pPr algn="l">
              <a:defRPr sz="2000" b="1"/>
            </a:lvl1pPr>
          </a:lstStyle>
          <a:p>
            <a:r>
              <a:rPr lang="zh-CN" altLang="en-US" noProof="1"/>
              <a:t>单击此处编辑母版标题样式</a:t>
            </a:r>
          </a:p>
        </p:txBody>
      </p:sp>
      <p:sp>
        <p:nvSpPr>
          <p:cNvPr id="3" name="内容占位符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文本占位符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7" name="Rectangle 6"/>
          <p:cNvSpPr>
            <a:spLocks noGrp="1" noChangeArrowheads="1"/>
          </p:cNvSpPr>
          <p:nvPr>
            <p:ph type="sldNum" sz="quarter" idx="12"/>
          </p:nvPr>
        </p:nvSpPr>
        <p:spPr>
          <a:ln/>
        </p:spPr>
        <p:txBody>
          <a:bodyPr/>
          <a:lstStyle>
            <a:lvl1pPr>
              <a:defRPr/>
            </a:lvl1pPr>
          </a:lstStyle>
          <a:p>
            <a:pPr>
              <a:defRPr/>
            </a:pPr>
            <a:fld id="{6F171745-D0FF-4B4E-A42D-F67D8B679186}" type="slidenum">
              <a:rPr lang="zh-CN" altLang="en-US"/>
              <a:pPr>
                <a:defRPr/>
              </a:pPr>
              <a:t>‹#›</a:t>
            </a:fld>
            <a:endParaRPr lang="zh-CN" altLang="en-US"/>
          </a:p>
        </p:txBody>
      </p:sp>
    </p:spTree>
    <p:extLst>
      <p:ext uri="{BB962C8B-B14F-4D97-AF65-F5344CB8AC3E}">
        <p14:creationId xmlns:p14="http://schemas.microsoft.com/office/powerpoint/2010/main" val="4179034447"/>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8"/>
          </a:xfrm>
        </p:spPr>
        <p:txBody>
          <a:bodyPr anchor="b"/>
          <a:lstStyle>
            <a:lvl1pPr algn="l">
              <a:defRPr sz="2000" b="1"/>
            </a:lvl1pPr>
          </a:lstStyle>
          <a:p>
            <a:r>
              <a:rPr lang="zh-CN" altLang="en-US" noProof="1"/>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noProof="1"/>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zh-CN"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zh-CN" altLang="en-US"/>
          </a:p>
        </p:txBody>
      </p:sp>
      <p:sp>
        <p:nvSpPr>
          <p:cNvPr id="7" name="Rectangle 6"/>
          <p:cNvSpPr>
            <a:spLocks noGrp="1" noChangeArrowheads="1"/>
          </p:cNvSpPr>
          <p:nvPr>
            <p:ph type="sldNum" sz="quarter" idx="12"/>
          </p:nvPr>
        </p:nvSpPr>
        <p:spPr>
          <a:ln/>
        </p:spPr>
        <p:txBody>
          <a:bodyPr/>
          <a:lstStyle>
            <a:lvl1pPr>
              <a:defRPr/>
            </a:lvl1pPr>
          </a:lstStyle>
          <a:p>
            <a:pPr>
              <a:defRPr/>
            </a:pPr>
            <a:fld id="{E322032E-0267-48BD-AABF-6125CB909F03}" type="slidenum">
              <a:rPr lang="zh-CN" altLang="en-US"/>
              <a:pPr>
                <a:defRPr/>
              </a:pPr>
              <a:t>‹#›</a:t>
            </a:fld>
            <a:endParaRPr lang="zh-CN" altLang="en-US"/>
          </a:p>
        </p:txBody>
      </p:sp>
    </p:spTree>
    <p:extLst>
      <p:ext uri="{BB962C8B-B14F-4D97-AF65-F5344CB8AC3E}">
        <p14:creationId xmlns:p14="http://schemas.microsoft.com/office/powerpoint/2010/main" val="3414854834"/>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idx="4294967295"/>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Rectangle 3"/>
          <p:cNvSpPr>
            <a:spLocks noGrp="1" noChangeArrowheads="1"/>
          </p:cNvSpPr>
          <p:nvPr>
            <p:ph type="body" idx="4294967295"/>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1" hangingPunct="1">
              <a:buFontTx/>
              <a:buNone/>
              <a:defRPr kumimoji="0" sz="1400"/>
            </a:lvl1pPr>
          </a:lstStyle>
          <a:p>
            <a:pPr>
              <a:defRPr/>
            </a:pPr>
            <a:endParaRPr lang="zh-CN" altLang="en-US"/>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eaLnBrk="1" hangingPunct="1">
              <a:buFontTx/>
              <a:buNone/>
              <a:defRPr kumimoji="0" sz="1400"/>
            </a:lvl1pPr>
          </a:lstStyle>
          <a:p>
            <a:pPr>
              <a:defRPr/>
            </a:pPr>
            <a:endParaRPr lang="zh-CN" altLang="en-US"/>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1" hangingPunct="1">
              <a:buFontTx/>
              <a:buNone/>
              <a:defRPr kumimoji="0" sz="1400"/>
            </a:lvl1pPr>
          </a:lstStyle>
          <a:p>
            <a:pPr>
              <a:defRPr/>
            </a:pPr>
            <a:fld id="{307466A7-3B35-4420-94B7-AF1F6C56EC5E}" type="slidenum">
              <a:rPr lang="zh-CN" altLang="en-US"/>
              <a:pPr>
                <a:defRPr/>
              </a:pPr>
              <a:t>‹#›</a:t>
            </a:fld>
            <a:endParaRPr lang="zh-CN" altLang="en-US"/>
          </a:p>
        </p:txBody>
      </p:sp>
    </p:spTree>
    <p:extLst>
      <p:ext uri="{BB962C8B-B14F-4D97-AF65-F5344CB8AC3E}">
        <p14:creationId xmlns:p14="http://schemas.microsoft.com/office/powerpoint/2010/main" val="16681614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7" r:id="rId12"/>
  </p:sldLayoutIdLst>
  <p:transition spd="slow"/>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字魂59号-创粗黑" panose="00000500000000000000" pitchFamily="2" charset="-122"/>
          <a:ea typeface="字魂59号-创粗黑" panose="00000500000000000000" pitchFamily="2" charset="-122"/>
        </a:defRPr>
      </a:lvl2pPr>
      <a:lvl3pPr algn="ctr" rtl="0" eaLnBrk="0" fontAlgn="base" hangingPunct="0">
        <a:spcBef>
          <a:spcPct val="0"/>
        </a:spcBef>
        <a:spcAft>
          <a:spcPct val="0"/>
        </a:spcAft>
        <a:defRPr sz="4400">
          <a:solidFill>
            <a:schemeClr val="tx2"/>
          </a:solidFill>
          <a:latin typeface="字魂59号-创粗黑" panose="00000500000000000000" pitchFamily="2" charset="-122"/>
          <a:ea typeface="字魂59号-创粗黑" panose="00000500000000000000" pitchFamily="2" charset="-122"/>
        </a:defRPr>
      </a:lvl3pPr>
      <a:lvl4pPr algn="ctr" rtl="0" eaLnBrk="0" fontAlgn="base" hangingPunct="0">
        <a:spcBef>
          <a:spcPct val="0"/>
        </a:spcBef>
        <a:spcAft>
          <a:spcPct val="0"/>
        </a:spcAft>
        <a:defRPr sz="4400">
          <a:solidFill>
            <a:schemeClr val="tx2"/>
          </a:solidFill>
          <a:latin typeface="字魂59号-创粗黑" panose="00000500000000000000" pitchFamily="2" charset="-122"/>
          <a:ea typeface="字魂59号-创粗黑" panose="00000500000000000000" pitchFamily="2" charset="-122"/>
        </a:defRPr>
      </a:lvl4pPr>
      <a:lvl5pPr algn="ctr" rtl="0" eaLnBrk="0" fontAlgn="base" hangingPunct="0">
        <a:spcBef>
          <a:spcPct val="0"/>
        </a:spcBef>
        <a:spcAft>
          <a:spcPct val="0"/>
        </a:spcAft>
        <a:defRPr sz="4400">
          <a:solidFill>
            <a:schemeClr val="tx2"/>
          </a:solidFill>
          <a:latin typeface="字魂59号-创粗黑" panose="00000500000000000000" pitchFamily="2" charset="-122"/>
          <a:ea typeface="字魂59号-创粗黑" panose="00000500000000000000" pitchFamily="2" charset="-122"/>
        </a:defRPr>
      </a:lvl5pPr>
      <a:lvl6pPr marL="4572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p:nvPr/>
        </p:nvSpPr>
        <p:spPr>
          <a:xfrm>
            <a:off x="0" y="0"/>
            <a:ext cx="12192000" cy="6858000"/>
          </a:xfrm>
          <a:prstGeom prst="rect">
            <a:avLst/>
          </a:prstGeom>
          <a:solidFill>
            <a:srgbClr val="FFFFFF">
              <a:alpha val="72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p1"/>
          <p:cNvSpPr/>
          <p:nvPr userDrawn="1"/>
        </p:nvSpPr>
        <p:spPr>
          <a:xfrm>
            <a:off x="415650" y="555375"/>
            <a:ext cx="9490200" cy="5977200"/>
          </a:xfrm>
          <a:prstGeom prst="roundRect">
            <a:avLst>
              <a:gd name="adj" fmla="val 8857"/>
            </a:avLst>
          </a:prstGeom>
          <a:solidFill>
            <a:srgbClr val="000000">
              <a:alpha val="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 name="Google Shape;9;p1"/>
          <p:cNvSpPr txBox="1">
            <a:spLocks noGrp="1"/>
          </p:cNvSpPr>
          <p:nvPr>
            <p:ph type="body" idx="1"/>
          </p:nvPr>
        </p:nvSpPr>
        <p:spPr>
          <a:xfrm>
            <a:off x="415650" y="1509658"/>
            <a:ext cx="11360700" cy="4555200"/>
          </a:xfrm>
          <a:prstGeom prst="rect">
            <a:avLst/>
          </a:prstGeom>
          <a:noFill/>
          <a:ln>
            <a:noFill/>
          </a:ln>
        </p:spPr>
        <p:txBody>
          <a:bodyPr spcFirstLastPara="1" wrap="square" lIns="121900" tIns="121900" rIns="121900" bIns="121900" anchor="t" anchorCtr="0">
            <a:noAutofit/>
          </a:bodyPr>
          <a:lstStyle>
            <a:lvl1pPr marL="457200" lvl="0" indent="-381000">
              <a:lnSpc>
                <a:spcPct val="115000"/>
              </a:lnSpc>
              <a:spcBef>
                <a:spcPts val="0"/>
              </a:spcBef>
              <a:spcAft>
                <a:spcPts val="0"/>
              </a:spcAft>
              <a:buClr>
                <a:schemeClr val="dk1"/>
              </a:buClr>
              <a:buSzPts val="2400"/>
              <a:buFont typeface="Gochi Hand"/>
              <a:buChar char="●"/>
              <a:defRPr sz="2400">
                <a:solidFill>
                  <a:schemeClr val="dk1"/>
                </a:solidFill>
                <a:latin typeface="Gochi Hand"/>
                <a:ea typeface="Gochi Hand"/>
                <a:cs typeface="Gochi Hand"/>
                <a:sym typeface="Gochi Hand"/>
              </a:defRPr>
            </a:lvl1pPr>
            <a:lvl2pPr marL="914400" lvl="1" indent="-349250">
              <a:lnSpc>
                <a:spcPct val="115000"/>
              </a:lnSpc>
              <a:spcBef>
                <a:spcPts val="2100"/>
              </a:spcBef>
              <a:spcAft>
                <a:spcPts val="0"/>
              </a:spcAft>
              <a:buClr>
                <a:schemeClr val="dk1"/>
              </a:buClr>
              <a:buSzPts val="1900"/>
              <a:buFont typeface="Gochi Hand"/>
              <a:buChar char="○"/>
              <a:defRPr sz="1900">
                <a:solidFill>
                  <a:schemeClr val="dk1"/>
                </a:solidFill>
                <a:latin typeface="Gochi Hand"/>
                <a:ea typeface="Gochi Hand"/>
                <a:cs typeface="Gochi Hand"/>
                <a:sym typeface="Gochi Hand"/>
              </a:defRPr>
            </a:lvl2pPr>
            <a:lvl3pPr marL="1371600" lvl="2" indent="-349250">
              <a:lnSpc>
                <a:spcPct val="115000"/>
              </a:lnSpc>
              <a:spcBef>
                <a:spcPts val="2100"/>
              </a:spcBef>
              <a:spcAft>
                <a:spcPts val="0"/>
              </a:spcAft>
              <a:buClr>
                <a:schemeClr val="dk1"/>
              </a:buClr>
              <a:buSzPts val="1900"/>
              <a:buFont typeface="Gochi Hand"/>
              <a:buChar char="■"/>
              <a:defRPr sz="1900">
                <a:solidFill>
                  <a:schemeClr val="dk1"/>
                </a:solidFill>
                <a:latin typeface="Gochi Hand"/>
                <a:ea typeface="Gochi Hand"/>
                <a:cs typeface="Gochi Hand"/>
                <a:sym typeface="Gochi Hand"/>
              </a:defRPr>
            </a:lvl3pPr>
            <a:lvl4pPr marL="1828800" lvl="3" indent="-349250">
              <a:lnSpc>
                <a:spcPct val="115000"/>
              </a:lnSpc>
              <a:spcBef>
                <a:spcPts val="2100"/>
              </a:spcBef>
              <a:spcAft>
                <a:spcPts val="0"/>
              </a:spcAft>
              <a:buClr>
                <a:schemeClr val="dk1"/>
              </a:buClr>
              <a:buSzPts val="1900"/>
              <a:buFont typeface="Gochi Hand"/>
              <a:buChar char="●"/>
              <a:defRPr sz="1900">
                <a:solidFill>
                  <a:schemeClr val="dk1"/>
                </a:solidFill>
                <a:latin typeface="Gochi Hand"/>
                <a:ea typeface="Gochi Hand"/>
                <a:cs typeface="Gochi Hand"/>
                <a:sym typeface="Gochi Hand"/>
              </a:defRPr>
            </a:lvl4pPr>
            <a:lvl5pPr marL="2286000" lvl="4" indent="-349250">
              <a:lnSpc>
                <a:spcPct val="115000"/>
              </a:lnSpc>
              <a:spcBef>
                <a:spcPts val="2100"/>
              </a:spcBef>
              <a:spcAft>
                <a:spcPts val="0"/>
              </a:spcAft>
              <a:buClr>
                <a:schemeClr val="dk1"/>
              </a:buClr>
              <a:buSzPts val="1900"/>
              <a:buFont typeface="Gochi Hand"/>
              <a:buChar char="○"/>
              <a:defRPr sz="1900">
                <a:solidFill>
                  <a:schemeClr val="dk1"/>
                </a:solidFill>
                <a:latin typeface="Gochi Hand"/>
                <a:ea typeface="Gochi Hand"/>
                <a:cs typeface="Gochi Hand"/>
                <a:sym typeface="Gochi Hand"/>
              </a:defRPr>
            </a:lvl5pPr>
            <a:lvl6pPr marL="2743200" lvl="5" indent="-349250">
              <a:lnSpc>
                <a:spcPct val="115000"/>
              </a:lnSpc>
              <a:spcBef>
                <a:spcPts val="2100"/>
              </a:spcBef>
              <a:spcAft>
                <a:spcPts val="0"/>
              </a:spcAft>
              <a:buClr>
                <a:schemeClr val="dk1"/>
              </a:buClr>
              <a:buSzPts val="1900"/>
              <a:buFont typeface="Gochi Hand"/>
              <a:buChar char="■"/>
              <a:defRPr sz="1900">
                <a:solidFill>
                  <a:schemeClr val="dk1"/>
                </a:solidFill>
                <a:latin typeface="Gochi Hand"/>
                <a:ea typeface="Gochi Hand"/>
                <a:cs typeface="Gochi Hand"/>
                <a:sym typeface="Gochi Hand"/>
              </a:defRPr>
            </a:lvl6pPr>
            <a:lvl7pPr marL="3200400" lvl="6" indent="-349250">
              <a:lnSpc>
                <a:spcPct val="115000"/>
              </a:lnSpc>
              <a:spcBef>
                <a:spcPts val="2100"/>
              </a:spcBef>
              <a:spcAft>
                <a:spcPts val="0"/>
              </a:spcAft>
              <a:buClr>
                <a:schemeClr val="dk1"/>
              </a:buClr>
              <a:buSzPts val="1900"/>
              <a:buFont typeface="Gochi Hand"/>
              <a:buChar char="●"/>
              <a:defRPr sz="1900">
                <a:solidFill>
                  <a:schemeClr val="dk1"/>
                </a:solidFill>
                <a:latin typeface="Gochi Hand"/>
                <a:ea typeface="Gochi Hand"/>
                <a:cs typeface="Gochi Hand"/>
                <a:sym typeface="Gochi Hand"/>
              </a:defRPr>
            </a:lvl7pPr>
            <a:lvl8pPr marL="3657600" lvl="7" indent="-349250">
              <a:lnSpc>
                <a:spcPct val="115000"/>
              </a:lnSpc>
              <a:spcBef>
                <a:spcPts val="2100"/>
              </a:spcBef>
              <a:spcAft>
                <a:spcPts val="0"/>
              </a:spcAft>
              <a:buClr>
                <a:schemeClr val="dk1"/>
              </a:buClr>
              <a:buSzPts val="1900"/>
              <a:buFont typeface="Gochi Hand"/>
              <a:buChar char="○"/>
              <a:defRPr sz="1900">
                <a:solidFill>
                  <a:schemeClr val="dk1"/>
                </a:solidFill>
                <a:latin typeface="Gochi Hand"/>
                <a:ea typeface="Gochi Hand"/>
                <a:cs typeface="Gochi Hand"/>
                <a:sym typeface="Gochi Hand"/>
              </a:defRPr>
            </a:lvl8pPr>
            <a:lvl9pPr marL="4114800" lvl="8" indent="-349250">
              <a:lnSpc>
                <a:spcPct val="115000"/>
              </a:lnSpc>
              <a:spcBef>
                <a:spcPts val="2100"/>
              </a:spcBef>
              <a:spcAft>
                <a:spcPts val="2100"/>
              </a:spcAft>
              <a:buClr>
                <a:schemeClr val="dk1"/>
              </a:buClr>
              <a:buSzPts val="1900"/>
              <a:buFont typeface="Gochi Hand"/>
              <a:buChar char="■"/>
              <a:defRPr sz="1900">
                <a:solidFill>
                  <a:schemeClr val="dk1"/>
                </a:solidFill>
                <a:latin typeface="Gochi Hand"/>
                <a:ea typeface="Gochi Hand"/>
                <a:cs typeface="Gochi Hand"/>
                <a:sym typeface="Gochi Hand"/>
              </a:defRPr>
            </a:lvl9pPr>
          </a:lstStyle>
          <a:p>
            <a:endParaRPr dirty="0"/>
          </a:p>
        </p:txBody>
      </p:sp>
    </p:spTree>
    <p:extLst>
      <p:ext uri="{BB962C8B-B14F-4D97-AF65-F5344CB8AC3E}">
        <p14:creationId xmlns:p14="http://schemas.microsoft.com/office/powerpoint/2010/main" val="3862597325"/>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6"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7.xml"/><Relationship Id="rId7" Type="http://schemas.openxmlformats.org/officeDocument/2006/relationships/image" Target="../media/image12.png"/><Relationship Id="rId2" Type="http://schemas.openxmlformats.org/officeDocument/2006/relationships/audio" Target="../media/media4.mp3"/><Relationship Id="rId1" Type="http://schemas.microsoft.com/office/2007/relationships/media" Target="../media/media4.mp3"/><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notesSlide" Target="../notesSlides/notesSlide4.xml"/><Relationship Id="rId9" Type="http://schemas.openxmlformats.org/officeDocument/2006/relationships/image" Target="../media/image17.jpeg"/></Relationships>
</file>

<file path=ppt/slides/_rels/slide1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slideLayout" Target="../slideLayouts/slideLayout7.xml"/><Relationship Id="rId7" Type="http://schemas.microsoft.com/office/2007/relationships/hdphoto" Target="../media/hdphoto1.wdp"/><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0.png"/><Relationship Id="rId5" Type="http://schemas.openxmlformats.org/officeDocument/2006/relationships/image" Target="../media/image13.png"/><Relationship Id="rId4" Type="http://schemas.openxmlformats.org/officeDocument/2006/relationships/notesSlide" Target="../notesSlides/notesSlide5.xml"/><Relationship Id="rId9"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8.png"/><Relationship Id="rId4"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5.png"/><Relationship Id="rId4" Type="http://schemas.openxmlformats.org/officeDocument/2006/relationships/slide" Target="slide10.xml"/></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14.xml"/><Relationship Id="rId7" Type="http://schemas.microsoft.com/office/2007/relationships/hdphoto" Target="../media/hdphoto4.wdp"/><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22.png"/><Relationship Id="rId5" Type="http://schemas.microsoft.com/office/2007/relationships/hdphoto" Target="../media/hdphoto3.wdp"/><Relationship Id="rId10" Type="http://schemas.openxmlformats.org/officeDocument/2006/relationships/image" Target="../media/image24.png"/><Relationship Id="rId4" Type="http://schemas.openxmlformats.org/officeDocument/2006/relationships/image" Target="../media/image21.png"/><Relationship Id="rId9" Type="http://schemas.openxmlformats.org/officeDocument/2006/relationships/image" Target="../media/image24.sv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5.png"/><Relationship Id="rId4" Type="http://schemas.openxmlformats.org/officeDocument/2006/relationships/slide" Target="slide10.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slide" Target="slide10.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7.xml"/><Relationship Id="rId7" Type="http://schemas.openxmlformats.org/officeDocument/2006/relationships/image" Target="../media/image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slide" Target="slide10.xml"/><Relationship Id="rId5" Type="http://schemas.openxmlformats.org/officeDocument/2006/relationships/image" Target="../media/image4.png"/><Relationship Id="rId4" Type="http://schemas.openxmlformats.org/officeDocument/2006/relationships/notesSlide" Target="../notesSlides/notesSlide2.xml"/><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slideLayout" Target="../slideLayouts/slideLayout7.xml"/><Relationship Id="rId7" Type="http://schemas.microsoft.com/office/2007/relationships/hdphoto" Target="../media/hdphoto2.wdp"/><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4.png"/><Relationship Id="rId5" Type="http://schemas.microsoft.com/office/2007/relationships/hdphoto" Target="../media/hdphoto1.wdp"/><Relationship Id="rId4" Type="http://schemas.openxmlformats.org/officeDocument/2006/relationships/image" Target="../media/image10.pn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2F2ED417-921A-FBE2-19F2-CEAD87C85952}"/>
              </a:ext>
            </a:extLst>
          </p:cNvPr>
          <p:cNvSpPr/>
          <p:nvPr/>
        </p:nvSpPr>
        <p:spPr>
          <a:xfrm>
            <a:off x="273370" y="177343"/>
            <a:ext cx="11645259" cy="6584952"/>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2700000" scaled="1"/>
            <a:tileRect/>
          </a:gradFill>
          <a:ln w="57150">
            <a:solidFill>
              <a:schemeClr val="tx1">
                <a:lumMod val="95000"/>
                <a:lumOff val="5000"/>
              </a:schemeClr>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sp>
        <p:nvSpPr>
          <p:cNvPr id="3" name="Text Box 3">
            <a:extLst>
              <a:ext uri="{FF2B5EF4-FFF2-40B4-BE49-F238E27FC236}">
                <a16:creationId xmlns:a16="http://schemas.microsoft.com/office/drawing/2014/main" xmlns="" id="{3A069558-C01E-918E-1309-C12F2E34B146}"/>
              </a:ext>
            </a:extLst>
          </p:cNvPr>
          <p:cNvSpPr txBox="1">
            <a:spLocks noChangeArrowheads="1"/>
          </p:cNvSpPr>
          <p:nvPr/>
        </p:nvSpPr>
        <p:spPr bwMode="auto">
          <a:xfrm>
            <a:off x="1233229" y="381570"/>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dirty="0">
                <a:solidFill>
                  <a:srgbClr val="FF0000"/>
                </a:solidFill>
                <a:latin typeface="Arial" panose="020B0604020202020204" pitchFamily="34" charset="0"/>
                <a:cs typeface="Arial" panose="020B0604020202020204" pitchFamily="34" charset="0"/>
              </a:rPr>
              <a:t>TRƯỜNG TIỂU HỌC TÂN DÂN</a:t>
            </a:r>
          </a:p>
        </p:txBody>
      </p:sp>
      <p:cxnSp>
        <p:nvCxnSpPr>
          <p:cNvPr id="4" name="Straight Connector 3">
            <a:extLst>
              <a:ext uri="{FF2B5EF4-FFF2-40B4-BE49-F238E27FC236}">
                <a16:creationId xmlns:a16="http://schemas.microsoft.com/office/drawing/2014/main" xmlns="" id="{FB85B61C-7E83-DCFF-2A28-A561F32338BA}"/>
              </a:ext>
            </a:extLst>
          </p:cNvPr>
          <p:cNvCxnSpPr/>
          <p:nvPr/>
        </p:nvCxnSpPr>
        <p:spPr>
          <a:xfrm flipV="1">
            <a:off x="3258928" y="1055349"/>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sp>
        <p:nvSpPr>
          <p:cNvPr id="5" name="Text Box 14">
            <a:extLst>
              <a:ext uri="{FF2B5EF4-FFF2-40B4-BE49-F238E27FC236}">
                <a16:creationId xmlns:a16="http://schemas.microsoft.com/office/drawing/2014/main" xmlns="" id="{32CD3AEC-B494-0ECD-779F-5874534E7C87}"/>
              </a:ext>
            </a:extLst>
          </p:cNvPr>
          <p:cNvSpPr txBox="1">
            <a:spLocks noChangeArrowheads="1"/>
          </p:cNvSpPr>
          <p:nvPr/>
        </p:nvSpPr>
        <p:spPr bwMode="auto">
          <a:xfrm>
            <a:off x="-544275" y="3160105"/>
            <a:ext cx="13868400" cy="760644"/>
          </a:xfrm>
          <a:prstGeom prst="rect">
            <a:avLst/>
          </a:prstGeom>
          <a:noFill/>
          <a:ln>
            <a:noFill/>
          </a:ln>
          <a:effec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dirty="0" err="1">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Môn</a:t>
            </a:r>
            <a:r>
              <a:rPr lang="en-US" sz="40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Tự</a:t>
            </a:r>
            <a:r>
              <a:rPr lang="en-US" sz="40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nhiên</a:t>
            </a:r>
            <a:r>
              <a:rPr lang="en-US" sz="40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và</a:t>
            </a:r>
            <a:r>
              <a:rPr lang="en-US" sz="40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Xã</a:t>
            </a:r>
            <a:r>
              <a:rPr lang="en-US" sz="40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hội</a:t>
            </a:r>
            <a:r>
              <a:rPr lang="en-US" sz="40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lớp</a:t>
            </a:r>
            <a:r>
              <a:rPr lang="en-US" sz="40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3</a:t>
            </a:r>
          </a:p>
        </p:txBody>
      </p:sp>
      <p:sp>
        <p:nvSpPr>
          <p:cNvPr id="6" name="Text Box 17">
            <a:extLst>
              <a:ext uri="{FF2B5EF4-FFF2-40B4-BE49-F238E27FC236}">
                <a16:creationId xmlns:a16="http://schemas.microsoft.com/office/drawing/2014/main" xmlns="" id="{A5D63660-F233-4640-67BC-0DAE2FFF6A14}"/>
              </a:ext>
            </a:extLst>
          </p:cNvPr>
          <p:cNvSpPr txBox="1">
            <a:spLocks noChangeArrowheads="1"/>
          </p:cNvSpPr>
          <p:nvPr/>
        </p:nvSpPr>
        <p:spPr bwMode="auto">
          <a:xfrm>
            <a:off x="-8044" y="1353020"/>
            <a:ext cx="12146361" cy="1807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5400" b="1" dirty="0">
                <a:solidFill>
                  <a:srgbClr val="00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CHÀO MỪNG QUÝ THẦY CÔ</a:t>
            </a:r>
          </a:p>
          <a:p>
            <a:pPr algn="ctr" eaLnBrk="1" hangingPunct="1">
              <a:spcBef>
                <a:spcPts val="0"/>
              </a:spcBef>
              <a:defRPr/>
            </a:pPr>
            <a:r>
              <a:rPr lang="en-US" sz="5400" b="1" dirty="0">
                <a:solidFill>
                  <a:srgbClr val="00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VỀ DỰ GIỜ THĂM LỚP</a:t>
            </a:r>
          </a:p>
        </p:txBody>
      </p:sp>
      <p:sp>
        <p:nvSpPr>
          <p:cNvPr id="7" name="TextBox 6"/>
          <p:cNvSpPr txBox="1"/>
          <p:nvPr/>
        </p:nvSpPr>
        <p:spPr>
          <a:xfrm>
            <a:off x="2826328" y="4054764"/>
            <a:ext cx="8146472" cy="1077218"/>
          </a:xfrm>
          <a:prstGeom prst="rect">
            <a:avLst/>
          </a:prstGeom>
          <a:noFill/>
        </p:spPr>
        <p:txBody>
          <a:bodyPr wrap="square" rtlCol="0">
            <a:spAutoFit/>
          </a:bodyPr>
          <a:lstStyle/>
          <a:p>
            <a:pPr algn="ctr"/>
            <a:r>
              <a:rPr lang="en-US" sz="3200" b="1" i="1" dirty="0" err="1">
                <a:solidFill>
                  <a:srgbClr val="FF0000"/>
                </a:solidFill>
                <a:effectLst>
                  <a:outerShdw blurRad="38100" dist="38100" dir="2700000" algn="tl">
                    <a:srgbClr val="000000">
                      <a:alpha val="43137"/>
                    </a:srgbClr>
                  </a:outerShdw>
                </a:effectLst>
                <a:latin typeface="Arial Rounded MT Bold" panose="020F0704030504030204" pitchFamily="34" charset="0"/>
              </a:rPr>
              <a:t>Giáo</a:t>
            </a:r>
            <a:r>
              <a:rPr lang="en-US" sz="3200" b="1" i="1" dirty="0">
                <a:solidFill>
                  <a:srgbClr val="FF0000"/>
                </a:solidFill>
                <a:effectLst>
                  <a:outerShdw blurRad="38100" dist="38100" dir="2700000" algn="tl">
                    <a:srgbClr val="000000">
                      <a:alpha val="43137"/>
                    </a:srgbClr>
                  </a:outerShdw>
                </a:effectLst>
                <a:latin typeface="Arial Rounded MT Bold" panose="020F0704030504030204" pitchFamily="34" charset="0"/>
              </a:rPr>
              <a:t> </a:t>
            </a:r>
            <a:r>
              <a:rPr lang="en-US" sz="3200" b="1" i="1" dirty="0" err="1">
                <a:solidFill>
                  <a:srgbClr val="FF0000"/>
                </a:solidFill>
                <a:effectLst>
                  <a:outerShdw blurRad="38100" dist="38100" dir="2700000" algn="tl">
                    <a:srgbClr val="000000">
                      <a:alpha val="43137"/>
                    </a:srgbClr>
                  </a:outerShdw>
                </a:effectLst>
                <a:latin typeface="Arial Rounded MT Bold" panose="020F0704030504030204" pitchFamily="34" charset="0"/>
              </a:rPr>
              <a:t>viên</a:t>
            </a:r>
            <a:r>
              <a:rPr lang="en-US" sz="3200" b="1" i="1" dirty="0">
                <a:solidFill>
                  <a:srgbClr val="FF0000"/>
                </a:solidFill>
                <a:effectLst>
                  <a:outerShdw blurRad="38100" dist="38100" dir="2700000" algn="tl">
                    <a:srgbClr val="000000">
                      <a:alpha val="43137"/>
                    </a:srgbClr>
                  </a:outerShdw>
                </a:effectLst>
                <a:latin typeface="Arial Rounded MT Bold" panose="020F0704030504030204" pitchFamily="34" charset="0"/>
              </a:rPr>
              <a:t>: </a:t>
            </a:r>
            <a:r>
              <a:rPr lang="en-US" sz="3200" b="1" i="1" dirty="0" err="1">
                <a:solidFill>
                  <a:srgbClr val="FF0000"/>
                </a:solidFill>
                <a:effectLst>
                  <a:outerShdw blurRad="38100" dist="38100" dir="2700000" algn="tl">
                    <a:srgbClr val="000000">
                      <a:alpha val="43137"/>
                    </a:srgbClr>
                  </a:outerShdw>
                </a:effectLst>
                <a:latin typeface="Arial Rounded MT Bold" panose="020F0704030504030204" pitchFamily="34" charset="0"/>
              </a:rPr>
              <a:t>Trương</a:t>
            </a:r>
            <a:r>
              <a:rPr lang="en-US" sz="3200" b="1" i="1" dirty="0">
                <a:solidFill>
                  <a:srgbClr val="FF0000"/>
                </a:solidFill>
                <a:effectLst>
                  <a:outerShdw blurRad="38100" dist="38100" dir="2700000" algn="tl">
                    <a:srgbClr val="000000">
                      <a:alpha val="43137"/>
                    </a:srgbClr>
                  </a:outerShdw>
                </a:effectLst>
                <a:latin typeface="Arial Rounded MT Bold" panose="020F0704030504030204" pitchFamily="34" charset="0"/>
              </a:rPr>
              <a:t> </a:t>
            </a:r>
            <a:r>
              <a:rPr lang="en-US" sz="3200" b="1" i="1" dirty="0" err="1">
                <a:solidFill>
                  <a:srgbClr val="FF0000"/>
                </a:solidFill>
                <a:effectLst>
                  <a:outerShdw blurRad="38100" dist="38100" dir="2700000" algn="tl">
                    <a:srgbClr val="000000">
                      <a:alpha val="43137"/>
                    </a:srgbClr>
                  </a:outerShdw>
                </a:effectLst>
                <a:latin typeface="Arial Rounded MT Bold" panose="020F0704030504030204" pitchFamily="34" charset="0"/>
              </a:rPr>
              <a:t>Thị</a:t>
            </a:r>
            <a:r>
              <a:rPr lang="en-US" sz="3200" b="1" i="1" dirty="0">
                <a:solidFill>
                  <a:srgbClr val="FF0000"/>
                </a:solidFill>
                <a:effectLst>
                  <a:outerShdw blurRad="38100" dist="38100" dir="2700000" algn="tl">
                    <a:srgbClr val="000000">
                      <a:alpha val="43137"/>
                    </a:srgbClr>
                  </a:outerShdw>
                </a:effectLst>
                <a:latin typeface="Arial Rounded MT Bold" panose="020F0704030504030204" pitchFamily="34" charset="0"/>
              </a:rPr>
              <a:t> </a:t>
            </a:r>
            <a:r>
              <a:rPr lang="en-US" sz="3200" b="1" i="1" dirty="0" err="1">
                <a:solidFill>
                  <a:srgbClr val="FF0000"/>
                </a:solidFill>
                <a:effectLst>
                  <a:outerShdw blurRad="38100" dist="38100" dir="2700000" algn="tl">
                    <a:srgbClr val="000000">
                      <a:alpha val="43137"/>
                    </a:srgbClr>
                  </a:outerShdw>
                </a:effectLst>
                <a:latin typeface="Arial Rounded MT Bold" panose="020F0704030504030204" pitchFamily="34" charset="0"/>
              </a:rPr>
              <a:t>Thúy</a:t>
            </a:r>
            <a:r>
              <a:rPr lang="en-US" sz="3200" b="1" i="1" dirty="0">
                <a:solidFill>
                  <a:srgbClr val="FF0000"/>
                </a:solidFill>
                <a:effectLst>
                  <a:outerShdw blurRad="38100" dist="38100" dir="2700000" algn="tl">
                    <a:srgbClr val="000000">
                      <a:alpha val="43137"/>
                    </a:srgbClr>
                  </a:outerShdw>
                </a:effectLst>
                <a:latin typeface="Arial Rounded MT Bold" panose="020F0704030504030204" pitchFamily="34" charset="0"/>
              </a:rPr>
              <a:t> </a:t>
            </a:r>
            <a:r>
              <a:rPr lang="en-US" sz="3200" b="1" i="1" dirty="0" err="1">
                <a:solidFill>
                  <a:srgbClr val="FF0000"/>
                </a:solidFill>
                <a:effectLst>
                  <a:outerShdw blurRad="38100" dist="38100" dir="2700000" algn="tl">
                    <a:srgbClr val="000000">
                      <a:alpha val="43137"/>
                    </a:srgbClr>
                  </a:outerShdw>
                </a:effectLst>
                <a:latin typeface="Arial Rounded MT Bold" panose="020F0704030504030204" pitchFamily="34" charset="0"/>
              </a:rPr>
              <a:t>Ánh</a:t>
            </a:r>
            <a:endParaRPr lang="en-US" sz="3200" b="1" i="1" dirty="0">
              <a:solidFill>
                <a:srgbClr val="FF0000"/>
              </a:solidFill>
              <a:effectLst>
                <a:outerShdw blurRad="38100" dist="38100" dir="2700000" algn="tl">
                  <a:srgbClr val="000000">
                    <a:alpha val="43137"/>
                  </a:srgbClr>
                </a:outerShdw>
              </a:effectLst>
              <a:latin typeface="Arial Rounded MT Bold" panose="020F0704030504030204" pitchFamily="34" charset="0"/>
            </a:endParaRPr>
          </a:p>
          <a:p>
            <a:pPr algn="ctr"/>
            <a:r>
              <a:rPr lang="en-US" sz="3200" b="1" i="1" dirty="0" err="1">
                <a:solidFill>
                  <a:srgbClr val="FF0000"/>
                </a:solidFill>
                <a:effectLst>
                  <a:outerShdw blurRad="38100" dist="38100" dir="2700000" algn="tl">
                    <a:srgbClr val="000000">
                      <a:alpha val="43137"/>
                    </a:srgbClr>
                  </a:outerShdw>
                </a:effectLst>
                <a:latin typeface="Arial Rounded MT Bold" panose="020F0704030504030204" pitchFamily="34" charset="0"/>
              </a:rPr>
              <a:t>Lớp</a:t>
            </a:r>
            <a:r>
              <a:rPr lang="en-US" sz="3200" b="1" i="1" dirty="0">
                <a:solidFill>
                  <a:srgbClr val="FF0000"/>
                </a:solidFill>
                <a:effectLst>
                  <a:outerShdw blurRad="38100" dist="38100" dir="2700000" algn="tl">
                    <a:srgbClr val="000000">
                      <a:alpha val="43137"/>
                    </a:srgbClr>
                  </a:outerShdw>
                </a:effectLst>
                <a:latin typeface="Arial Rounded MT Bold" panose="020F0704030504030204" pitchFamily="34" charset="0"/>
              </a:rPr>
              <a:t>   :   3C</a:t>
            </a:r>
          </a:p>
        </p:txBody>
      </p:sp>
    </p:spTree>
    <p:extLst>
      <p:ext uri="{BB962C8B-B14F-4D97-AF65-F5344CB8AC3E}">
        <p14:creationId xmlns:p14="http://schemas.microsoft.com/office/powerpoint/2010/main" val="42470332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sndAc>
          <p:stSnd>
            <p:snd r:embed="rId2" name="applause.wav"/>
          </p:stSnd>
        </p:sndAc>
      </p:transition>
    </mc:Choice>
    <mc:Fallback xmlns="">
      <p:transition spd="slow">
        <p:fade/>
        <p:sndAc>
          <p:stSnd>
            <p:snd r:embed="rId3" name="applaus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nodePh="1">
                                  <p:stCondLst>
                                    <p:cond delay="1000"/>
                                  </p:stCondLst>
                                  <p:endCondLst>
                                    <p:cond evt="begin" delay="0">
                                      <p:tn val="5"/>
                                    </p:cond>
                                  </p:end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300"/>
                                        <p:tgtEl>
                                          <p:spTgt spid="2">
                                            <p:txEl>
                                              <p:pRg st="0" end="0"/>
                                            </p:txEl>
                                          </p:spTgt>
                                        </p:tgtEl>
                                      </p:cBhvr>
                                    </p:animEffect>
                                  </p:childTnLst>
                                </p:cTn>
                              </p:par>
                              <p:par>
                                <p:cTn id="8" presetID="3" presetClass="emph" presetSubtype="2" repeatCount="1000000" accel="36000" decel="20000" fill="hold" grpId="0" nodeType="withEffect">
                                  <p:stCondLst>
                                    <p:cond delay="0"/>
                                  </p:stCondLst>
                                  <p:childTnLst>
                                    <p:animClr clrSpc="rgb" dir="cw">
                                      <p:cBhvr override="childStyle">
                                        <p:cTn id="9" dur="4750" fill="hold"/>
                                        <p:tgtEl>
                                          <p:spTgt spid="6"/>
                                        </p:tgtEl>
                                        <p:attrNameLst>
                                          <p:attrName>style.color</p:attrName>
                                        </p:attrNameLst>
                                      </p:cBhvr>
                                      <p:to>
                                        <a:srgbClr val="0000FF"/>
                                      </p:to>
                                    </p:animClr>
                                  </p:childTnLst>
                                </p:cTn>
                              </p:par>
                              <p:par>
                                <p:cTn id="10" presetID="21" presetClass="emph" presetSubtype="0" repeatCount="200000" fill="hold" grpId="1" nodeType="withEffect">
                                  <p:stCondLst>
                                    <p:cond delay="0"/>
                                  </p:stCondLst>
                                  <p:childTnLst>
                                    <p:animClr clrSpc="hsl" dir="cw">
                                      <p:cBhvr override="childStyle">
                                        <p:cTn id="11" dur="2000" fill="hold"/>
                                        <p:tgtEl>
                                          <p:spTgt spid="6"/>
                                        </p:tgtEl>
                                        <p:attrNameLst>
                                          <p:attrName>style.color</p:attrName>
                                        </p:attrNameLst>
                                      </p:cBhvr>
                                      <p:by>
                                        <p:hsl h="7200000" s="0" l="0"/>
                                      </p:by>
                                    </p:animClr>
                                    <p:animClr clrSpc="hsl" dir="cw">
                                      <p:cBhvr>
                                        <p:cTn id="12" dur="2000" fill="hold"/>
                                        <p:tgtEl>
                                          <p:spTgt spid="6"/>
                                        </p:tgtEl>
                                        <p:attrNameLst>
                                          <p:attrName>fillcolor</p:attrName>
                                        </p:attrNameLst>
                                      </p:cBhvr>
                                      <p:by>
                                        <p:hsl h="7200000" s="0" l="0"/>
                                      </p:by>
                                    </p:animClr>
                                    <p:animClr clrSpc="hsl" dir="cw">
                                      <p:cBhvr>
                                        <p:cTn id="13" dur="2000" fill="hold"/>
                                        <p:tgtEl>
                                          <p:spTgt spid="6"/>
                                        </p:tgtEl>
                                        <p:attrNameLst>
                                          <p:attrName>stroke.color</p:attrName>
                                        </p:attrNameLst>
                                      </p:cBhvr>
                                      <p:by>
                                        <p:hsl h="7200000" s="0" l="0"/>
                                      </p:by>
                                    </p:animClr>
                                    <p:set>
                                      <p:cBhvr>
                                        <p:cTn id="14" dur="2000" fill="hold"/>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F6F3C79F-5B61-FDF5-21C6-7D825A1F3CE8}"/>
              </a:ext>
            </a:extLst>
          </p:cNvPr>
          <p:cNvSpPr/>
          <p:nvPr/>
        </p:nvSpPr>
        <p:spPr bwMode="auto">
          <a:xfrm>
            <a:off x="0" y="1"/>
            <a:ext cx="12192000" cy="6858000"/>
          </a:xfrm>
          <a:prstGeom prst="roundRect">
            <a:avLst>
              <a:gd name="adj" fmla="val 13379"/>
            </a:avLst>
          </a:prstGeom>
          <a:ln w="57150">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grpSp>
        <p:nvGrpSpPr>
          <p:cNvPr id="4" name="Group 3">
            <a:extLst>
              <a:ext uri="{FF2B5EF4-FFF2-40B4-BE49-F238E27FC236}">
                <a16:creationId xmlns:a16="http://schemas.microsoft.com/office/drawing/2014/main" xmlns="" id="{26E2F0D5-DE0E-1A4B-E90A-990ABC31851F}"/>
              </a:ext>
            </a:extLst>
          </p:cNvPr>
          <p:cNvGrpSpPr/>
          <p:nvPr/>
        </p:nvGrpSpPr>
        <p:grpSpPr>
          <a:xfrm>
            <a:off x="895911" y="78065"/>
            <a:ext cx="10400178" cy="1077218"/>
            <a:chOff x="1264471" y="1396515"/>
            <a:chExt cx="10400178" cy="1077218"/>
          </a:xfrm>
        </p:grpSpPr>
        <p:pic>
          <p:nvPicPr>
            <p:cNvPr id="8" name="Picture 2">
              <a:extLst>
                <a:ext uri="{FF2B5EF4-FFF2-40B4-BE49-F238E27FC236}">
                  <a16:creationId xmlns:a16="http://schemas.microsoft.com/office/drawing/2014/main" xmlns="" id="{D9AD559F-125B-56E2-0300-3229AA3487AE}"/>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0" b="100000" l="0" r="100000">
                          <a14:foregroundMark x1="51822" y1="20000" x2="74494" y2="32917"/>
                          <a14:foregroundMark x1="55061" y1="23333" x2="56275" y2="32917"/>
                          <a14:foregroundMark x1="56275" y1="32917" x2="40081" y2="52917"/>
                          <a14:foregroundMark x1="40081" y1="23333" x2="73279" y2="29583"/>
                        </a14:backgroundRemoval>
                      </a14:imgEffect>
                    </a14:imgLayer>
                  </a14:imgProps>
                </a:ext>
                <a:ext uri="{28A0092B-C50C-407E-A947-70E740481C1C}">
                  <a14:useLocalDpi xmlns:a14="http://schemas.microsoft.com/office/drawing/2010/main" val="0"/>
                </a:ext>
              </a:extLst>
            </a:blip>
            <a:srcRect l="13976" t="8233" b="9433"/>
            <a:stretch/>
          </p:blipFill>
          <p:spPr bwMode="auto">
            <a:xfrm>
              <a:off x="1264471" y="1583067"/>
              <a:ext cx="895975" cy="83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a:extLst>
                <a:ext uri="{FF2B5EF4-FFF2-40B4-BE49-F238E27FC236}">
                  <a16:creationId xmlns:a16="http://schemas.microsoft.com/office/drawing/2014/main" xmlns="" id="{3BA6A1F5-9A6C-1125-08D8-F6BFAA744028}"/>
                </a:ext>
              </a:extLst>
            </p:cNvPr>
            <p:cNvSpPr/>
            <p:nvPr/>
          </p:nvSpPr>
          <p:spPr>
            <a:xfrm>
              <a:off x="2121928" y="1396515"/>
              <a:ext cx="9542721" cy="1077218"/>
            </a:xfrm>
            <a:prstGeom prst="rect">
              <a:avLst/>
            </a:prstGeom>
          </p:spPr>
          <p:txBody>
            <a:bodyPr wrap="square">
              <a:spAutoFit/>
            </a:bodyPr>
            <a:lstStyle/>
            <a:p>
              <a:pPr algn="just"/>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Hãy</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nói</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những</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việc</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nên</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làm</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và</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những</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việc</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không</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nên</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làm</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trong</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mỗi</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hình</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sau</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đây</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Vì</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sao</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a:t>
              </a:r>
            </a:p>
          </p:txBody>
        </p:sp>
      </p:grpSp>
      <p:pic>
        <p:nvPicPr>
          <p:cNvPr id="11" name="Picture 4">
            <a:extLst>
              <a:ext uri="{FF2B5EF4-FFF2-40B4-BE49-F238E27FC236}">
                <a16:creationId xmlns:a16="http://schemas.microsoft.com/office/drawing/2014/main" xmlns="" id="{75DBF817-0284-92E0-F5B0-D505EF39557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8020" y="1643998"/>
            <a:ext cx="4876268" cy="4621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a:extLst>
              <a:ext uri="{FF2B5EF4-FFF2-40B4-BE49-F238E27FC236}">
                <a16:creationId xmlns:a16="http://schemas.microsoft.com/office/drawing/2014/main" xmlns="" id="{725DA22A-CEA4-1130-A703-67AC8F2F105D}"/>
              </a:ext>
            </a:extLst>
          </p:cNvPr>
          <p:cNvSpPr/>
          <p:nvPr/>
        </p:nvSpPr>
        <p:spPr>
          <a:xfrm>
            <a:off x="5444288" y="3097708"/>
            <a:ext cx="6325294" cy="3108543"/>
          </a:xfrm>
          <a:prstGeom prst="rect">
            <a:avLst/>
          </a:prstGeom>
          <a:noFill/>
        </p:spPr>
        <p:txBody>
          <a:bodyPr wrap="square">
            <a:spAutoFit/>
          </a:bodyPr>
          <a:lstStyle/>
          <a:p>
            <a:pPr algn="ctr"/>
            <a:r>
              <a:rPr lang="nl-NL" sz="2800" b="1" dirty="0">
                <a:solidFill>
                  <a:srgbClr val="0000CC"/>
                </a:solidFill>
                <a:latin typeface="Cambria" panose="02040503050406030204" pitchFamily="18" charset="0"/>
                <a:ea typeface="Cambria" panose="02040503050406030204" pitchFamily="18" charset="0"/>
                <a:cs typeface="Times New Roman" pitchFamily="18" charset="0"/>
              </a:rPr>
              <a:t>Hình 2:</a:t>
            </a:r>
          </a:p>
          <a:p>
            <a:pPr algn="just"/>
            <a:r>
              <a:rPr lang="nl-NL" sz="2800" b="1" dirty="0">
                <a:solidFill>
                  <a:srgbClr val="0000CC"/>
                </a:solidFill>
                <a:latin typeface="Cambria" panose="02040503050406030204" pitchFamily="18" charset="0"/>
                <a:ea typeface="Cambria" panose="02040503050406030204" pitchFamily="18" charset="0"/>
                <a:cs typeface="Times New Roman" pitchFamily="18" charset="0"/>
              </a:rPr>
              <a:t>Bạn nhỏ không nên giờ vào hiện vật vì các hiện vật đã được bảo quản và lưu giữ rất cẩn </a:t>
            </a:r>
            <a:r>
              <a:rPr lang="nl-NL" sz="2800" b="1" dirty="0" smtClean="0">
                <a:solidFill>
                  <a:srgbClr val="0000CC"/>
                </a:solidFill>
                <a:latin typeface="Cambria" panose="02040503050406030204" pitchFamily="18" charset="0"/>
                <a:ea typeface="Cambria" panose="02040503050406030204" pitchFamily="18" charset="0"/>
                <a:cs typeface="Times New Roman" pitchFamily="18" charset="0"/>
              </a:rPr>
              <a:t>thận. </a:t>
            </a:r>
            <a:r>
              <a:rPr lang="nl-NL" sz="2800" b="1" dirty="0">
                <a:solidFill>
                  <a:srgbClr val="0000CC"/>
                </a:solidFill>
                <a:latin typeface="Cambria" panose="02040503050406030204" pitchFamily="18" charset="0"/>
                <a:ea typeface="Cambria" panose="02040503050406030204" pitchFamily="18" charset="0"/>
                <a:cs typeface="Times New Roman" pitchFamily="18" charset="0"/>
              </a:rPr>
              <a:t>Nếu sờ vào hiện vật là vi phạm nội quy và có thể gây hỏng hóc, xước và không còn nguyên như trạng thái ban đầu.</a:t>
            </a:r>
            <a:endParaRPr lang="en-US" sz="2800" b="1" dirty="0">
              <a:solidFill>
                <a:srgbClr val="0000CC"/>
              </a:solidFill>
              <a:latin typeface="Cambria" panose="02040503050406030204" pitchFamily="18" charset="0"/>
              <a:ea typeface="Cambria" panose="02040503050406030204" pitchFamily="18" charset="0"/>
              <a:cs typeface="Times New Roman" pitchFamily="18" charset="0"/>
            </a:endParaRPr>
          </a:p>
        </p:txBody>
      </p:sp>
      <p:pic>
        <p:nvPicPr>
          <p:cNvPr id="5" name="Am-thanh-that-vong-www_tiengdong_com">
            <a:hlinkClick r:id="" action="ppaction://media"/>
            <a:extLst>
              <a:ext uri="{FF2B5EF4-FFF2-40B4-BE49-F238E27FC236}">
                <a16:creationId xmlns:a16="http://schemas.microsoft.com/office/drawing/2014/main" xmlns="" id="{1237CE79-6CF6-894F-5EFF-2CDEFCDA47C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23904" y="-40183"/>
            <a:ext cx="609600" cy="609600"/>
          </a:xfrm>
          <a:prstGeom prst="rect">
            <a:avLst/>
          </a:prstGeom>
        </p:spPr>
      </p:pic>
      <p:pic>
        <p:nvPicPr>
          <p:cNvPr id="3" name="Picture 4" descr="Mặt Buồn Màu Vàng Hình minh họa Sẵn có - Tải xuống Hình ảnh Ngay bây giờ -  Biểu tượng cảm xúc, Buồn, Biểu tượng - Ký hiệu chữ viết">
            <a:extLst>
              <a:ext uri="{FF2B5EF4-FFF2-40B4-BE49-F238E27FC236}">
                <a16:creationId xmlns:a16="http://schemas.microsoft.com/office/drawing/2014/main" xmlns="" id="{A73F8C59-3F74-B763-5B72-2D2E93B09A0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03981" y="1212095"/>
            <a:ext cx="1988035"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80148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par>
                          <p:cTn id="13" fill="hold">
                            <p:stCondLst>
                              <p:cond delay="500"/>
                            </p:stCondLst>
                            <p:childTnLst>
                              <p:par>
                                <p:cTn id="14" presetID="1" presetClass="mediacall" presetSubtype="0" fill="hold" nodeType="afterEffect">
                                  <p:stCondLst>
                                    <p:cond delay="0"/>
                                  </p:stCondLst>
                                  <p:childTnLst>
                                    <p:cmd type="call" cmd="playFrom(0.0)">
                                      <p:cBhvr>
                                        <p:cTn id="15" dur="6994" fill="hold"/>
                                        <p:tgtEl>
                                          <p:spTgt spid="5"/>
                                        </p:tgtEl>
                                      </p:cBhvr>
                                    </p:cmd>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5"/>
                </p:tgtEl>
              </p:cMediaNode>
            </p:audio>
          </p:childTnLst>
        </p:cTn>
      </p:par>
    </p:tnLst>
    <p:bldLst>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F6F3C79F-5B61-FDF5-21C6-7D825A1F3CE8}"/>
              </a:ext>
            </a:extLst>
          </p:cNvPr>
          <p:cNvSpPr/>
          <p:nvPr/>
        </p:nvSpPr>
        <p:spPr bwMode="auto">
          <a:xfrm>
            <a:off x="219456" y="257175"/>
            <a:ext cx="11667744" cy="6372225"/>
          </a:xfrm>
          <a:prstGeom prst="roundRect">
            <a:avLst>
              <a:gd name="adj" fmla="val 13379"/>
            </a:avLst>
          </a:prstGeom>
          <a:ln w="57150">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pic>
        <p:nvPicPr>
          <p:cNvPr id="3" name="Picture 5">
            <a:extLst>
              <a:ext uri="{FF2B5EF4-FFF2-40B4-BE49-F238E27FC236}">
                <a16:creationId xmlns:a16="http://schemas.microsoft.com/office/drawing/2014/main" xmlns="" id="{DE62FFB9-56EB-3456-8B1A-6015C04140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881767"/>
            <a:ext cx="4049486" cy="4236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 name="Group 4">
            <a:extLst>
              <a:ext uri="{FF2B5EF4-FFF2-40B4-BE49-F238E27FC236}">
                <a16:creationId xmlns:a16="http://schemas.microsoft.com/office/drawing/2014/main" xmlns="" id="{23C4D695-F5A8-4FA5-372E-790C9D55313F}"/>
              </a:ext>
            </a:extLst>
          </p:cNvPr>
          <p:cNvGrpSpPr/>
          <p:nvPr/>
        </p:nvGrpSpPr>
        <p:grpSpPr>
          <a:xfrm>
            <a:off x="395289" y="530862"/>
            <a:ext cx="11455453" cy="1077218"/>
            <a:chOff x="257494" y="-944911"/>
            <a:chExt cx="15265741" cy="2284752"/>
          </a:xfrm>
        </p:grpSpPr>
        <p:sp>
          <p:nvSpPr>
            <p:cNvPr id="6" name="Rectangle 5">
              <a:extLst>
                <a:ext uri="{FF2B5EF4-FFF2-40B4-BE49-F238E27FC236}">
                  <a16:creationId xmlns:a16="http://schemas.microsoft.com/office/drawing/2014/main" xmlns="" id="{2D7BAAAA-08B3-EAEA-D141-E05E3A1600E8}"/>
                </a:ext>
              </a:extLst>
            </p:cNvPr>
            <p:cNvSpPr/>
            <p:nvPr/>
          </p:nvSpPr>
          <p:spPr>
            <a:xfrm>
              <a:off x="2056969" y="-944911"/>
              <a:ext cx="13466266" cy="2284752"/>
            </a:xfrm>
            <a:prstGeom prst="rect">
              <a:avLst/>
            </a:prstGeom>
          </p:spPr>
          <p:txBody>
            <a:bodyPr wrap="square">
              <a:spAutoFit/>
            </a:bodyPr>
            <a:lstStyle/>
            <a:p>
              <a:pPr algn="just"/>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Hãy</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nói</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những</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việc</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nên</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làm</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và</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những</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việc</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không</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nên</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làm</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trong</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mỗi</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hình</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sau</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đây</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Vì</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32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sao</a:t>
              </a:r>
              <a:r>
                <a:rPr lang="en-US" sz="32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a:t>
              </a:r>
            </a:p>
          </p:txBody>
        </p:sp>
        <p:pic>
          <p:nvPicPr>
            <p:cNvPr id="8" name="Picture 2">
              <a:extLst>
                <a:ext uri="{FF2B5EF4-FFF2-40B4-BE49-F238E27FC236}">
                  <a16:creationId xmlns:a16="http://schemas.microsoft.com/office/drawing/2014/main" xmlns="" id="{DD0A68AF-8DC8-208A-BFFE-6D0CE9868723}"/>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0" r="100000">
                          <a14:foregroundMark x1="51822" y1="20000" x2="74494" y2="32917"/>
                          <a14:foregroundMark x1="55061" y1="23333" x2="56275" y2="32917"/>
                          <a14:foregroundMark x1="56275" y1="32917" x2="40081" y2="52917"/>
                          <a14:foregroundMark x1="40081" y1="23333" x2="73279" y2="29583"/>
                        </a14:backgroundRemoval>
                      </a14:imgEffect>
                    </a14:imgLayer>
                  </a14:imgProps>
                </a:ext>
                <a:ext uri="{28A0092B-C50C-407E-A947-70E740481C1C}">
                  <a14:useLocalDpi xmlns:a14="http://schemas.microsoft.com/office/drawing/2010/main" val="0"/>
                </a:ext>
              </a:extLst>
            </a:blip>
            <a:srcRect l="13976" t="8233" b="9433"/>
            <a:stretch/>
          </p:blipFill>
          <p:spPr bwMode="auto">
            <a:xfrm>
              <a:off x="257494" y="-872386"/>
              <a:ext cx="1945229" cy="1808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 name="Rectangle 8">
            <a:extLst>
              <a:ext uri="{FF2B5EF4-FFF2-40B4-BE49-F238E27FC236}">
                <a16:creationId xmlns:a16="http://schemas.microsoft.com/office/drawing/2014/main" xmlns="" id="{F8C1975D-5298-C614-E910-35952A88D9E1}"/>
              </a:ext>
            </a:extLst>
          </p:cNvPr>
          <p:cNvSpPr/>
          <p:nvPr/>
        </p:nvSpPr>
        <p:spPr>
          <a:xfrm>
            <a:off x="4582359" y="3241197"/>
            <a:ext cx="6749879" cy="2554545"/>
          </a:xfrm>
          <a:prstGeom prst="rect">
            <a:avLst/>
          </a:prstGeom>
          <a:solidFill>
            <a:schemeClr val="bg1"/>
          </a:solidFill>
        </p:spPr>
        <p:txBody>
          <a:bodyPr wrap="square">
            <a:spAutoFit/>
          </a:bodyPr>
          <a:lstStyle/>
          <a:p>
            <a:pPr algn="ctr"/>
            <a:r>
              <a:rPr lang="nl-NL" sz="3200" b="1" dirty="0">
                <a:solidFill>
                  <a:srgbClr val="0000CC"/>
                </a:solidFill>
                <a:latin typeface="Cambria" panose="02040503050406030204" pitchFamily="18" charset="0"/>
                <a:ea typeface="Cambria" panose="02040503050406030204" pitchFamily="18" charset="0"/>
                <a:cs typeface="Times New Roman" pitchFamily="18" charset="0"/>
              </a:rPr>
              <a:t>Hình 3: </a:t>
            </a:r>
          </a:p>
          <a:p>
            <a:pPr algn="just"/>
            <a:r>
              <a:rPr lang="nl-NL" sz="3200" b="1" dirty="0">
                <a:solidFill>
                  <a:srgbClr val="0000CC"/>
                </a:solidFill>
                <a:latin typeface="Cambria" panose="02040503050406030204" pitchFamily="18" charset="0"/>
                <a:ea typeface="Cambria" panose="02040503050406030204" pitchFamily="18" charset="0"/>
                <a:cs typeface="Times New Roman" pitchFamily="18" charset="0"/>
              </a:rPr>
              <a:t>Nên thu gom hết rác thải sau khi ra về để tránh làm ô nhiễm và giữ cảnh quan thiên nhiên luôn sạch  đẹp.</a:t>
            </a:r>
            <a:endParaRPr lang="en-US" sz="3200" b="1" dirty="0">
              <a:solidFill>
                <a:srgbClr val="0000CC"/>
              </a:solidFill>
              <a:latin typeface="Cambria" panose="02040503050406030204" pitchFamily="18" charset="0"/>
              <a:ea typeface="Cambria" panose="02040503050406030204" pitchFamily="18" charset="0"/>
              <a:cs typeface="Times New Roman" pitchFamily="18" charset="0"/>
            </a:endParaRPr>
          </a:p>
        </p:txBody>
      </p:sp>
      <p:pic>
        <p:nvPicPr>
          <p:cNvPr id="10" name="Picture 2" descr="Trọn Bộ] 101+ hình ảnh mặt cười đẹp nhất bạn khó lòng bỏ lỡ ...">
            <a:extLst>
              <a:ext uri="{FF2B5EF4-FFF2-40B4-BE49-F238E27FC236}">
                <a16:creationId xmlns:a16="http://schemas.microsoft.com/office/drawing/2014/main" xmlns="" id="{5D73AE5A-41E4-D3E3-553C-700107B02C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01943" y="1738470"/>
            <a:ext cx="1458108" cy="1372337"/>
          </a:xfrm>
          <a:prstGeom prst="rect">
            <a:avLst/>
          </a:prstGeom>
          <a:noFill/>
          <a:extLst>
            <a:ext uri="{909E8E84-426E-40DD-AFC4-6F175D3DCCD1}">
              <a14:hiddenFill xmlns:a14="http://schemas.microsoft.com/office/drawing/2010/main">
                <a:solidFill>
                  <a:srgbClr val="FFFFFF"/>
                </a:solidFill>
              </a14:hiddenFill>
            </a:ext>
          </a:extLst>
        </p:spPr>
      </p:pic>
      <p:pic>
        <p:nvPicPr>
          <p:cNvPr id="4" name="Am-thanh-dung-sai-chen-vao-powerpoint-www_tiengdong_com">
            <a:hlinkClick r:id="" action="ppaction://media"/>
            <a:extLst>
              <a:ext uri="{FF2B5EF4-FFF2-40B4-BE49-F238E27FC236}">
                <a16:creationId xmlns:a16="http://schemas.microsoft.com/office/drawing/2014/main" xmlns="" id="{8F04B721-A4B6-8F13-176E-A50F24D8CD8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95829" y="1276018"/>
            <a:ext cx="609600" cy="609600"/>
          </a:xfrm>
          <a:prstGeom prst="rect">
            <a:avLst/>
          </a:prstGeom>
        </p:spPr>
      </p:pic>
    </p:spTree>
    <p:extLst>
      <p:ext uri="{BB962C8B-B14F-4D97-AF65-F5344CB8AC3E}">
        <p14:creationId xmlns:p14="http://schemas.microsoft.com/office/powerpoint/2010/main" val="361399404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par>
                          <p:cTn id="13" fill="hold">
                            <p:stCondLst>
                              <p:cond delay="2000"/>
                            </p:stCondLst>
                            <p:childTnLst>
                              <p:par>
                                <p:cTn id="14" presetID="1" presetClass="mediacall" presetSubtype="0" fill="hold" nodeType="afterEffect">
                                  <p:stCondLst>
                                    <p:cond delay="0"/>
                                  </p:stCondLst>
                                  <p:childTnLst>
                                    <p:cmd type="call" cmd="playFrom(0.0)">
                                      <p:cBhvr>
                                        <p:cTn id="15" dur="5193" fill="hold"/>
                                        <p:tgtEl>
                                          <p:spTgt spid="4"/>
                                        </p:tgtEl>
                                      </p:cBhvr>
                                    </p:cmd>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1000" fill="hold"/>
                                        <p:tgtEl>
                                          <p:spTgt spid="9"/>
                                        </p:tgtEl>
                                        <p:attrNameLst>
                                          <p:attrName>ppt_w</p:attrName>
                                        </p:attrNameLst>
                                      </p:cBhvr>
                                      <p:tavLst>
                                        <p:tav tm="0">
                                          <p:val>
                                            <p:fltVal val="0"/>
                                          </p:val>
                                        </p:tav>
                                        <p:tav tm="100000">
                                          <p:val>
                                            <p:strVal val="#ppt_w"/>
                                          </p:val>
                                        </p:tav>
                                      </p:tavLst>
                                    </p:anim>
                                    <p:anim calcmode="lin" valueType="num">
                                      <p:cBhvr>
                                        <p:cTn id="21" dur="1000" fill="hold"/>
                                        <p:tgtEl>
                                          <p:spTgt spid="9"/>
                                        </p:tgtEl>
                                        <p:attrNameLst>
                                          <p:attrName>ppt_h</p:attrName>
                                        </p:attrNameLst>
                                      </p:cBhvr>
                                      <p:tavLst>
                                        <p:tav tm="0">
                                          <p:val>
                                            <p:fltVal val="0"/>
                                          </p:val>
                                        </p:tav>
                                        <p:tav tm="100000">
                                          <p:val>
                                            <p:strVal val="#ppt_h"/>
                                          </p:val>
                                        </p:tav>
                                      </p:tavLst>
                                    </p:anim>
                                    <p:anim calcmode="lin" valueType="num">
                                      <p:cBhvr>
                                        <p:cTn id="22" dur="1000" fill="hold"/>
                                        <p:tgtEl>
                                          <p:spTgt spid="9"/>
                                        </p:tgtEl>
                                        <p:attrNameLst>
                                          <p:attrName>style.rotation</p:attrName>
                                        </p:attrNameLst>
                                      </p:cBhvr>
                                      <p:tavLst>
                                        <p:tav tm="0">
                                          <p:val>
                                            <p:fltVal val="90"/>
                                          </p:val>
                                        </p:tav>
                                        <p:tav tm="100000">
                                          <p:val>
                                            <p:fltVal val="0"/>
                                          </p:val>
                                        </p:tav>
                                      </p:tavLst>
                                    </p:anim>
                                    <p:animEffect transition="in" filter="fade">
                                      <p:cBhvr>
                                        <p:cTn id="2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4"/>
                </p:tgtEl>
              </p:cMediaNode>
            </p:audio>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916951669407949879">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25793492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62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F6F3C79F-5B61-FDF5-21C6-7D825A1F3CE8}"/>
              </a:ext>
            </a:extLst>
          </p:cNvPr>
          <p:cNvSpPr/>
          <p:nvPr/>
        </p:nvSpPr>
        <p:spPr bwMode="auto">
          <a:xfrm>
            <a:off x="276224" y="312470"/>
            <a:ext cx="11610975" cy="6372225"/>
          </a:xfrm>
          <a:prstGeom prst="roundRect">
            <a:avLst>
              <a:gd name="adj" fmla="val 13379"/>
            </a:avLst>
          </a:prstGeom>
          <a:ln w="57150">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grpSp>
        <p:nvGrpSpPr>
          <p:cNvPr id="5" name="Group 4">
            <a:extLst>
              <a:ext uri="{FF2B5EF4-FFF2-40B4-BE49-F238E27FC236}">
                <a16:creationId xmlns:a16="http://schemas.microsoft.com/office/drawing/2014/main" xmlns="" id="{FD7C65DF-4916-D95D-32D4-E5119A4F63CA}"/>
              </a:ext>
            </a:extLst>
          </p:cNvPr>
          <p:cNvGrpSpPr/>
          <p:nvPr/>
        </p:nvGrpSpPr>
        <p:grpSpPr>
          <a:xfrm>
            <a:off x="4284570" y="529752"/>
            <a:ext cx="7371588" cy="1613084"/>
            <a:chOff x="477235" y="1869072"/>
            <a:chExt cx="4105397" cy="8026273"/>
          </a:xfrm>
          <a:solidFill>
            <a:schemeClr val="accent1">
              <a:lumMod val="20000"/>
              <a:lumOff val="80000"/>
            </a:schemeClr>
          </a:solidFill>
          <a:effectLst>
            <a:outerShdw blurRad="50800" dist="38100" dir="2700000" algn="tl" rotWithShape="0">
              <a:prstClr val="black">
                <a:alpha val="40000"/>
              </a:prstClr>
            </a:outerShdw>
          </a:effectLst>
        </p:grpSpPr>
        <p:sp>
          <p:nvSpPr>
            <p:cNvPr id="8" name="Rectangle: Rounded Corners 7">
              <a:extLst>
                <a:ext uri="{FF2B5EF4-FFF2-40B4-BE49-F238E27FC236}">
                  <a16:creationId xmlns:a16="http://schemas.microsoft.com/office/drawing/2014/main" xmlns="" id="{D332CC80-E91F-59C2-9671-B69F0B583DD4}"/>
                </a:ext>
              </a:extLst>
            </p:cNvPr>
            <p:cNvSpPr/>
            <p:nvPr/>
          </p:nvSpPr>
          <p:spPr>
            <a:xfrm>
              <a:off x="477235" y="1869072"/>
              <a:ext cx="4105397" cy="8026273"/>
            </a:xfrm>
            <a:prstGeom prst="wedgeRoundRectCallout">
              <a:avLst>
                <a:gd name="adj1" fmla="val -40880"/>
                <a:gd name="adj2" fmla="val 71654"/>
                <a:gd name="adj3" fmla="val 16667"/>
              </a:avLst>
            </a:prstGeom>
            <a:grpFill/>
            <a:ln w="38100">
              <a:solidFill>
                <a:srgbClr val="0099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字魂59号-创粗黑"/>
                <a:cs typeface="+mn-cs"/>
              </a:endParaRPr>
            </a:p>
          </p:txBody>
        </p:sp>
        <p:sp>
          <p:nvSpPr>
            <p:cNvPr id="10" name="TextBox 9">
              <a:extLst>
                <a:ext uri="{FF2B5EF4-FFF2-40B4-BE49-F238E27FC236}">
                  <a16:creationId xmlns:a16="http://schemas.microsoft.com/office/drawing/2014/main" xmlns="" id="{63D35658-5470-40F6-C4CA-6F54001D2CF7}"/>
                </a:ext>
              </a:extLst>
            </p:cNvPr>
            <p:cNvSpPr txBox="1"/>
            <p:nvPr/>
          </p:nvSpPr>
          <p:spPr>
            <a:xfrm>
              <a:off x="650643" y="1869072"/>
              <a:ext cx="3931989" cy="4235825"/>
            </a:xfrm>
            <a:prstGeom prst="wedgeRoundRectCallout">
              <a:avLst>
                <a:gd name="adj1" fmla="val -41986"/>
                <a:gd name="adj2" fmla="val 82037"/>
                <a:gd name="adj3" fmla="val 16667"/>
              </a:avLst>
            </a:prstGeom>
            <a:grpFill/>
          </p:spPr>
          <p:txBody>
            <a:bodyPr wrap="square" rtlCol="0">
              <a:spAutoFit/>
            </a:bodyPr>
            <a:lstStyle/>
            <a:p>
              <a:r>
                <a:rPr lang="en-US" sz="4400" b="1" dirty="0" err="1">
                  <a:solidFill>
                    <a:schemeClr val="accent1">
                      <a:lumMod val="50000"/>
                    </a:schemeClr>
                  </a:solidFill>
                  <a:latin typeface="Cambria" panose="02040503050406030204" pitchFamily="18" charset="0"/>
                  <a:ea typeface="Cambria" panose="02040503050406030204" pitchFamily="18" charset="0"/>
                </a:rPr>
                <a:t>Em</a:t>
              </a:r>
              <a:r>
                <a:rPr lang="en-US" sz="4400" b="1" dirty="0">
                  <a:solidFill>
                    <a:schemeClr val="accent1">
                      <a:lumMod val="50000"/>
                    </a:schemeClr>
                  </a:solidFill>
                  <a:latin typeface="Cambria" panose="02040503050406030204" pitchFamily="18" charset="0"/>
                  <a:ea typeface="Cambria" panose="02040503050406030204" pitchFamily="18" charset="0"/>
                </a:rPr>
                <a:t> </a:t>
              </a:r>
              <a:r>
                <a:rPr lang="en-US" sz="4400" b="1" dirty="0" err="1">
                  <a:solidFill>
                    <a:schemeClr val="accent1">
                      <a:lumMod val="50000"/>
                    </a:schemeClr>
                  </a:solidFill>
                  <a:latin typeface="Cambria" panose="02040503050406030204" pitchFamily="18" charset="0"/>
                  <a:ea typeface="Cambria" panose="02040503050406030204" pitchFamily="18" charset="0"/>
                </a:rPr>
                <a:t>làm</a:t>
              </a:r>
              <a:r>
                <a:rPr lang="en-US" sz="4400" b="1" dirty="0">
                  <a:solidFill>
                    <a:schemeClr val="accent1">
                      <a:lumMod val="50000"/>
                    </a:schemeClr>
                  </a:solidFill>
                  <a:latin typeface="Cambria" panose="02040503050406030204" pitchFamily="18" charset="0"/>
                  <a:ea typeface="Cambria" panose="02040503050406030204" pitchFamily="18" charset="0"/>
                </a:rPr>
                <a:t> </a:t>
              </a:r>
              <a:r>
                <a:rPr lang="en-US" sz="4400" b="1" dirty="0" err="1">
                  <a:solidFill>
                    <a:schemeClr val="accent1">
                      <a:lumMod val="50000"/>
                    </a:schemeClr>
                  </a:solidFill>
                  <a:latin typeface="Cambria" panose="02040503050406030204" pitchFamily="18" charset="0"/>
                  <a:ea typeface="Cambria" panose="02040503050406030204" pitchFamily="18" charset="0"/>
                </a:rPr>
                <a:t>phóng</a:t>
              </a:r>
              <a:r>
                <a:rPr lang="en-US" sz="4400" b="1" dirty="0">
                  <a:solidFill>
                    <a:schemeClr val="accent1">
                      <a:lumMod val="50000"/>
                    </a:schemeClr>
                  </a:solidFill>
                  <a:latin typeface="Cambria" panose="02040503050406030204" pitchFamily="18" charset="0"/>
                  <a:ea typeface="Cambria" panose="02040503050406030204" pitchFamily="18" charset="0"/>
                </a:rPr>
                <a:t> </a:t>
              </a:r>
              <a:r>
                <a:rPr lang="en-US" sz="4400" b="1" dirty="0" err="1">
                  <a:solidFill>
                    <a:schemeClr val="accent1">
                      <a:lumMod val="50000"/>
                    </a:schemeClr>
                  </a:solidFill>
                  <a:latin typeface="Cambria" panose="02040503050406030204" pitchFamily="18" charset="0"/>
                  <a:ea typeface="Cambria" panose="02040503050406030204" pitchFamily="18" charset="0"/>
                </a:rPr>
                <a:t>viên</a:t>
              </a:r>
              <a:endParaRPr lang="vi-VN" sz="4400" b="1" dirty="0">
                <a:solidFill>
                  <a:schemeClr val="accent1">
                    <a:lumMod val="50000"/>
                  </a:schemeClr>
                </a:solidFill>
                <a:latin typeface="Cambria" panose="02040503050406030204" pitchFamily="18" charset="0"/>
                <a:ea typeface="Cambria" panose="02040503050406030204" pitchFamily="18" charset="0"/>
              </a:endParaRPr>
            </a:p>
          </p:txBody>
        </p:sp>
      </p:grpSp>
      <p:pic>
        <p:nvPicPr>
          <p:cNvPr id="3" name="Picture 2"/>
          <p:cNvPicPr>
            <a:picLocks noChangeAspect="1"/>
          </p:cNvPicPr>
          <p:nvPr/>
        </p:nvPicPr>
        <p:blipFill>
          <a:blip r:embed="rId3"/>
          <a:stretch>
            <a:fillRect/>
          </a:stretch>
        </p:blipFill>
        <p:spPr>
          <a:xfrm>
            <a:off x="711199" y="2512292"/>
            <a:ext cx="5986243" cy="3909222"/>
          </a:xfrm>
          <a:prstGeom prst="rect">
            <a:avLst/>
          </a:prstGeom>
        </p:spPr>
      </p:pic>
    </p:spTree>
    <p:extLst>
      <p:ext uri="{BB962C8B-B14F-4D97-AF65-F5344CB8AC3E}">
        <p14:creationId xmlns:p14="http://schemas.microsoft.com/office/powerpoint/2010/main" val="41022653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F6F3C79F-5B61-FDF5-21C6-7D825A1F3CE8}"/>
              </a:ext>
            </a:extLst>
          </p:cNvPr>
          <p:cNvSpPr/>
          <p:nvPr/>
        </p:nvSpPr>
        <p:spPr bwMode="auto">
          <a:xfrm>
            <a:off x="219456" y="257175"/>
            <a:ext cx="11667744" cy="6372225"/>
          </a:xfrm>
          <a:prstGeom prst="roundRect">
            <a:avLst>
              <a:gd name="adj" fmla="val 13379"/>
            </a:avLst>
          </a:prstGeom>
          <a:ln w="57150">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5" name="Rectangle: Rounded Corners 4">
            <a:extLst>
              <a:ext uri="{FF2B5EF4-FFF2-40B4-BE49-F238E27FC236}">
                <a16:creationId xmlns:a16="http://schemas.microsoft.com/office/drawing/2014/main" xmlns="" id="{0652ACCB-9776-A8E0-7CF7-95F1C6FE4891}"/>
              </a:ext>
            </a:extLst>
          </p:cNvPr>
          <p:cNvSpPr/>
          <p:nvPr/>
        </p:nvSpPr>
        <p:spPr>
          <a:xfrm>
            <a:off x="398641" y="401582"/>
            <a:ext cx="11309373" cy="6083410"/>
          </a:xfrm>
          <a:prstGeom prst="roundRect">
            <a:avLst/>
          </a:prstGeom>
          <a:solidFill>
            <a:srgbClr val="FFFFCC"/>
          </a:solidFill>
          <a:ln w="38100">
            <a:solidFill>
              <a:srgbClr val="0099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320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Những </a:t>
            </a:r>
            <a:r>
              <a:rPr lang="nl-NL" sz="32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việc làm để thể hiện sự tôn trọng di tích lịch sử - văn hóa, cảnh quan thiên nhiên và giữ vệ sinh khi đi tham </a:t>
            </a:r>
            <a:r>
              <a:rPr lang="nl-NL" sz="320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nl-NL" sz="3200" b="1"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en-US" sz="3200" b="1"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nl-NL" sz="3200" b="1" dirty="0">
                <a:solidFill>
                  <a:srgbClr val="0000CC"/>
                </a:solidFill>
                <a:latin typeface="Times New Roman" panose="02020603050405020304" pitchFamily="18" charset="0"/>
                <a:ea typeface="Cambria" panose="02040503050406030204" pitchFamily="18" charset="0"/>
                <a:cs typeface="Times New Roman" panose="02020603050405020304" pitchFamily="18" charset="0"/>
              </a:rPr>
              <a:t>    </a:t>
            </a:r>
            <a:r>
              <a:rPr lang="nl-NL" sz="3200" b="1" dirty="0" smtClean="0">
                <a:solidFill>
                  <a:srgbClr val="0000CC"/>
                </a:solidFill>
                <a:latin typeface="Times New Roman" panose="02020603050405020304" pitchFamily="18" charset="0"/>
                <a:ea typeface="Cambria" panose="02040503050406030204" pitchFamily="18" charset="0"/>
                <a:cs typeface="Times New Roman" panose="02020603050405020304" pitchFamily="18" charset="0"/>
              </a:rPr>
              <a:t>+ </a:t>
            </a:r>
            <a:r>
              <a:rPr lang="nl-NL" sz="3200" b="1" dirty="0">
                <a:solidFill>
                  <a:srgbClr val="0000CC"/>
                </a:solidFill>
                <a:latin typeface="Times New Roman" panose="02020603050405020304" pitchFamily="18" charset="0"/>
                <a:ea typeface="Cambria" panose="02040503050406030204" pitchFamily="18" charset="0"/>
                <a:cs typeface="Times New Roman" panose="02020603050405020304" pitchFamily="18" charset="0"/>
              </a:rPr>
              <a:t>Vào các khu vực trang nghiêm thì không nói chuyện, không đùa nghịch. Trang phục nghiêm chỉnh gọn gàng.</a:t>
            </a:r>
            <a:endParaRPr lang="en-US" sz="3200" b="1" dirty="0">
              <a:solidFill>
                <a:srgbClr val="0000CC"/>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nl-NL" sz="3200" b="1" dirty="0">
                <a:solidFill>
                  <a:srgbClr val="0000CC"/>
                </a:solidFill>
                <a:latin typeface="Times New Roman" panose="02020603050405020304" pitchFamily="18" charset="0"/>
                <a:ea typeface="Cambria" panose="02040503050406030204" pitchFamily="18" charset="0"/>
                <a:cs typeface="Times New Roman" panose="02020603050405020304" pitchFamily="18" charset="0"/>
              </a:rPr>
              <a:t>    + Không sờ vào hiện vật hay trèo ra hàng rào để vào khu vực cấm.</a:t>
            </a:r>
            <a:endParaRPr lang="en-US" sz="3200" b="1" dirty="0">
              <a:solidFill>
                <a:srgbClr val="0000CC"/>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nl-NL" sz="3200" b="1" dirty="0">
                <a:solidFill>
                  <a:srgbClr val="0000CC"/>
                </a:solidFill>
                <a:latin typeface="Times New Roman" panose="02020603050405020304" pitchFamily="18" charset="0"/>
                <a:ea typeface="Cambria" panose="02040503050406030204" pitchFamily="18" charset="0"/>
                <a:cs typeface="Times New Roman" panose="02020603050405020304" pitchFamily="18" charset="0"/>
              </a:rPr>
              <a:t>    + Xếp thẳng hàng khi đi tham quan.</a:t>
            </a:r>
            <a:endParaRPr lang="en-US" sz="3200" b="1" dirty="0">
              <a:solidFill>
                <a:srgbClr val="0000CC"/>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nl-NL" sz="3200" b="1" dirty="0">
                <a:solidFill>
                  <a:srgbClr val="0000CC"/>
                </a:solidFill>
                <a:latin typeface="Times New Roman" panose="02020603050405020304" pitchFamily="18" charset="0"/>
                <a:ea typeface="Cambria" panose="02040503050406030204" pitchFamily="18" charset="0"/>
                <a:cs typeface="Times New Roman" panose="02020603050405020304" pitchFamily="18" charset="0"/>
              </a:rPr>
              <a:t>    + Không vứt rác bừa bãi trong các khu di tích.</a:t>
            </a:r>
            <a:endParaRPr lang="en-US" sz="3200" b="1" dirty="0">
              <a:solidFill>
                <a:srgbClr val="0000CC"/>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nl-NL" sz="3200" b="1" dirty="0">
                <a:solidFill>
                  <a:srgbClr val="0000CC"/>
                </a:solidFill>
                <a:latin typeface="Times New Roman" panose="02020603050405020304" pitchFamily="18" charset="0"/>
                <a:ea typeface="Cambria" panose="02040503050406030204" pitchFamily="18" charset="0"/>
                <a:cs typeface="Times New Roman" panose="02020603050405020304" pitchFamily="18" charset="0"/>
              </a:rPr>
              <a:t>    + Thu dọn rác thải, chai nhựa, lon nước trước khi ra về.</a:t>
            </a:r>
            <a:endParaRPr kumimoji="1" lang="en-US" sz="3200" dirty="0">
              <a:solidFill>
                <a:schemeClr val="tx1"/>
              </a:solidFill>
              <a:latin typeface="Times New Roman" panose="020206030504050203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338806145"/>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图片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4013" y="4764"/>
            <a:ext cx="9096375" cy="486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AutoShape 9">
            <a:hlinkClick r:id="rId4" action="ppaction://hlinksldjump" highlightClick="1"/>
          </p:cNvPr>
          <p:cNvSpPr>
            <a:spLocks noChangeArrowheads="1"/>
          </p:cNvSpPr>
          <p:nvPr/>
        </p:nvSpPr>
        <p:spPr bwMode="auto">
          <a:xfrm>
            <a:off x="8077200" y="3124200"/>
            <a:ext cx="1295400" cy="585788"/>
          </a:xfrm>
          <a:prstGeom prst="actionButtonForwardNex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59号-创粗黑"/>
              <a:ea typeface="+mn-ea"/>
              <a:cs typeface="+mn-ea"/>
              <a:sym typeface="+mn-lt"/>
            </a:endParaRPr>
          </a:p>
        </p:txBody>
      </p:sp>
      <p:pic>
        <p:nvPicPr>
          <p:cNvPr id="16389" name="图片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7375" y="1360488"/>
            <a:ext cx="1963738"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xmlns="" id="{E852F8C1-FCBA-F12A-D140-C3216CEE8E77}"/>
              </a:ext>
            </a:extLst>
          </p:cNvPr>
          <p:cNvPicPr>
            <a:picLocks noChangeAspect="1"/>
          </p:cNvPicPr>
          <p:nvPr/>
        </p:nvPicPr>
        <p:blipFill>
          <a:blip r:embed="rId6"/>
          <a:stretch>
            <a:fillRect/>
          </a:stretch>
        </p:blipFill>
        <p:spPr>
          <a:xfrm>
            <a:off x="2930829" y="1645765"/>
            <a:ext cx="5276546" cy="1783235"/>
          </a:xfrm>
          <a:prstGeom prst="rect">
            <a:avLst/>
          </a:prstGeom>
        </p:spPr>
      </p:pic>
    </p:spTree>
    <p:extLst>
      <p:ext uri="{BB962C8B-B14F-4D97-AF65-F5344CB8AC3E}">
        <p14:creationId xmlns:p14="http://schemas.microsoft.com/office/powerpoint/2010/main" val="100230380"/>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P\Desktop\20988209.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2407" b="90000" l="6300" r="90000">
                        <a14:foregroundMark x1="25500" y1="83148" x2="38200" y2="80463"/>
                        <a14:foregroundMark x1="63200" y1="77130" x2="67800" y2="85093"/>
                        <a14:foregroundMark x1="68200" y1="85370" x2="71800" y2="84259"/>
                        <a14:foregroundMark x1="48600" y1="21574" x2="51900" y2="27130"/>
                      </a14:backgroundRemoval>
                    </a14:imgEffect>
                  </a14:imgLayer>
                </a14:imgProps>
              </a:ext>
              <a:ext uri="{28A0092B-C50C-407E-A947-70E740481C1C}">
                <a14:useLocalDpi xmlns:a14="http://schemas.microsoft.com/office/drawing/2010/main" val="0"/>
              </a:ext>
            </a:extLst>
          </a:blip>
          <a:srcRect/>
          <a:stretch>
            <a:fillRect/>
          </a:stretch>
        </p:blipFill>
        <p:spPr bwMode="auto">
          <a:xfrm>
            <a:off x="5802329" y="2717217"/>
            <a:ext cx="3626554" cy="391667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HP\Desktop\16632785.jp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2407" l="0" r="97714">
                        <a14:foregroundMark x1="22571" y1="88704" x2="44857" y2="88704"/>
                        <a14:foregroundMark x1="22857" y1="89352" x2="33143" y2="80926"/>
                        <a14:foregroundMark x1="22857" y1="90185" x2="46571" y2="91296"/>
                        <a14:foregroundMark x1="29429" y1="86481" x2="35286" y2="83519"/>
                        <a14:foregroundMark x1="54857" y1="87778" x2="81143" y2="90926"/>
                        <a14:foregroundMark x1="67857" y1="90648" x2="76000" y2="91296"/>
                        <a14:foregroundMark x1="65143" y1="83981" x2="82286" y2="87963"/>
                        <a14:foregroundMark x1="67429" y1="82037" x2="74000" y2="82870"/>
                        <a14:foregroundMark x1="40429" y1="23519" x2="31857" y2="27778"/>
                        <a14:foregroundMark x1="56857" y1="22222" x2="55857" y2="30463"/>
                        <a14:foregroundMark x1="55143" y1="90000" x2="67429"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8240578" y="2941321"/>
            <a:ext cx="2248084" cy="346847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484C1B2B-1CB3-182C-3DB2-D592E43BE4E9}"/>
              </a:ext>
            </a:extLst>
          </p:cNvPr>
          <p:cNvSpPr txBox="1"/>
          <p:nvPr/>
        </p:nvSpPr>
        <p:spPr>
          <a:xfrm>
            <a:off x="2410656" y="1112496"/>
            <a:ext cx="7945457" cy="830997"/>
          </a:xfrm>
          <a:prstGeom prst="rect">
            <a:avLst/>
          </a:prstGeom>
          <a:noFill/>
        </p:spPr>
        <p:txBody>
          <a:bodyPr wrap="square" rtlCol="0">
            <a:spAutoFit/>
          </a:bodyPr>
          <a:lstStyle/>
          <a:p>
            <a:r>
              <a:rPr lang="en-US" sz="4800" b="1" dirty="0">
                <a:ln w="22225">
                  <a:solidFill>
                    <a:schemeClr val="accent2"/>
                  </a:solidFill>
                  <a:prstDash val="solid"/>
                </a:ln>
                <a:solidFill>
                  <a:srgbClr val="FF0000"/>
                </a:solidFill>
                <a:latin typeface="Cambria" panose="02040503050406030204" pitchFamily="18" charset="0"/>
                <a:ea typeface="Cambria" panose="02040503050406030204" pitchFamily="18" charset="0"/>
                <a:cs typeface="Angsana New" panose="020B0502040204020203" pitchFamily="18" charset="-34"/>
              </a:rPr>
              <a:t>TRÒ </a:t>
            </a:r>
            <a:r>
              <a:rPr lang="en-US" sz="4800" b="1" dirty="0" smtClean="0">
                <a:ln w="22225">
                  <a:solidFill>
                    <a:schemeClr val="accent2"/>
                  </a:solidFill>
                  <a:prstDash val="solid"/>
                </a:ln>
                <a:solidFill>
                  <a:srgbClr val="FF0000"/>
                </a:solidFill>
                <a:latin typeface="Cambria" panose="02040503050406030204" pitchFamily="18" charset="0"/>
                <a:ea typeface="Cambria" panose="02040503050406030204" pitchFamily="18" charset="0"/>
                <a:cs typeface="Angsana New" panose="020B0502040204020203" pitchFamily="18" charset="-34"/>
              </a:rPr>
              <a:t>CHƠI: “GHÉP TRANH”</a:t>
            </a:r>
            <a:endParaRPr lang="vi-VN" sz="4800" b="1" dirty="0">
              <a:ln w="22225">
                <a:solidFill>
                  <a:schemeClr val="accent2"/>
                </a:solidFill>
                <a:prstDash val="solid"/>
              </a:ln>
              <a:solidFill>
                <a:srgbClr val="FF0000"/>
              </a:solidFill>
              <a:latin typeface="Cambria" panose="02040503050406030204" pitchFamily="18" charset="0"/>
              <a:ea typeface="Cambria" panose="02040503050406030204" pitchFamily="18" charset="0"/>
              <a:cs typeface="Angsana New" panose="020B0502040204020203" pitchFamily="18" charset="-34"/>
            </a:endParaRPr>
          </a:p>
        </p:txBody>
      </p:sp>
      <p:pic>
        <p:nvPicPr>
          <p:cNvPr id="4" name="Picture 5">
            <a:extLst>
              <a:ext uri="{FF2B5EF4-FFF2-40B4-BE49-F238E27FC236}">
                <a16:creationId xmlns:a16="http://schemas.microsoft.com/office/drawing/2014/main" xmlns="" id="{6A953301-12DF-E130-619D-AD854C25F0C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407675" y="2110352"/>
            <a:ext cx="3754755" cy="4114800"/>
          </a:xfrm>
          <a:prstGeom prst="rect">
            <a:avLst/>
          </a:prstGeom>
        </p:spPr>
      </p:pic>
      <p:sp>
        <p:nvSpPr>
          <p:cNvPr id="2" name="TextBox 1"/>
          <p:cNvSpPr txBox="1"/>
          <p:nvPr/>
        </p:nvSpPr>
        <p:spPr>
          <a:xfrm>
            <a:off x="8723667" y="3451570"/>
            <a:ext cx="5200073" cy="3149600"/>
          </a:xfrm>
          <a:prstGeom prst="rect">
            <a:avLst/>
          </a:prstGeom>
          <a:noFill/>
        </p:spPr>
        <p:txBody>
          <a:bodyPr wrap="square" rtlCol="0">
            <a:spAutoFit/>
          </a:bodyPr>
          <a:lstStyle/>
          <a:p>
            <a:endParaRPr lang="en-US" dirty="0"/>
          </a:p>
        </p:txBody>
      </p:sp>
      <p:pic>
        <p:nvPicPr>
          <p:cNvPr id="8" name="2 Minutes timer (Đồng hồ đếm ngược 2 phút) (online-video-cutter.com)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2688671" y="1943494"/>
            <a:ext cx="3912008" cy="2419204"/>
          </a:xfrm>
          <a:prstGeom prst="rect">
            <a:avLst/>
          </a:prstGeom>
        </p:spPr>
      </p:pic>
    </p:spTree>
    <p:extLst>
      <p:ext uri="{BB962C8B-B14F-4D97-AF65-F5344CB8AC3E}">
        <p14:creationId xmlns:p14="http://schemas.microsoft.com/office/powerpoint/2010/main" val="167755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16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F6F3C79F-5B61-FDF5-21C6-7D825A1F3CE8}"/>
              </a:ext>
            </a:extLst>
          </p:cNvPr>
          <p:cNvSpPr/>
          <p:nvPr/>
        </p:nvSpPr>
        <p:spPr bwMode="auto">
          <a:xfrm>
            <a:off x="219456" y="257175"/>
            <a:ext cx="11667744" cy="6372225"/>
          </a:xfrm>
          <a:prstGeom prst="roundRect">
            <a:avLst>
              <a:gd name="adj" fmla="val 13379"/>
            </a:avLst>
          </a:prstGeom>
          <a:ln w="57150">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grpSp>
        <p:nvGrpSpPr>
          <p:cNvPr id="3" name="Group 2">
            <a:extLst>
              <a:ext uri="{FF2B5EF4-FFF2-40B4-BE49-F238E27FC236}">
                <a16:creationId xmlns:a16="http://schemas.microsoft.com/office/drawing/2014/main" xmlns="" id="{2AA8E15F-7D26-EB66-7ACD-DB21368387F0}"/>
              </a:ext>
            </a:extLst>
          </p:cNvPr>
          <p:cNvGrpSpPr/>
          <p:nvPr/>
        </p:nvGrpSpPr>
        <p:grpSpPr>
          <a:xfrm>
            <a:off x="402336" y="363572"/>
            <a:ext cx="11044809" cy="1635340"/>
            <a:chOff x="605907" y="1907457"/>
            <a:chExt cx="3930767" cy="2373199"/>
          </a:xfrm>
          <a:effectLst>
            <a:outerShdw blurRad="50800" dist="38100" dir="2700000" algn="tl" rotWithShape="0">
              <a:prstClr val="black">
                <a:alpha val="40000"/>
              </a:prstClr>
            </a:outerShdw>
          </a:effectLst>
        </p:grpSpPr>
        <p:sp>
          <p:nvSpPr>
            <p:cNvPr id="5" name="Rectangle: Rounded Corners 4">
              <a:extLst>
                <a:ext uri="{FF2B5EF4-FFF2-40B4-BE49-F238E27FC236}">
                  <a16:creationId xmlns:a16="http://schemas.microsoft.com/office/drawing/2014/main" xmlns="" id="{0652ACCB-9776-A8E0-7CF7-95F1C6FE4891}"/>
                </a:ext>
              </a:extLst>
            </p:cNvPr>
            <p:cNvSpPr/>
            <p:nvPr/>
          </p:nvSpPr>
          <p:spPr>
            <a:xfrm>
              <a:off x="605907" y="1907457"/>
              <a:ext cx="3930767" cy="1636373"/>
            </a:xfrm>
            <a:prstGeom prst="roundRect">
              <a:avLst/>
            </a:prstGeom>
            <a:solidFill>
              <a:srgbClr val="FFFFCC"/>
            </a:solidFill>
            <a:ln w="38100">
              <a:solidFill>
                <a:srgbClr val="0099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字魂59号-创粗黑"/>
                <a:cs typeface="+mn-cs"/>
              </a:endParaRPr>
            </a:p>
          </p:txBody>
        </p:sp>
        <p:sp>
          <p:nvSpPr>
            <p:cNvPr id="6" name="TextBox 5">
              <a:extLst>
                <a:ext uri="{FF2B5EF4-FFF2-40B4-BE49-F238E27FC236}">
                  <a16:creationId xmlns:a16="http://schemas.microsoft.com/office/drawing/2014/main" xmlns="" id="{DB4CE7AD-94A7-847A-0788-502DF2E8A57A}"/>
                </a:ext>
              </a:extLst>
            </p:cNvPr>
            <p:cNvSpPr txBox="1"/>
            <p:nvPr/>
          </p:nvSpPr>
          <p:spPr>
            <a:xfrm>
              <a:off x="713682" y="1928330"/>
              <a:ext cx="3758581" cy="2352326"/>
            </a:xfrm>
            <a:prstGeom prst="rect">
              <a:avLst/>
            </a:prstGeom>
            <a:noFill/>
          </p:spPr>
          <p:txBody>
            <a:bodyPr wrap="square" rtlCol="0">
              <a:spAutoFit/>
            </a:bodyPr>
            <a:lstStyle/>
            <a:p>
              <a:pPr algn="just">
                <a:spcBef>
                  <a:spcPts val="240"/>
                </a:spcBef>
                <a:spcAft>
                  <a:spcPts val="240"/>
                </a:spcAft>
                <a:defRPr/>
              </a:pPr>
              <a:r>
                <a:rPr lang="en-US" sz="3200" b="1" dirty="0">
                  <a:solidFill>
                    <a:srgbClr val="FF0066"/>
                  </a:solidFill>
                  <a:latin typeface="Cambria" panose="02040503050406030204" pitchFamily="18" charset="0"/>
                  <a:ea typeface="Cambria" panose="02040503050406030204" pitchFamily="18" charset="0"/>
                  <a:cs typeface="Times New Roman" pitchFamily="18" charset="0"/>
                </a:rPr>
                <a:t>2. Tôn </a:t>
              </a:r>
              <a:r>
                <a:rPr lang="en-US" sz="3200" b="1" dirty="0" err="1">
                  <a:solidFill>
                    <a:srgbClr val="FF0066"/>
                  </a:solidFill>
                  <a:latin typeface="Cambria" panose="02040503050406030204" pitchFamily="18" charset="0"/>
                  <a:ea typeface="Cambria" panose="02040503050406030204" pitchFamily="18" charset="0"/>
                  <a:cs typeface="Times New Roman" pitchFamily="18" charset="0"/>
                </a:rPr>
                <a:t>trọng</a:t>
              </a:r>
              <a:r>
                <a:rPr lang="en-US" sz="3200" b="1" dirty="0">
                  <a:solidFill>
                    <a:srgbClr val="FF0066"/>
                  </a:solidFill>
                  <a:latin typeface="Cambria" panose="02040503050406030204" pitchFamily="18" charset="0"/>
                  <a:ea typeface="Cambria" panose="02040503050406030204" pitchFamily="18" charset="0"/>
                  <a:cs typeface="Times New Roman" pitchFamily="18" charset="0"/>
                </a:rPr>
                <a:t> di </a:t>
              </a:r>
              <a:r>
                <a:rPr lang="en-US" sz="3200" b="1" dirty="0" err="1">
                  <a:solidFill>
                    <a:srgbClr val="FF0066"/>
                  </a:solidFill>
                  <a:latin typeface="Cambria" panose="02040503050406030204" pitchFamily="18" charset="0"/>
                  <a:ea typeface="Cambria" panose="02040503050406030204" pitchFamily="18" charset="0"/>
                  <a:cs typeface="Times New Roman" pitchFamily="18" charset="0"/>
                </a:rPr>
                <a:t>tích</a:t>
              </a:r>
              <a:r>
                <a:rPr lang="en-US" sz="3200" b="1" dirty="0">
                  <a:solidFill>
                    <a:srgbClr val="FF0066"/>
                  </a:solidFill>
                  <a:latin typeface="Cambria" panose="02040503050406030204" pitchFamily="18" charset="0"/>
                  <a:ea typeface="Cambria" panose="02040503050406030204" pitchFamily="18" charset="0"/>
                  <a:cs typeface="Times New Roman" pitchFamily="18" charset="0"/>
                </a:rPr>
                <a:t> </a:t>
              </a:r>
              <a:r>
                <a:rPr lang="en-US" sz="3200" b="1" dirty="0" err="1">
                  <a:solidFill>
                    <a:srgbClr val="FF0066"/>
                  </a:solidFill>
                  <a:latin typeface="Cambria" panose="02040503050406030204" pitchFamily="18" charset="0"/>
                  <a:ea typeface="Cambria" panose="02040503050406030204" pitchFamily="18" charset="0"/>
                  <a:cs typeface="Times New Roman" pitchFamily="18" charset="0"/>
                </a:rPr>
                <a:t>lịch</a:t>
              </a:r>
              <a:r>
                <a:rPr lang="en-US" sz="3200" b="1" dirty="0">
                  <a:solidFill>
                    <a:srgbClr val="FF0066"/>
                  </a:solidFill>
                  <a:latin typeface="Cambria" panose="02040503050406030204" pitchFamily="18" charset="0"/>
                  <a:ea typeface="Cambria" panose="02040503050406030204" pitchFamily="18" charset="0"/>
                  <a:cs typeface="Times New Roman" pitchFamily="18" charset="0"/>
                </a:rPr>
                <a:t> </a:t>
              </a:r>
              <a:r>
                <a:rPr lang="en-US" sz="3200" b="1" dirty="0" err="1">
                  <a:solidFill>
                    <a:srgbClr val="FF0066"/>
                  </a:solidFill>
                  <a:latin typeface="Cambria" panose="02040503050406030204" pitchFamily="18" charset="0"/>
                  <a:ea typeface="Cambria" panose="02040503050406030204" pitchFamily="18" charset="0"/>
                  <a:cs typeface="Times New Roman" pitchFamily="18" charset="0"/>
                </a:rPr>
                <a:t>sử</a:t>
              </a:r>
              <a:r>
                <a:rPr lang="en-US" sz="3200" b="1" dirty="0">
                  <a:solidFill>
                    <a:srgbClr val="FF0066"/>
                  </a:solidFill>
                  <a:latin typeface="Cambria" panose="02040503050406030204" pitchFamily="18" charset="0"/>
                  <a:ea typeface="Cambria" panose="02040503050406030204" pitchFamily="18" charset="0"/>
                  <a:cs typeface="Times New Roman" pitchFamily="18" charset="0"/>
                </a:rPr>
                <a:t> - </a:t>
              </a:r>
              <a:r>
                <a:rPr lang="en-US" sz="3200" b="1" dirty="0" err="1">
                  <a:solidFill>
                    <a:srgbClr val="FF0066"/>
                  </a:solidFill>
                  <a:latin typeface="Cambria" panose="02040503050406030204" pitchFamily="18" charset="0"/>
                  <a:ea typeface="Cambria" panose="02040503050406030204" pitchFamily="18" charset="0"/>
                  <a:cs typeface="Times New Roman" pitchFamily="18" charset="0"/>
                </a:rPr>
                <a:t>văn</a:t>
              </a:r>
              <a:r>
                <a:rPr lang="en-US" sz="3200" b="1" dirty="0">
                  <a:solidFill>
                    <a:srgbClr val="FF0066"/>
                  </a:solidFill>
                  <a:latin typeface="Cambria" panose="02040503050406030204" pitchFamily="18" charset="0"/>
                  <a:ea typeface="Cambria" panose="02040503050406030204" pitchFamily="18" charset="0"/>
                  <a:cs typeface="Times New Roman" pitchFamily="18" charset="0"/>
                </a:rPr>
                <a:t> </a:t>
              </a:r>
              <a:r>
                <a:rPr lang="en-US" sz="3200" b="1" dirty="0" err="1">
                  <a:solidFill>
                    <a:srgbClr val="FF0066"/>
                  </a:solidFill>
                  <a:latin typeface="Cambria" panose="02040503050406030204" pitchFamily="18" charset="0"/>
                  <a:ea typeface="Cambria" panose="02040503050406030204" pitchFamily="18" charset="0"/>
                  <a:cs typeface="Times New Roman" pitchFamily="18" charset="0"/>
                </a:rPr>
                <a:t>hóa</a:t>
              </a:r>
              <a:r>
                <a:rPr lang="en-US" sz="3200" b="1" dirty="0">
                  <a:solidFill>
                    <a:srgbClr val="FF0066"/>
                  </a:solidFill>
                  <a:latin typeface="Cambria" panose="02040503050406030204" pitchFamily="18" charset="0"/>
                  <a:ea typeface="Cambria" panose="02040503050406030204" pitchFamily="18" charset="0"/>
                  <a:cs typeface="Times New Roman" pitchFamily="18" charset="0"/>
                </a:rPr>
                <a:t>, </a:t>
              </a:r>
              <a:r>
                <a:rPr lang="en-US" sz="3200" b="1" dirty="0" err="1">
                  <a:solidFill>
                    <a:srgbClr val="FF0066"/>
                  </a:solidFill>
                  <a:latin typeface="Cambria" panose="02040503050406030204" pitchFamily="18" charset="0"/>
                  <a:ea typeface="Cambria" panose="02040503050406030204" pitchFamily="18" charset="0"/>
                  <a:cs typeface="Times New Roman" pitchFamily="18" charset="0"/>
                </a:rPr>
                <a:t>cảnh</a:t>
              </a:r>
              <a:r>
                <a:rPr lang="en-US" sz="3200" b="1" dirty="0">
                  <a:solidFill>
                    <a:srgbClr val="FF0066"/>
                  </a:solidFill>
                  <a:latin typeface="Cambria" panose="02040503050406030204" pitchFamily="18" charset="0"/>
                  <a:ea typeface="Cambria" panose="02040503050406030204" pitchFamily="18" charset="0"/>
                  <a:cs typeface="Times New Roman" pitchFamily="18" charset="0"/>
                </a:rPr>
                <a:t> </a:t>
              </a:r>
              <a:r>
                <a:rPr lang="en-US" sz="3200" b="1" dirty="0" err="1">
                  <a:solidFill>
                    <a:srgbClr val="FF0066"/>
                  </a:solidFill>
                  <a:latin typeface="Cambria" panose="02040503050406030204" pitchFamily="18" charset="0"/>
                  <a:ea typeface="Cambria" panose="02040503050406030204" pitchFamily="18" charset="0"/>
                  <a:cs typeface="Times New Roman" pitchFamily="18" charset="0"/>
                </a:rPr>
                <a:t>quan</a:t>
              </a:r>
              <a:r>
                <a:rPr lang="en-US" sz="3200" b="1" dirty="0">
                  <a:solidFill>
                    <a:srgbClr val="FF0066"/>
                  </a:solidFill>
                  <a:latin typeface="Cambria" panose="02040503050406030204" pitchFamily="18" charset="0"/>
                  <a:ea typeface="Cambria" panose="02040503050406030204" pitchFamily="18" charset="0"/>
                  <a:cs typeface="Times New Roman" pitchFamily="18" charset="0"/>
                </a:rPr>
                <a:t> </a:t>
              </a:r>
              <a:r>
                <a:rPr lang="en-US" sz="3200" b="1" dirty="0" err="1">
                  <a:solidFill>
                    <a:srgbClr val="FF0066"/>
                  </a:solidFill>
                  <a:latin typeface="Cambria" panose="02040503050406030204" pitchFamily="18" charset="0"/>
                  <a:ea typeface="Cambria" panose="02040503050406030204" pitchFamily="18" charset="0"/>
                  <a:cs typeface="Times New Roman" pitchFamily="18" charset="0"/>
                </a:rPr>
                <a:t>thiên</a:t>
              </a:r>
              <a:r>
                <a:rPr lang="en-US" sz="3200" b="1" dirty="0">
                  <a:solidFill>
                    <a:srgbClr val="FF0066"/>
                  </a:solidFill>
                  <a:latin typeface="Cambria" panose="02040503050406030204" pitchFamily="18" charset="0"/>
                  <a:ea typeface="Cambria" panose="02040503050406030204" pitchFamily="18" charset="0"/>
                  <a:cs typeface="Times New Roman" pitchFamily="18" charset="0"/>
                </a:rPr>
                <a:t> </a:t>
              </a:r>
              <a:r>
                <a:rPr lang="en-US" sz="3200" b="1" dirty="0" err="1">
                  <a:solidFill>
                    <a:srgbClr val="FF0066"/>
                  </a:solidFill>
                  <a:latin typeface="Cambria" panose="02040503050406030204" pitchFamily="18" charset="0"/>
                  <a:ea typeface="Cambria" panose="02040503050406030204" pitchFamily="18" charset="0"/>
                  <a:cs typeface="Times New Roman" pitchFamily="18" charset="0"/>
                </a:rPr>
                <a:t>nhiên</a:t>
              </a:r>
              <a:r>
                <a:rPr lang="en-US" sz="3200" b="1" dirty="0">
                  <a:solidFill>
                    <a:srgbClr val="FF0066"/>
                  </a:solidFill>
                  <a:latin typeface="Cambria" panose="02040503050406030204" pitchFamily="18" charset="0"/>
                  <a:ea typeface="Cambria" panose="02040503050406030204" pitchFamily="18" charset="0"/>
                  <a:cs typeface="Times New Roman" pitchFamily="18" charset="0"/>
                </a:rPr>
                <a:t> </a:t>
              </a:r>
              <a:r>
                <a:rPr lang="en-US" sz="3200" b="1" dirty="0" err="1">
                  <a:solidFill>
                    <a:srgbClr val="FF0066"/>
                  </a:solidFill>
                  <a:latin typeface="Cambria" panose="02040503050406030204" pitchFamily="18" charset="0"/>
                  <a:ea typeface="Cambria" panose="02040503050406030204" pitchFamily="18" charset="0"/>
                  <a:cs typeface="Times New Roman" pitchFamily="18" charset="0"/>
                </a:rPr>
                <a:t>và</a:t>
              </a:r>
              <a:r>
                <a:rPr lang="en-US" sz="3200" b="1" dirty="0">
                  <a:solidFill>
                    <a:srgbClr val="FF0066"/>
                  </a:solidFill>
                  <a:latin typeface="Cambria" panose="02040503050406030204" pitchFamily="18" charset="0"/>
                  <a:ea typeface="Cambria" panose="02040503050406030204" pitchFamily="18" charset="0"/>
                  <a:cs typeface="Times New Roman" pitchFamily="18" charset="0"/>
                </a:rPr>
                <a:t> </a:t>
              </a:r>
              <a:r>
                <a:rPr lang="en-US" sz="3200" b="1" dirty="0" err="1">
                  <a:solidFill>
                    <a:srgbClr val="FF0066"/>
                  </a:solidFill>
                  <a:latin typeface="Cambria" panose="02040503050406030204" pitchFamily="18" charset="0"/>
                  <a:ea typeface="Cambria" panose="02040503050406030204" pitchFamily="18" charset="0"/>
                  <a:cs typeface="Times New Roman" pitchFamily="18" charset="0"/>
                </a:rPr>
                <a:t>giữ</a:t>
              </a:r>
              <a:r>
                <a:rPr lang="en-US" sz="3200" b="1" dirty="0">
                  <a:solidFill>
                    <a:srgbClr val="FF0066"/>
                  </a:solidFill>
                  <a:latin typeface="Cambria" panose="02040503050406030204" pitchFamily="18" charset="0"/>
                  <a:ea typeface="Cambria" panose="02040503050406030204" pitchFamily="18" charset="0"/>
                  <a:cs typeface="Times New Roman" pitchFamily="18" charset="0"/>
                </a:rPr>
                <a:t> </a:t>
              </a:r>
              <a:r>
                <a:rPr lang="en-US" sz="3200" b="1" dirty="0" err="1">
                  <a:solidFill>
                    <a:srgbClr val="FF0066"/>
                  </a:solidFill>
                  <a:latin typeface="Cambria" panose="02040503050406030204" pitchFamily="18" charset="0"/>
                  <a:ea typeface="Cambria" panose="02040503050406030204" pitchFamily="18" charset="0"/>
                  <a:cs typeface="Times New Roman" pitchFamily="18" charset="0"/>
                </a:rPr>
                <a:t>vệ</a:t>
              </a:r>
              <a:r>
                <a:rPr lang="en-US" sz="3200" b="1" dirty="0">
                  <a:solidFill>
                    <a:srgbClr val="FF0066"/>
                  </a:solidFill>
                  <a:latin typeface="Cambria" panose="02040503050406030204" pitchFamily="18" charset="0"/>
                  <a:ea typeface="Cambria" panose="02040503050406030204" pitchFamily="18" charset="0"/>
                  <a:cs typeface="Times New Roman" pitchFamily="18" charset="0"/>
                </a:rPr>
                <a:t> </a:t>
              </a:r>
              <a:r>
                <a:rPr lang="en-US" sz="3200" b="1" dirty="0" err="1">
                  <a:solidFill>
                    <a:srgbClr val="FF0066"/>
                  </a:solidFill>
                  <a:latin typeface="Cambria" panose="02040503050406030204" pitchFamily="18" charset="0"/>
                  <a:ea typeface="Cambria" panose="02040503050406030204" pitchFamily="18" charset="0"/>
                  <a:cs typeface="Times New Roman" pitchFamily="18" charset="0"/>
                </a:rPr>
                <a:t>sinh</a:t>
              </a:r>
              <a:r>
                <a:rPr lang="en-US" sz="3200" b="1" dirty="0">
                  <a:solidFill>
                    <a:srgbClr val="FF0066"/>
                  </a:solidFill>
                  <a:latin typeface="Cambria" panose="02040503050406030204" pitchFamily="18" charset="0"/>
                  <a:ea typeface="Cambria" panose="02040503050406030204" pitchFamily="18" charset="0"/>
                  <a:cs typeface="Times New Roman" pitchFamily="18" charset="0"/>
                </a:rPr>
                <a:t> </a:t>
              </a:r>
              <a:r>
                <a:rPr lang="en-US" sz="3200" b="1" dirty="0" err="1">
                  <a:solidFill>
                    <a:srgbClr val="FF0066"/>
                  </a:solidFill>
                  <a:latin typeface="Cambria" panose="02040503050406030204" pitchFamily="18" charset="0"/>
                  <a:ea typeface="Cambria" panose="02040503050406030204" pitchFamily="18" charset="0"/>
                  <a:cs typeface="Times New Roman" pitchFamily="18" charset="0"/>
                </a:rPr>
                <a:t>khi</a:t>
              </a:r>
              <a:r>
                <a:rPr lang="en-US" sz="3200" b="1" dirty="0">
                  <a:solidFill>
                    <a:srgbClr val="FF0066"/>
                  </a:solidFill>
                  <a:latin typeface="Cambria" panose="02040503050406030204" pitchFamily="18" charset="0"/>
                  <a:ea typeface="Cambria" panose="02040503050406030204" pitchFamily="18" charset="0"/>
                  <a:cs typeface="Times New Roman" pitchFamily="18" charset="0"/>
                </a:rPr>
                <a:t> </a:t>
              </a:r>
              <a:r>
                <a:rPr lang="en-US" sz="3200" b="1" dirty="0" err="1">
                  <a:solidFill>
                    <a:srgbClr val="FF0066"/>
                  </a:solidFill>
                  <a:latin typeface="Cambria" panose="02040503050406030204" pitchFamily="18" charset="0"/>
                  <a:ea typeface="Cambria" panose="02040503050406030204" pitchFamily="18" charset="0"/>
                  <a:cs typeface="Times New Roman" pitchFamily="18" charset="0"/>
                </a:rPr>
                <a:t>đi</a:t>
              </a:r>
              <a:r>
                <a:rPr lang="en-US" sz="3200" b="1" dirty="0">
                  <a:solidFill>
                    <a:srgbClr val="FF0066"/>
                  </a:solidFill>
                  <a:latin typeface="Cambria" panose="02040503050406030204" pitchFamily="18" charset="0"/>
                  <a:ea typeface="Cambria" panose="02040503050406030204" pitchFamily="18" charset="0"/>
                  <a:cs typeface="Times New Roman" pitchFamily="18" charset="0"/>
                </a:rPr>
                <a:t> </a:t>
              </a:r>
              <a:r>
                <a:rPr lang="en-US" sz="3200" b="1" dirty="0" err="1">
                  <a:solidFill>
                    <a:srgbClr val="FF0066"/>
                  </a:solidFill>
                  <a:latin typeface="Cambria" panose="02040503050406030204" pitchFamily="18" charset="0"/>
                  <a:ea typeface="Cambria" panose="02040503050406030204" pitchFamily="18" charset="0"/>
                  <a:cs typeface="Times New Roman" pitchFamily="18" charset="0"/>
                </a:rPr>
                <a:t>tham</a:t>
              </a:r>
              <a:r>
                <a:rPr lang="en-US" sz="3200" b="1" dirty="0">
                  <a:solidFill>
                    <a:srgbClr val="FF0066"/>
                  </a:solidFill>
                  <a:latin typeface="Cambria" panose="02040503050406030204" pitchFamily="18" charset="0"/>
                  <a:ea typeface="Cambria" panose="02040503050406030204" pitchFamily="18" charset="0"/>
                  <a:cs typeface="Times New Roman" pitchFamily="18" charset="0"/>
                </a:rPr>
                <a:t> </a:t>
              </a:r>
              <a:r>
                <a:rPr lang="en-US" sz="3200" b="1" dirty="0" err="1">
                  <a:solidFill>
                    <a:srgbClr val="FF0066"/>
                  </a:solidFill>
                  <a:latin typeface="Cambria" panose="02040503050406030204" pitchFamily="18" charset="0"/>
                  <a:ea typeface="Cambria" panose="02040503050406030204" pitchFamily="18" charset="0"/>
                  <a:cs typeface="Times New Roman" pitchFamily="18" charset="0"/>
                </a:rPr>
                <a:t>quan</a:t>
              </a:r>
              <a:r>
                <a:rPr lang="en-US" sz="3200" b="1" dirty="0">
                  <a:solidFill>
                    <a:srgbClr val="FF0066"/>
                  </a:solidFill>
                  <a:latin typeface="Cambria" panose="02040503050406030204" pitchFamily="18" charset="0"/>
                  <a:ea typeface="Cambria" panose="02040503050406030204" pitchFamily="18" charset="0"/>
                  <a:cs typeface="Times New Roman" pitchFamily="18" charset="0"/>
                </a:rPr>
                <a:t>.</a:t>
              </a:r>
            </a:p>
            <a:p>
              <a:pPr marL="0" marR="0" lvl="0" indent="0" algn="just" defTabSz="914400" rtl="0" eaLnBrk="1" fontAlgn="auto" latinLnBrk="0" hangingPunct="1">
                <a:lnSpc>
                  <a:spcPct val="100000"/>
                </a:lnSpc>
                <a:spcBef>
                  <a:spcPts val="240"/>
                </a:spcBef>
                <a:spcAft>
                  <a:spcPts val="240"/>
                </a:spcAft>
                <a:buClrTx/>
                <a:buSzTx/>
                <a:buFontTx/>
                <a:buNone/>
                <a:tabLst/>
                <a:defRPr/>
              </a:pPr>
              <a:endPar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pic>
        <p:nvPicPr>
          <p:cNvPr id="7" name="Picture 3">
            <a:extLst>
              <a:ext uri="{FF2B5EF4-FFF2-40B4-BE49-F238E27FC236}">
                <a16:creationId xmlns:a16="http://schemas.microsoft.com/office/drawing/2014/main" xmlns="" id="{5121A906-2867-FD7C-74A8-6E271A1ABD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7857" y="2820136"/>
            <a:ext cx="8379725" cy="3780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 7">
            <a:extLst>
              <a:ext uri="{FF2B5EF4-FFF2-40B4-BE49-F238E27FC236}">
                <a16:creationId xmlns:a16="http://schemas.microsoft.com/office/drawing/2014/main" xmlns="" id="{8FF16045-FB3F-409A-AD36-FB19F0AFC601}"/>
              </a:ext>
            </a:extLst>
          </p:cNvPr>
          <p:cNvGrpSpPr/>
          <p:nvPr/>
        </p:nvGrpSpPr>
        <p:grpSpPr>
          <a:xfrm>
            <a:off x="219456" y="1491175"/>
            <a:ext cx="10560995" cy="1308250"/>
            <a:chOff x="1280319" y="2057400"/>
            <a:chExt cx="13727970" cy="1980199"/>
          </a:xfrm>
        </p:grpSpPr>
        <p:sp>
          <p:nvSpPr>
            <p:cNvPr id="9" name="Rectangle 8">
              <a:extLst>
                <a:ext uri="{FF2B5EF4-FFF2-40B4-BE49-F238E27FC236}">
                  <a16:creationId xmlns:a16="http://schemas.microsoft.com/office/drawing/2014/main" xmlns="" id="{93BD4EDD-4205-71F6-2558-9DE0EC1E510C}"/>
                </a:ext>
              </a:extLst>
            </p:cNvPr>
            <p:cNvSpPr/>
            <p:nvPr/>
          </p:nvSpPr>
          <p:spPr>
            <a:xfrm>
              <a:off x="2588450" y="2407096"/>
              <a:ext cx="12419839" cy="1630503"/>
            </a:xfrm>
            <a:prstGeom prst="rect">
              <a:avLst/>
            </a:prstGeom>
          </p:spPr>
          <p:txBody>
            <a:bodyPr wrap="square">
              <a:spAutoFit/>
            </a:bodyPr>
            <a:lstStyle/>
            <a:p>
              <a:pPr algn="just"/>
              <a:r>
                <a:rPr lang="en-US" sz="3200" b="1" dirty="0" err="1">
                  <a:solidFill>
                    <a:schemeClr val="tx1">
                      <a:lumMod val="75000"/>
                      <a:lumOff val="25000"/>
                    </a:schemeClr>
                  </a:solidFill>
                  <a:latin typeface="Times New Roman" pitchFamily="18" charset="0"/>
                  <a:cs typeface="Times New Roman" pitchFamily="18" charset="0"/>
                </a:rPr>
                <a:t>Em</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sẽ</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ứng</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xử</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như</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thế</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nào</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khi</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nhìn</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thấy</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tình</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huống</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dưới</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đây</a:t>
              </a:r>
              <a:r>
                <a:rPr lang="en-US" sz="3200" b="1" dirty="0">
                  <a:solidFill>
                    <a:schemeClr val="tx1">
                      <a:lumMod val="75000"/>
                      <a:lumOff val="25000"/>
                    </a:schemeClr>
                  </a:solidFill>
                  <a:latin typeface="Times New Roman" pitchFamily="18" charset="0"/>
                  <a:cs typeface="Times New Roman" pitchFamily="18" charset="0"/>
                </a:rPr>
                <a:t>?</a:t>
              </a:r>
            </a:p>
          </p:txBody>
        </p:sp>
        <p:pic>
          <p:nvPicPr>
            <p:cNvPr id="10" name="Picture 2">
              <a:extLst>
                <a:ext uri="{FF2B5EF4-FFF2-40B4-BE49-F238E27FC236}">
                  <a16:creationId xmlns:a16="http://schemas.microsoft.com/office/drawing/2014/main" xmlns="" id="{1F5A3050-6627-D040-DE5A-8294EFFB9A43}"/>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445" b="22938" l="4952" r="17607">
                          <a14:foregroundMark x1="8941" y1="13481" x2="11004" y2="13280"/>
                          <a14:foregroundMark x1="11004" y1="13280" x2="13343" y2="15493"/>
                          <a14:foregroundMark x1="13480" y1="16298" x2="14580" y2="16298"/>
                        </a14:backgroundRemoval>
                      </a14:imgEffect>
                      <a14:imgEffect>
                        <a14:sharpenSoften amount="25000"/>
                      </a14:imgEffect>
                    </a14:imgLayer>
                  </a14:imgProps>
                </a:ext>
                <a:ext uri="{28A0092B-C50C-407E-A947-70E740481C1C}">
                  <a14:useLocalDpi xmlns:a14="http://schemas.microsoft.com/office/drawing/2010/main" val="0"/>
                </a:ext>
              </a:extLst>
            </a:blip>
            <a:srcRect l="5030" t="7659" r="82591" b="76975"/>
            <a:stretch/>
          </p:blipFill>
          <p:spPr bwMode="auto">
            <a:xfrm>
              <a:off x="1280319" y="2057400"/>
              <a:ext cx="1348491" cy="1221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28958947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F6F3C79F-5B61-FDF5-21C6-7D825A1F3CE8}"/>
              </a:ext>
            </a:extLst>
          </p:cNvPr>
          <p:cNvSpPr/>
          <p:nvPr/>
        </p:nvSpPr>
        <p:spPr bwMode="auto">
          <a:xfrm>
            <a:off x="219456" y="257175"/>
            <a:ext cx="11667744" cy="6372225"/>
          </a:xfrm>
          <a:prstGeom prst="roundRect">
            <a:avLst>
              <a:gd name="adj" fmla="val 13379"/>
            </a:avLst>
          </a:prstGeom>
          <a:ln w="57150">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grpSp>
        <p:nvGrpSpPr>
          <p:cNvPr id="3" name="Group 2">
            <a:extLst>
              <a:ext uri="{FF2B5EF4-FFF2-40B4-BE49-F238E27FC236}">
                <a16:creationId xmlns:a16="http://schemas.microsoft.com/office/drawing/2014/main" xmlns="" id="{2AA8E15F-7D26-EB66-7ACD-DB21368387F0}"/>
              </a:ext>
            </a:extLst>
          </p:cNvPr>
          <p:cNvGrpSpPr/>
          <p:nvPr/>
        </p:nvGrpSpPr>
        <p:grpSpPr>
          <a:xfrm>
            <a:off x="5778143" y="2320917"/>
            <a:ext cx="5942193" cy="3742258"/>
            <a:chOff x="605907" y="1907457"/>
            <a:chExt cx="3930767" cy="2075074"/>
          </a:xfrm>
          <a:effectLst>
            <a:outerShdw blurRad="50800" dist="38100" dir="2700000" algn="tl" rotWithShape="0">
              <a:prstClr val="black">
                <a:alpha val="40000"/>
              </a:prstClr>
            </a:outerShdw>
          </a:effectLst>
        </p:grpSpPr>
        <p:sp>
          <p:nvSpPr>
            <p:cNvPr id="5" name="Rectangle: Rounded Corners 4">
              <a:extLst>
                <a:ext uri="{FF2B5EF4-FFF2-40B4-BE49-F238E27FC236}">
                  <a16:creationId xmlns:a16="http://schemas.microsoft.com/office/drawing/2014/main" xmlns="" id="{0652ACCB-9776-A8E0-7CF7-95F1C6FE4891}"/>
                </a:ext>
              </a:extLst>
            </p:cNvPr>
            <p:cNvSpPr/>
            <p:nvPr/>
          </p:nvSpPr>
          <p:spPr>
            <a:xfrm>
              <a:off x="605907" y="1907457"/>
              <a:ext cx="3930767" cy="2075074"/>
            </a:xfrm>
            <a:prstGeom prst="roundRect">
              <a:avLst/>
            </a:prstGeom>
            <a:solidFill>
              <a:srgbClr val="FFFFCC"/>
            </a:solidFill>
            <a:ln w="38100">
              <a:solidFill>
                <a:srgbClr val="0099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字魂59号-创粗黑"/>
                <a:cs typeface="+mn-cs"/>
              </a:endParaRPr>
            </a:p>
          </p:txBody>
        </p:sp>
        <p:sp>
          <p:nvSpPr>
            <p:cNvPr id="6" name="TextBox 5">
              <a:extLst>
                <a:ext uri="{FF2B5EF4-FFF2-40B4-BE49-F238E27FC236}">
                  <a16:creationId xmlns:a16="http://schemas.microsoft.com/office/drawing/2014/main" xmlns="" id="{DB4CE7AD-94A7-847A-0788-502DF2E8A57A}"/>
                </a:ext>
              </a:extLst>
            </p:cNvPr>
            <p:cNvSpPr txBox="1"/>
            <p:nvPr/>
          </p:nvSpPr>
          <p:spPr>
            <a:xfrm>
              <a:off x="713682" y="1928329"/>
              <a:ext cx="3758581" cy="1786257"/>
            </a:xfrm>
            <a:prstGeom prst="rect">
              <a:avLst/>
            </a:prstGeom>
            <a:noFill/>
          </p:spPr>
          <p:txBody>
            <a:bodyPr wrap="square" rtlCol="0">
              <a:spAutoFit/>
            </a:bodyPr>
            <a:lstStyle/>
            <a:p>
              <a:pPr algn="just">
                <a:spcBef>
                  <a:spcPts val="240"/>
                </a:spcBef>
                <a:spcAft>
                  <a:spcPts val="240"/>
                </a:spcAft>
                <a:defRPr/>
              </a:pPr>
              <a:r>
                <a:rPr lang="nl-NL" sz="2800" b="1" dirty="0">
                  <a:solidFill>
                    <a:srgbClr val="0000CC"/>
                  </a:solidFill>
                  <a:latin typeface="Cambria" panose="02040503050406030204" pitchFamily="18" charset="0"/>
                  <a:ea typeface="Cambria" panose="02040503050406030204" pitchFamily="18" charset="0"/>
                  <a:cs typeface="Times New Roman" pitchFamily="18" charset="0"/>
                </a:rPr>
                <a:t>Đây là khu di tích, các bạn không nên trèo qua hàng rào để  chụp ảnh cùng hiện vật. Việc này có thể làm hỏng hóc, </a:t>
              </a:r>
              <a:r>
                <a:rPr lang="nl-NL" sz="2800" b="1" dirty="0" smtClean="0">
                  <a:solidFill>
                    <a:srgbClr val="0000CC"/>
                  </a:solidFill>
                  <a:latin typeface="Cambria" panose="02040503050406030204" pitchFamily="18" charset="0"/>
                  <a:ea typeface="Cambria" panose="02040503050406030204" pitchFamily="18" charset="0"/>
                  <a:cs typeface="Times New Roman" pitchFamily="18" charset="0"/>
                </a:rPr>
                <a:t>xước hiện </a:t>
              </a:r>
              <a:r>
                <a:rPr lang="nl-NL" sz="2800" b="1" dirty="0">
                  <a:solidFill>
                    <a:srgbClr val="0000CC"/>
                  </a:solidFill>
                  <a:latin typeface="Cambria" panose="02040503050406030204" pitchFamily="18" charset="0"/>
                  <a:ea typeface="Cambria" panose="02040503050406030204" pitchFamily="18" charset="0"/>
                  <a:cs typeface="Times New Roman" pitchFamily="18" charset="0"/>
                </a:rPr>
                <a:t>vật trong bảo tàng. Nếu muốn  thì có thể đứng ngoài hàng rào và chụp.</a:t>
              </a:r>
              <a:endParaRPr lang="en-US" sz="2800" b="1" dirty="0">
                <a:solidFill>
                  <a:srgbClr val="0000CC"/>
                </a:solidFill>
                <a:latin typeface="Cambria" panose="02040503050406030204" pitchFamily="18" charset="0"/>
                <a:ea typeface="Cambria" panose="02040503050406030204" pitchFamily="18" charset="0"/>
                <a:cs typeface="Times New Roman" pitchFamily="18" charset="0"/>
              </a:endParaRPr>
            </a:p>
            <a:p>
              <a:pPr marL="0" marR="0" lvl="0" indent="0" algn="just" defTabSz="914400" rtl="0" eaLnBrk="1" fontAlgn="auto" latinLnBrk="0" hangingPunct="1">
                <a:lnSpc>
                  <a:spcPct val="100000"/>
                </a:lnSpc>
                <a:spcBef>
                  <a:spcPts val="240"/>
                </a:spcBef>
                <a:spcAft>
                  <a:spcPts val="240"/>
                </a:spcAft>
                <a:buClrTx/>
                <a:buSzTx/>
                <a:buFontTx/>
                <a:buNone/>
                <a:tabLst/>
                <a:defRPr/>
              </a:pPr>
              <a:endParaRPr kumimoji="0" lang="en-US" sz="3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pic>
        <p:nvPicPr>
          <p:cNvPr id="7" name="Picture 3">
            <a:extLst>
              <a:ext uri="{FF2B5EF4-FFF2-40B4-BE49-F238E27FC236}">
                <a16:creationId xmlns:a16="http://schemas.microsoft.com/office/drawing/2014/main" xmlns="" id="{5121A906-2867-FD7C-74A8-6E271A1ABD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456" y="2320918"/>
            <a:ext cx="5476229" cy="3632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 7">
            <a:extLst>
              <a:ext uri="{FF2B5EF4-FFF2-40B4-BE49-F238E27FC236}">
                <a16:creationId xmlns:a16="http://schemas.microsoft.com/office/drawing/2014/main" xmlns="" id="{8FF16045-FB3F-409A-AD36-FB19F0AFC601}"/>
              </a:ext>
            </a:extLst>
          </p:cNvPr>
          <p:cNvGrpSpPr/>
          <p:nvPr/>
        </p:nvGrpSpPr>
        <p:grpSpPr>
          <a:xfrm>
            <a:off x="415479" y="567887"/>
            <a:ext cx="10716665" cy="1077218"/>
            <a:chOff x="1535124" y="659889"/>
            <a:chExt cx="13930322" cy="1630503"/>
          </a:xfrm>
        </p:grpSpPr>
        <p:sp>
          <p:nvSpPr>
            <p:cNvPr id="9" name="Rectangle 8">
              <a:extLst>
                <a:ext uri="{FF2B5EF4-FFF2-40B4-BE49-F238E27FC236}">
                  <a16:creationId xmlns:a16="http://schemas.microsoft.com/office/drawing/2014/main" xmlns="" id="{93BD4EDD-4205-71F6-2558-9DE0EC1E510C}"/>
                </a:ext>
              </a:extLst>
            </p:cNvPr>
            <p:cNvSpPr/>
            <p:nvPr/>
          </p:nvSpPr>
          <p:spPr>
            <a:xfrm>
              <a:off x="3045607" y="659889"/>
              <a:ext cx="12419839" cy="1630503"/>
            </a:xfrm>
            <a:prstGeom prst="rect">
              <a:avLst/>
            </a:prstGeom>
          </p:spPr>
          <p:txBody>
            <a:bodyPr wrap="square">
              <a:spAutoFit/>
            </a:bodyPr>
            <a:lstStyle/>
            <a:p>
              <a:pPr algn="just"/>
              <a:r>
                <a:rPr lang="en-US" sz="3200" b="1" dirty="0" err="1">
                  <a:solidFill>
                    <a:schemeClr val="tx1">
                      <a:lumMod val="75000"/>
                      <a:lumOff val="25000"/>
                    </a:schemeClr>
                  </a:solidFill>
                  <a:latin typeface="Times New Roman" pitchFamily="18" charset="0"/>
                  <a:cs typeface="Times New Roman" pitchFamily="18" charset="0"/>
                </a:rPr>
                <a:t>Em</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sẽ</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ứng</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xử</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như</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thế</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nào</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khi</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nhìn</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thấy</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tình</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huống</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dưới</a:t>
              </a:r>
              <a:r>
                <a:rPr lang="en-US" sz="3200" b="1" dirty="0">
                  <a:solidFill>
                    <a:schemeClr val="tx1">
                      <a:lumMod val="75000"/>
                      <a:lumOff val="25000"/>
                    </a:schemeClr>
                  </a:solidFill>
                  <a:latin typeface="Times New Roman" pitchFamily="18" charset="0"/>
                  <a:cs typeface="Times New Roman" pitchFamily="18" charset="0"/>
                </a:rPr>
                <a:t> </a:t>
              </a:r>
              <a:r>
                <a:rPr lang="en-US" sz="3200" b="1" dirty="0" err="1">
                  <a:solidFill>
                    <a:schemeClr val="tx1">
                      <a:lumMod val="75000"/>
                      <a:lumOff val="25000"/>
                    </a:schemeClr>
                  </a:solidFill>
                  <a:latin typeface="Times New Roman" pitchFamily="18" charset="0"/>
                  <a:cs typeface="Times New Roman" pitchFamily="18" charset="0"/>
                </a:rPr>
                <a:t>đây</a:t>
              </a:r>
              <a:r>
                <a:rPr lang="en-US" sz="3200" b="1" dirty="0">
                  <a:solidFill>
                    <a:schemeClr val="tx1">
                      <a:lumMod val="75000"/>
                      <a:lumOff val="25000"/>
                    </a:schemeClr>
                  </a:solidFill>
                  <a:latin typeface="Times New Roman" pitchFamily="18" charset="0"/>
                  <a:cs typeface="Times New Roman" pitchFamily="18" charset="0"/>
                </a:rPr>
                <a:t>?</a:t>
              </a:r>
            </a:p>
          </p:txBody>
        </p:sp>
        <p:pic>
          <p:nvPicPr>
            <p:cNvPr id="10" name="Picture 2">
              <a:extLst>
                <a:ext uri="{FF2B5EF4-FFF2-40B4-BE49-F238E27FC236}">
                  <a16:creationId xmlns:a16="http://schemas.microsoft.com/office/drawing/2014/main" xmlns="" id="{1F5A3050-6627-D040-DE5A-8294EFFB9A43}"/>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445" b="22938" l="4952" r="17607">
                          <a14:foregroundMark x1="8941" y1="13481" x2="11004" y2="13280"/>
                          <a14:foregroundMark x1="11004" y1="13280" x2="13343" y2="15493"/>
                          <a14:foregroundMark x1="13480" y1="16298" x2="14580" y2="16298"/>
                        </a14:backgroundRemoval>
                      </a14:imgEffect>
                      <a14:imgEffect>
                        <a14:sharpenSoften amount="25000"/>
                      </a14:imgEffect>
                    </a14:imgLayer>
                  </a14:imgProps>
                </a:ext>
                <a:ext uri="{28A0092B-C50C-407E-A947-70E740481C1C}">
                  <a14:useLocalDpi xmlns:a14="http://schemas.microsoft.com/office/drawing/2010/main" val="0"/>
                </a:ext>
              </a:extLst>
            </a:blip>
            <a:srcRect l="5030" t="7659" r="82591" b="76975"/>
            <a:stretch/>
          </p:blipFill>
          <p:spPr bwMode="auto">
            <a:xfrm>
              <a:off x="1535124" y="864513"/>
              <a:ext cx="1348491" cy="1221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417347857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图片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4013" y="4764"/>
            <a:ext cx="9096375" cy="486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AutoShape 9">
            <a:hlinkClick r:id="rId4" action="ppaction://hlinksldjump" highlightClick="1"/>
          </p:cNvPr>
          <p:cNvSpPr>
            <a:spLocks noChangeArrowheads="1"/>
          </p:cNvSpPr>
          <p:nvPr/>
        </p:nvSpPr>
        <p:spPr bwMode="auto">
          <a:xfrm>
            <a:off x="8077200" y="3124200"/>
            <a:ext cx="1295400" cy="585788"/>
          </a:xfrm>
          <a:prstGeom prst="actionButtonForwardNex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59号-创粗黑"/>
              <a:ea typeface="+mn-ea"/>
              <a:cs typeface="+mn-ea"/>
              <a:sym typeface="+mn-lt"/>
            </a:endParaRPr>
          </a:p>
        </p:txBody>
      </p:sp>
      <p:pic>
        <p:nvPicPr>
          <p:cNvPr id="16389" name="图片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7375" y="1360488"/>
            <a:ext cx="1963738"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xmlns="" id="{BDDEB29C-A60B-338B-7303-2EE31F854438}"/>
              </a:ext>
            </a:extLst>
          </p:cNvPr>
          <p:cNvPicPr>
            <a:picLocks noChangeAspect="1"/>
          </p:cNvPicPr>
          <p:nvPr/>
        </p:nvPicPr>
        <p:blipFill>
          <a:blip r:embed="rId6"/>
          <a:stretch>
            <a:fillRect/>
          </a:stretch>
        </p:blipFill>
        <p:spPr>
          <a:xfrm>
            <a:off x="2573503" y="1570107"/>
            <a:ext cx="6151397" cy="2139881"/>
          </a:xfrm>
          <a:prstGeom prst="rect">
            <a:avLst/>
          </a:prstGeom>
        </p:spPr>
      </p:pic>
    </p:spTree>
    <p:extLst>
      <p:ext uri="{BB962C8B-B14F-4D97-AF65-F5344CB8AC3E}">
        <p14:creationId xmlns:p14="http://schemas.microsoft.com/office/powerpoint/2010/main" val="245218449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图片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4013" y="4764"/>
            <a:ext cx="9096375" cy="486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AutoShape 9">
            <a:hlinkClick r:id="rId4" action="ppaction://hlinksldjump" highlightClick="1"/>
          </p:cNvPr>
          <p:cNvSpPr>
            <a:spLocks noChangeArrowheads="1"/>
          </p:cNvSpPr>
          <p:nvPr/>
        </p:nvSpPr>
        <p:spPr bwMode="auto">
          <a:xfrm>
            <a:off x="8077200" y="3124200"/>
            <a:ext cx="1295400" cy="585788"/>
          </a:xfrm>
          <a:prstGeom prst="actionButtonForwardNex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59号-创粗黑"/>
              <a:ea typeface="+mn-ea"/>
              <a:cs typeface="+mn-ea"/>
              <a:sym typeface="+mn-lt"/>
            </a:endParaRPr>
          </a:p>
        </p:txBody>
      </p:sp>
      <p:pic>
        <p:nvPicPr>
          <p:cNvPr id="16389" name="图片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7375" y="1360488"/>
            <a:ext cx="1963738"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xmlns="" id="{6568FE6C-E449-E5BD-8CF4-ACE7F2813361}"/>
              </a:ext>
            </a:extLst>
          </p:cNvPr>
          <p:cNvPicPr>
            <a:picLocks noChangeAspect="1"/>
          </p:cNvPicPr>
          <p:nvPr/>
        </p:nvPicPr>
        <p:blipFill>
          <a:blip r:embed="rId6"/>
          <a:stretch>
            <a:fillRect/>
          </a:stretch>
        </p:blipFill>
        <p:spPr>
          <a:xfrm>
            <a:off x="2902320" y="1589389"/>
            <a:ext cx="5239967" cy="1847248"/>
          </a:xfrm>
          <a:prstGeom prst="rect">
            <a:avLst/>
          </a:prstGeom>
        </p:spPr>
      </p:pic>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61443"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148611"/>
            <a:ext cx="3264851" cy="383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5"/>
          <a:stretch>
            <a:fillRect/>
          </a:stretch>
        </p:blipFill>
        <p:spPr>
          <a:xfrm>
            <a:off x="172193" y="1577728"/>
            <a:ext cx="12019807" cy="2026931"/>
          </a:xfrm>
          <a:prstGeom prst="rect">
            <a:avLst/>
          </a:prstGeom>
        </p:spPr>
      </p:pic>
    </p:spTree>
    <p:extLst>
      <p:ext uri="{BB962C8B-B14F-4D97-AF65-F5344CB8AC3E}">
        <p14:creationId xmlns:p14="http://schemas.microsoft.com/office/powerpoint/2010/main" val="164149162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bwMode="auto">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61443" name="图片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2800" y="3789363"/>
            <a:ext cx="2714625" cy="318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4" name="图片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59600" y="4765675"/>
            <a:ext cx="1573213" cy="189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34109" y="1893454"/>
            <a:ext cx="11757891" cy="1938992"/>
          </a:xfrm>
          <a:prstGeom prst="rect">
            <a:avLst/>
          </a:prstGeom>
          <a:noFill/>
        </p:spPr>
        <p:txBody>
          <a:bodyPr wrap="square" rtlCol="0">
            <a:spAutoFit/>
          </a:bodyPr>
          <a:lstStyle/>
          <a:p>
            <a:pPr algn="ctr"/>
            <a:r>
              <a:rPr lang="en-US" sz="6000" dirty="0" err="1" smtClean="0">
                <a:solidFill>
                  <a:srgbClr val="FA3C3C"/>
                </a:solidFill>
              </a:rPr>
              <a:t>Trân</a:t>
            </a:r>
            <a:r>
              <a:rPr lang="en-US" sz="6000" dirty="0" smtClean="0">
                <a:solidFill>
                  <a:srgbClr val="FA3C3C"/>
                </a:solidFill>
              </a:rPr>
              <a:t> </a:t>
            </a:r>
            <a:r>
              <a:rPr lang="en-US" sz="6000" dirty="0" err="1" smtClean="0">
                <a:solidFill>
                  <a:srgbClr val="FA3C3C"/>
                </a:solidFill>
              </a:rPr>
              <a:t>trọng</a:t>
            </a:r>
            <a:r>
              <a:rPr lang="en-US" sz="6000" dirty="0" smtClean="0">
                <a:solidFill>
                  <a:srgbClr val="FA3C3C"/>
                </a:solidFill>
              </a:rPr>
              <a:t> </a:t>
            </a:r>
            <a:r>
              <a:rPr lang="en-US" sz="6000" dirty="0" err="1" smtClean="0">
                <a:solidFill>
                  <a:srgbClr val="FA3C3C"/>
                </a:solidFill>
              </a:rPr>
              <a:t>cảm</a:t>
            </a:r>
            <a:r>
              <a:rPr lang="en-US" sz="6000" dirty="0" smtClean="0">
                <a:solidFill>
                  <a:srgbClr val="FA3C3C"/>
                </a:solidFill>
              </a:rPr>
              <a:t> </a:t>
            </a:r>
            <a:r>
              <a:rPr lang="en-US" sz="6000" dirty="0" err="1" smtClean="0">
                <a:solidFill>
                  <a:srgbClr val="FA3C3C"/>
                </a:solidFill>
              </a:rPr>
              <a:t>ơn</a:t>
            </a:r>
            <a:r>
              <a:rPr lang="en-US" sz="6000" dirty="0" smtClean="0">
                <a:solidFill>
                  <a:srgbClr val="FA3C3C"/>
                </a:solidFill>
              </a:rPr>
              <a:t> </a:t>
            </a:r>
            <a:r>
              <a:rPr lang="en-US" sz="6000" dirty="0" err="1" smtClean="0">
                <a:solidFill>
                  <a:srgbClr val="FA3C3C"/>
                </a:solidFill>
              </a:rPr>
              <a:t>quý</a:t>
            </a:r>
            <a:r>
              <a:rPr lang="en-US" sz="6000" dirty="0" smtClean="0">
                <a:solidFill>
                  <a:srgbClr val="FA3C3C"/>
                </a:solidFill>
              </a:rPr>
              <a:t> </a:t>
            </a:r>
            <a:r>
              <a:rPr lang="en-US" sz="6000" dirty="0" err="1" smtClean="0">
                <a:solidFill>
                  <a:srgbClr val="FA3C3C"/>
                </a:solidFill>
              </a:rPr>
              <a:t>thầy</a:t>
            </a:r>
            <a:r>
              <a:rPr lang="en-US" sz="6000" dirty="0" smtClean="0">
                <a:solidFill>
                  <a:srgbClr val="FA3C3C"/>
                </a:solidFill>
              </a:rPr>
              <a:t> </a:t>
            </a:r>
            <a:r>
              <a:rPr lang="en-US" sz="6000" dirty="0" err="1" smtClean="0">
                <a:solidFill>
                  <a:srgbClr val="FA3C3C"/>
                </a:solidFill>
              </a:rPr>
              <a:t>cô</a:t>
            </a:r>
            <a:r>
              <a:rPr lang="en-US" sz="6000" dirty="0" smtClean="0">
                <a:solidFill>
                  <a:srgbClr val="FA3C3C"/>
                </a:solidFill>
              </a:rPr>
              <a:t>!</a:t>
            </a:r>
          </a:p>
          <a:p>
            <a:pPr algn="ctr"/>
            <a:r>
              <a:rPr lang="en-US" sz="6000" dirty="0" err="1" smtClean="0">
                <a:solidFill>
                  <a:srgbClr val="FA3C3C"/>
                </a:solidFill>
              </a:rPr>
              <a:t>Và</a:t>
            </a:r>
            <a:r>
              <a:rPr lang="en-US" sz="6000" dirty="0" smtClean="0">
                <a:solidFill>
                  <a:srgbClr val="FA3C3C"/>
                </a:solidFill>
              </a:rPr>
              <a:t> </a:t>
            </a:r>
            <a:r>
              <a:rPr lang="en-US" sz="6000" dirty="0" err="1" smtClean="0">
                <a:solidFill>
                  <a:srgbClr val="FA3C3C"/>
                </a:solidFill>
              </a:rPr>
              <a:t>các</a:t>
            </a:r>
            <a:r>
              <a:rPr lang="en-US" sz="6000" dirty="0" smtClean="0">
                <a:solidFill>
                  <a:srgbClr val="FA3C3C"/>
                </a:solidFill>
              </a:rPr>
              <a:t> con </a:t>
            </a:r>
            <a:r>
              <a:rPr lang="en-US" sz="6000" dirty="0" err="1" smtClean="0">
                <a:solidFill>
                  <a:srgbClr val="FA3C3C"/>
                </a:solidFill>
              </a:rPr>
              <a:t>học</a:t>
            </a:r>
            <a:r>
              <a:rPr lang="en-US" sz="6000" dirty="0" smtClean="0">
                <a:solidFill>
                  <a:srgbClr val="FA3C3C"/>
                </a:solidFill>
              </a:rPr>
              <a:t> </a:t>
            </a:r>
            <a:r>
              <a:rPr lang="en-US" sz="6000" dirty="0" err="1" smtClean="0">
                <a:solidFill>
                  <a:srgbClr val="FA3C3C"/>
                </a:solidFill>
              </a:rPr>
              <a:t>sinh</a:t>
            </a:r>
            <a:r>
              <a:rPr lang="en-US" sz="6000" dirty="0" smtClean="0">
                <a:solidFill>
                  <a:srgbClr val="FA3C3C"/>
                </a:solidFill>
              </a:rPr>
              <a:t>!</a:t>
            </a:r>
            <a:endParaRPr lang="en-US" sz="6000" dirty="0">
              <a:solidFill>
                <a:srgbClr val="FA3C3C"/>
              </a:solidFill>
            </a:endParaRPr>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图片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4013" y="4764"/>
            <a:ext cx="9096375" cy="486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AutoShape 9">
            <a:hlinkClick r:id="rId6" action="ppaction://hlinksldjump" highlightClick="1"/>
          </p:cNvPr>
          <p:cNvSpPr>
            <a:spLocks noChangeArrowheads="1"/>
          </p:cNvSpPr>
          <p:nvPr/>
        </p:nvSpPr>
        <p:spPr bwMode="auto">
          <a:xfrm>
            <a:off x="8077200" y="3124200"/>
            <a:ext cx="1295400" cy="585788"/>
          </a:xfrm>
          <a:prstGeom prst="actionButtonForwardNex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字魂59号-创粗黑"/>
              <a:ea typeface="+mn-ea"/>
              <a:cs typeface="+mn-ea"/>
              <a:sym typeface="+mn-lt"/>
            </a:endParaRPr>
          </a:p>
        </p:txBody>
      </p:sp>
      <p:pic>
        <p:nvPicPr>
          <p:cNvPr id="16389" name="图片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07375" y="1360488"/>
            <a:ext cx="1963738"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xmlns="" id="{6568FE6C-E449-E5BD-8CF4-ACE7F2813361}"/>
              </a:ext>
            </a:extLst>
          </p:cNvPr>
          <p:cNvPicPr>
            <a:picLocks noChangeAspect="1"/>
          </p:cNvPicPr>
          <p:nvPr/>
        </p:nvPicPr>
        <p:blipFill>
          <a:blip r:embed="rId8"/>
          <a:stretch>
            <a:fillRect/>
          </a:stretch>
        </p:blipFill>
        <p:spPr>
          <a:xfrm>
            <a:off x="2902320" y="1589389"/>
            <a:ext cx="5239967" cy="1847248"/>
          </a:xfrm>
          <a:prstGeom prst="rect">
            <a:avLst/>
          </a:prstGeom>
        </p:spPr>
      </p:pic>
      <p:pic>
        <p:nvPicPr>
          <p:cNvPr id="3" name="ĐẤT NƯƠC TƯƠI ĐẸP SAO KARAOKE, BEAT ĐẤT NƯỚC TƯƠI ĐẸP SAO (online-video-cutter.com)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400290" y="233351"/>
            <a:ext cx="12192000" cy="6184900"/>
          </a:xfrm>
          <a:prstGeom prst="rect">
            <a:avLst/>
          </a:prstGeom>
        </p:spPr>
      </p:pic>
    </p:spTree>
    <p:extLst>
      <p:ext uri="{BB962C8B-B14F-4D97-AF65-F5344CB8AC3E}">
        <p14:creationId xmlns:p14="http://schemas.microsoft.com/office/powerpoint/2010/main" val="197584502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87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0073040"/>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4013" y="4764"/>
            <a:ext cx="9096375" cy="486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7375" y="1360488"/>
            <a:ext cx="1963738"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 xmlns:a16="http://schemas.microsoft.com/office/drawing/2014/main" id="{46B2E0E6-AE33-54B2-70DF-EFCF33E726B9}"/>
              </a:ext>
            </a:extLst>
          </p:cNvPr>
          <p:cNvPicPr>
            <a:picLocks noChangeAspect="1"/>
          </p:cNvPicPr>
          <p:nvPr/>
        </p:nvPicPr>
        <p:blipFill>
          <a:blip r:embed="rId4"/>
          <a:stretch>
            <a:fillRect/>
          </a:stretch>
        </p:blipFill>
        <p:spPr>
          <a:xfrm>
            <a:off x="2790335" y="1586346"/>
            <a:ext cx="5524850" cy="1801524"/>
          </a:xfrm>
          <a:prstGeom prst="rect">
            <a:avLst/>
          </a:prstGeom>
        </p:spPr>
      </p:pic>
    </p:spTree>
    <p:extLst>
      <p:ext uri="{BB962C8B-B14F-4D97-AF65-F5344CB8AC3E}">
        <p14:creationId xmlns:p14="http://schemas.microsoft.com/office/powerpoint/2010/main" val="938312192"/>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9896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605227942638145024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2677"/>
            <a:ext cx="12192000" cy="6852646"/>
          </a:xfrm>
          <a:prstGeom prst="rect">
            <a:avLst/>
          </a:prstGeom>
        </p:spPr>
      </p:pic>
    </p:spTree>
    <p:extLst>
      <p:ext uri="{BB962C8B-B14F-4D97-AF65-F5344CB8AC3E}">
        <p14:creationId xmlns:p14="http://schemas.microsoft.com/office/powerpoint/2010/main" val="382753266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2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4174481"/>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F6F3C79F-5B61-FDF5-21C6-7D825A1F3CE8}"/>
              </a:ext>
            </a:extLst>
          </p:cNvPr>
          <p:cNvSpPr/>
          <p:nvPr/>
        </p:nvSpPr>
        <p:spPr bwMode="auto">
          <a:xfrm>
            <a:off x="85725" y="257175"/>
            <a:ext cx="11801475" cy="6372225"/>
          </a:xfrm>
          <a:prstGeom prst="roundRect">
            <a:avLst>
              <a:gd name="adj" fmla="val 13379"/>
            </a:avLst>
          </a:prstGeom>
          <a:ln w="57150">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7" name="Rectangle: Rounded Corners 6">
            <a:extLst>
              <a:ext uri="{FF2B5EF4-FFF2-40B4-BE49-F238E27FC236}">
                <a16:creationId xmlns:a16="http://schemas.microsoft.com/office/drawing/2014/main" xmlns="" id="{4EE49E1E-6259-8571-8790-FC709DA6AF9F}"/>
              </a:ext>
            </a:extLst>
          </p:cNvPr>
          <p:cNvSpPr/>
          <p:nvPr/>
        </p:nvSpPr>
        <p:spPr>
          <a:xfrm>
            <a:off x="789621" y="285040"/>
            <a:ext cx="10393680" cy="1114425"/>
          </a:xfrm>
          <a:custGeom>
            <a:avLst/>
            <a:gdLst>
              <a:gd name="connsiteX0" fmla="*/ 0 w 10393680"/>
              <a:gd name="connsiteY0" fmla="*/ 185741 h 1114425"/>
              <a:gd name="connsiteX1" fmla="*/ 185741 w 10393680"/>
              <a:gd name="connsiteY1" fmla="*/ 0 h 1114425"/>
              <a:gd name="connsiteX2" fmla="*/ 553222 w 10393680"/>
              <a:gd name="connsiteY2" fmla="*/ 0 h 1114425"/>
              <a:gd name="connsiteX3" fmla="*/ 1020924 w 10393680"/>
              <a:gd name="connsiteY3" fmla="*/ 0 h 1114425"/>
              <a:gd name="connsiteX4" fmla="*/ 1789293 w 10393680"/>
              <a:gd name="connsiteY4" fmla="*/ 0 h 1114425"/>
              <a:gd name="connsiteX5" fmla="*/ 2657883 w 10393680"/>
              <a:gd name="connsiteY5" fmla="*/ 0 h 1114425"/>
              <a:gd name="connsiteX6" fmla="*/ 3125586 w 10393680"/>
              <a:gd name="connsiteY6" fmla="*/ 0 h 1114425"/>
              <a:gd name="connsiteX7" fmla="*/ 3893954 w 10393680"/>
              <a:gd name="connsiteY7" fmla="*/ 0 h 1114425"/>
              <a:gd name="connsiteX8" fmla="*/ 4662323 w 10393680"/>
              <a:gd name="connsiteY8" fmla="*/ 0 h 1114425"/>
              <a:gd name="connsiteX9" fmla="*/ 5330469 w 10393680"/>
              <a:gd name="connsiteY9" fmla="*/ 0 h 1114425"/>
              <a:gd name="connsiteX10" fmla="*/ 5898394 w 10393680"/>
              <a:gd name="connsiteY10" fmla="*/ 0 h 1114425"/>
              <a:gd name="connsiteX11" fmla="*/ 6366096 w 10393680"/>
              <a:gd name="connsiteY11" fmla="*/ 0 h 1114425"/>
              <a:gd name="connsiteX12" fmla="*/ 7134465 w 10393680"/>
              <a:gd name="connsiteY12" fmla="*/ 0 h 1114425"/>
              <a:gd name="connsiteX13" fmla="*/ 7902833 w 10393680"/>
              <a:gd name="connsiteY13" fmla="*/ 0 h 1114425"/>
              <a:gd name="connsiteX14" fmla="*/ 8270314 w 10393680"/>
              <a:gd name="connsiteY14" fmla="*/ 0 h 1114425"/>
              <a:gd name="connsiteX15" fmla="*/ 8738017 w 10393680"/>
              <a:gd name="connsiteY15" fmla="*/ 0 h 1114425"/>
              <a:gd name="connsiteX16" fmla="*/ 9305941 w 10393680"/>
              <a:gd name="connsiteY16" fmla="*/ 0 h 1114425"/>
              <a:gd name="connsiteX17" fmla="*/ 10207939 w 10393680"/>
              <a:gd name="connsiteY17" fmla="*/ 0 h 1114425"/>
              <a:gd name="connsiteX18" fmla="*/ 10393680 w 10393680"/>
              <a:gd name="connsiteY18" fmla="*/ 185741 h 1114425"/>
              <a:gd name="connsiteX19" fmla="*/ 10393680 w 10393680"/>
              <a:gd name="connsiteY19" fmla="*/ 542354 h 1114425"/>
              <a:gd name="connsiteX20" fmla="*/ 10393680 w 10393680"/>
              <a:gd name="connsiteY20" fmla="*/ 928684 h 1114425"/>
              <a:gd name="connsiteX21" fmla="*/ 10207939 w 10393680"/>
              <a:gd name="connsiteY21" fmla="*/ 1114425 h 1114425"/>
              <a:gd name="connsiteX22" fmla="*/ 9439570 w 10393680"/>
              <a:gd name="connsiteY22" fmla="*/ 1114425 h 1114425"/>
              <a:gd name="connsiteX23" fmla="*/ 8771424 w 10393680"/>
              <a:gd name="connsiteY23" fmla="*/ 1114425 h 1114425"/>
              <a:gd name="connsiteX24" fmla="*/ 8103277 w 10393680"/>
              <a:gd name="connsiteY24" fmla="*/ 1114425 h 1114425"/>
              <a:gd name="connsiteX25" fmla="*/ 7635575 w 10393680"/>
              <a:gd name="connsiteY25" fmla="*/ 1114425 h 1114425"/>
              <a:gd name="connsiteX26" fmla="*/ 6766984 w 10393680"/>
              <a:gd name="connsiteY26" fmla="*/ 1114425 h 1114425"/>
              <a:gd name="connsiteX27" fmla="*/ 5898394 w 10393680"/>
              <a:gd name="connsiteY27" fmla="*/ 1114425 h 1114425"/>
              <a:gd name="connsiteX28" fmla="*/ 5230247 w 10393680"/>
              <a:gd name="connsiteY28" fmla="*/ 1114425 h 1114425"/>
              <a:gd name="connsiteX29" fmla="*/ 4662323 w 10393680"/>
              <a:gd name="connsiteY29" fmla="*/ 1114425 h 1114425"/>
              <a:gd name="connsiteX30" fmla="*/ 4094398 w 10393680"/>
              <a:gd name="connsiteY30" fmla="*/ 1114425 h 1114425"/>
              <a:gd name="connsiteX31" fmla="*/ 3326030 w 10393680"/>
              <a:gd name="connsiteY31" fmla="*/ 1114425 h 1114425"/>
              <a:gd name="connsiteX32" fmla="*/ 2457439 w 10393680"/>
              <a:gd name="connsiteY32" fmla="*/ 1114425 h 1114425"/>
              <a:gd name="connsiteX33" fmla="*/ 1889515 w 10393680"/>
              <a:gd name="connsiteY33" fmla="*/ 1114425 h 1114425"/>
              <a:gd name="connsiteX34" fmla="*/ 1321590 w 10393680"/>
              <a:gd name="connsiteY34" fmla="*/ 1114425 h 1114425"/>
              <a:gd name="connsiteX35" fmla="*/ 185741 w 10393680"/>
              <a:gd name="connsiteY35" fmla="*/ 1114425 h 1114425"/>
              <a:gd name="connsiteX36" fmla="*/ 0 w 10393680"/>
              <a:gd name="connsiteY36" fmla="*/ 928684 h 1114425"/>
              <a:gd name="connsiteX37" fmla="*/ 0 w 10393680"/>
              <a:gd name="connsiteY37" fmla="*/ 572071 h 1114425"/>
              <a:gd name="connsiteX38" fmla="*/ 0 w 10393680"/>
              <a:gd name="connsiteY38" fmla="*/ 185741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393680" h="1114425" fill="none" extrusionOk="0">
                <a:moveTo>
                  <a:pt x="0" y="185741"/>
                </a:moveTo>
                <a:cubicBezTo>
                  <a:pt x="2189" y="82381"/>
                  <a:pt x="76034" y="-6542"/>
                  <a:pt x="185741" y="0"/>
                </a:cubicBezTo>
                <a:cubicBezTo>
                  <a:pt x="264451" y="-14697"/>
                  <a:pt x="467883" y="-6724"/>
                  <a:pt x="553222" y="0"/>
                </a:cubicBezTo>
                <a:cubicBezTo>
                  <a:pt x="638561" y="6724"/>
                  <a:pt x="890866" y="-7806"/>
                  <a:pt x="1020924" y="0"/>
                </a:cubicBezTo>
                <a:cubicBezTo>
                  <a:pt x="1150982" y="7806"/>
                  <a:pt x="1585079" y="28017"/>
                  <a:pt x="1789293" y="0"/>
                </a:cubicBezTo>
                <a:cubicBezTo>
                  <a:pt x="1993507" y="-28017"/>
                  <a:pt x="2325179" y="-6594"/>
                  <a:pt x="2657883" y="0"/>
                </a:cubicBezTo>
                <a:cubicBezTo>
                  <a:pt x="2990587" y="6594"/>
                  <a:pt x="2932980" y="18719"/>
                  <a:pt x="3125586" y="0"/>
                </a:cubicBezTo>
                <a:cubicBezTo>
                  <a:pt x="3318192" y="-18719"/>
                  <a:pt x="3621457" y="-32805"/>
                  <a:pt x="3893954" y="0"/>
                </a:cubicBezTo>
                <a:cubicBezTo>
                  <a:pt x="4166451" y="32805"/>
                  <a:pt x="4479599" y="-26552"/>
                  <a:pt x="4662323" y="0"/>
                </a:cubicBezTo>
                <a:cubicBezTo>
                  <a:pt x="4845047" y="26552"/>
                  <a:pt x="5122708" y="-20010"/>
                  <a:pt x="5330469" y="0"/>
                </a:cubicBezTo>
                <a:cubicBezTo>
                  <a:pt x="5538230" y="20010"/>
                  <a:pt x="5694831" y="1940"/>
                  <a:pt x="5898394" y="0"/>
                </a:cubicBezTo>
                <a:cubicBezTo>
                  <a:pt x="6101958" y="-1940"/>
                  <a:pt x="6142489" y="-15488"/>
                  <a:pt x="6366096" y="0"/>
                </a:cubicBezTo>
                <a:cubicBezTo>
                  <a:pt x="6589703" y="15488"/>
                  <a:pt x="6968370" y="25443"/>
                  <a:pt x="7134465" y="0"/>
                </a:cubicBezTo>
                <a:cubicBezTo>
                  <a:pt x="7300560" y="-25443"/>
                  <a:pt x="7642248" y="-15987"/>
                  <a:pt x="7902833" y="0"/>
                </a:cubicBezTo>
                <a:cubicBezTo>
                  <a:pt x="8163418" y="15987"/>
                  <a:pt x="8176306" y="4788"/>
                  <a:pt x="8270314" y="0"/>
                </a:cubicBezTo>
                <a:cubicBezTo>
                  <a:pt x="8364322" y="-4788"/>
                  <a:pt x="8532181" y="-2646"/>
                  <a:pt x="8738017" y="0"/>
                </a:cubicBezTo>
                <a:cubicBezTo>
                  <a:pt x="8943853" y="2646"/>
                  <a:pt x="9076922" y="-4204"/>
                  <a:pt x="9305941" y="0"/>
                </a:cubicBezTo>
                <a:cubicBezTo>
                  <a:pt x="9534960" y="4204"/>
                  <a:pt x="9836421" y="-10313"/>
                  <a:pt x="10207939" y="0"/>
                </a:cubicBezTo>
                <a:cubicBezTo>
                  <a:pt x="10308645" y="-5251"/>
                  <a:pt x="10407310" y="72581"/>
                  <a:pt x="10393680" y="185741"/>
                </a:cubicBezTo>
                <a:cubicBezTo>
                  <a:pt x="10387336" y="333491"/>
                  <a:pt x="10411260" y="372512"/>
                  <a:pt x="10393680" y="542354"/>
                </a:cubicBezTo>
                <a:cubicBezTo>
                  <a:pt x="10376100" y="712196"/>
                  <a:pt x="10400914" y="763668"/>
                  <a:pt x="10393680" y="928684"/>
                </a:cubicBezTo>
                <a:cubicBezTo>
                  <a:pt x="10396152" y="1050657"/>
                  <a:pt x="10313004" y="1110602"/>
                  <a:pt x="10207939" y="1114425"/>
                </a:cubicBezTo>
                <a:cubicBezTo>
                  <a:pt x="9930548" y="1126157"/>
                  <a:pt x="9724974" y="1134192"/>
                  <a:pt x="9439570" y="1114425"/>
                </a:cubicBezTo>
                <a:cubicBezTo>
                  <a:pt x="9154166" y="1094658"/>
                  <a:pt x="9061770" y="1120343"/>
                  <a:pt x="8771424" y="1114425"/>
                </a:cubicBezTo>
                <a:cubicBezTo>
                  <a:pt x="8481078" y="1108507"/>
                  <a:pt x="8427940" y="1109527"/>
                  <a:pt x="8103277" y="1114425"/>
                </a:cubicBezTo>
                <a:cubicBezTo>
                  <a:pt x="7778614" y="1119323"/>
                  <a:pt x="7766398" y="1117610"/>
                  <a:pt x="7635575" y="1114425"/>
                </a:cubicBezTo>
                <a:cubicBezTo>
                  <a:pt x="7504752" y="1111240"/>
                  <a:pt x="7060821" y="1096584"/>
                  <a:pt x="6766984" y="1114425"/>
                </a:cubicBezTo>
                <a:cubicBezTo>
                  <a:pt x="6473147" y="1132266"/>
                  <a:pt x="6119790" y="1077306"/>
                  <a:pt x="5898394" y="1114425"/>
                </a:cubicBezTo>
                <a:cubicBezTo>
                  <a:pt x="5676998" y="1151545"/>
                  <a:pt x="5525828" y="1091490"/>
                  <a:pt x="5230247" y="1114425"/>
                </a:cubicBezTo>
                <a:cubicBezTo>
                  <a:pt x="4934666" y="1137360"/>
                  <a:pt x="4840374" y="1110923"/>
                  <a:pt x="4662323" y="1114425"/>
                </a:cubicBezTo>
                <a:cubicBezTo>
                  <a:pt x="4484272" y="1117927"/>
                  <a:pt x="4271593" y="1108252"/>
                  <a:pt x="4094398" y="1114425"/>
                </a:cubicBezTo>
                <a:cubicBezTo>
                  <a:pt x="3917204" y="1120598"/>
                  <a:pt x="3622590" y="1086697"/>
                  <a:pt x="3326030" y="1114425"/>
                </a:cubicBezTo>
                <a:cubicBezTo>
                  <a:pt x="3029470" y="1142153"/>
                  <a:pt x="2701588" y="1088878"/>
                  <a:pt x="2457439" y="1114425"/>
                </a:cubicBezTo>
                <a:cubicBezTo>
                  <a:pt x="2213290" y="1139972"/>
                  <a:pt x="2142368" y="1095763"/>
                  <a:pt x="1889515" y="1114425"/>
                </a:cubicBezTo>
                <a:cubicBezTo>
                  <a:pt x="1636662" y="1133087"/>
                  <a:pt x="1554087" y="1123277"/>
                  <a:pt x="1321590" y="1114425"/>
                </a:cubicBezTo>
                <a:cubicBezTo>
                  <a:pt x="1089093" y="1105573"/>
                  <a:pt x="655374" y="1167167"/>
                  <a:pt x="185741" y="1114425"/>
                </a:cubicBezTo>
                <a:cubicBezTo>
                  <a:pt x="97864" y="1107294"/>
                  <a:pt x="865" y="1016570"/>
                  <a:pt x="0" y="928684"/>
                </a:cubicBezTo>
                <a:cubicBezTo>
                  <a:pt x="-8575" y="770083"/>
                  <a:pt x="-12850" y="712916"/>
                  <a:pt x="0" y="572071"/>
                </a:cubicBezTo>
                <a:cubicBezTo>
                  <a:pt x="12850" y="431226"/>
                  <a:pt x="-4741" y="361908"/>
                  <a:pt x="0" y="185741"/>
                </a:cubicBezTo>
                <a:close/>
              </a:path>
              <a:path w="10393680" h="1114425" stroke="0" extrusionOk="0">
                <a:moveTo>
                  <a:pt x="0" y="185741"/>
                </a:moveTo>
                <a:cubicBezTo>
                  <a:pt x="5515" y="76743"/>
                  <a:pt x="70987" y="-3816"/>
                  <a:pt x="185741" y="0"/>
                </a:cubicBezTo>
                <a:cubicBezTo>
                  <a:pt x="307170" y="10851"/>
                  <a:pt x="395314" y="-5763"/>
                  <a:pt x="553222" y="0"/>
                </a:cubicBezTo>
                <a:cubicBezTo>
                  <a:pt x="711130" y="5763"/>
                  <a:pt x="844346" y="-14920"/>
                  <a:pt x="920702" y="0"/>
                </a:cubicBezTo>
                <a:cubicBezTo>
                  <a:pt x="997058" y="14920"/>
                  <a:pt x="1479580" y="30811"/>
                  <a:pt x="1789293" y="0"/>
                </a:cubicBezTo>
                <a:cubicBezTo>
                  <a:pt x="2099006" y="-30811"/>
                  <a:pt x="2284075" y="21489"/>
                  <a:pt x="2457439" y="0"/>
                </a:cubicBezTo>
                <a:cubicBezTo>
                  <a:pt x="2630803" y="-21489"/>
                  <a:pt x="2700914" y="-5411"/>
                  <a:pt x="2925142" y="0"/>
                </a:cubicBezTo>
                <a:cubicBezTo>
                  <a:pt x="3149370" y="5411"/>
                  <a:pt x="3188613" y="20912"/>
                  <a:pt x="3392844" y="0"/>
                </a:cubicBezTo>
                <a:cubicBezTo>
                  <a:pt x="3597075" y="-20912"/>
                  <a:pt x="3677697" y="-13100"/>
                  <a:pt x="3960769" y="0"/>
                </a:cubicBezTo>
                <a:cubicBezTo>
                  <a:pt x="4243842" y="13100"/>
                  <a:pt x="4438995" y="777"/>
                  <a:pt x="4729137" y="0"/>
                </a:cubicBezTo>
                <a:cubicBezTo>
                  <a:pt x="5019279" y="-777"/>
                  <a:pt x="5121647" y="-14317"/>
                  <a:pt x="5497506" y="0"/>
                </a:cubicBezTo>
                <a:cubicBezTo>
                  <a:pt x="5873365" y="14317"/>
                  <a:pt x="5916050" y="-10988"/>
                  <a:pt x="6165652" y="0"/>
                </a:cubicBezTo>
                <a:cubicBezTo>
                  <a:pt x="6415254" y="10988"/>
                  <a:pt x="6417781" y="3684"/>
                  <a:pt x="6633355" y="0"/>
                </a:cubicBezTo>
                <a:cubicBezTo>
                  <a:pt x="6848929" y="-3684"/>
                  <a:pt x="6918953" y="-16658"/>
                  <a:pt x="7101058" y="0"/>
                </a:cubicBezTo>
                <a:cubicBezTo>
                  <a:pt x="7283163" y="16658"/>
                  <a:pt x="7608048" y="-26949"/>
                  <a:pt x="7769204" y="0"/>
                </a:cubicBezTo>
                <a:cubicBezTo>
                  <a:pt x="7930360" y="26949"/>
                  <a:pt x="8293825" y="-768"/>
                  <a:pt x="8537573" y="0"/>
                </a:cubicBezTo>
                <a:cubicBezTo>
                  <a:pt x="8781321" y="768"/>
                  <a:pt x="8793124" y="-14503"/>
                  <a:pt x="9005275" y="0"/>
                </a:cubicBezTo>
                <a:cubicBezTo>
                  <a:pt x="9217426" y="14503"/>
                  <a:pt x="9620025" y="-55750"/>
                  <a:pt x="10207939" y="0"/>
                </a:cubicBezTo>
                <a:cubicBezTo>
                  <a:pt x="10325960" y="19393"/>
                  <a:pt x="10414742" y="75508"/>
                  <a:pt x="10393680" y="185741"/>
                </a:cubicBezTo>
                <a:cubicBezTo>
                  <a:pt x="10388543" y="291620"/>
                  <a:pt x="10387367" y="438866"/>
                  <a:pt x="10393680" y="549783"/>
                </a:cubicBezTo>
                <a:cubicBezTo>
                  <a:pt x="10399993" y="660700"/>
                  <a:pt x="10392260" y="776421"/>
                  <a:pt x="10393680" y="928684"/>
                </a:cubicBezTo>
                <a:cubicBezTo>
                  <a:pt x="10406316" y="1043315"/>
                  <a:pt x="10306551" y="1120310"/>
                  <a:pt x="10207939" y="1114425"/>
                </a:cubicBezTo>
                <a:cubicBezTo>
                  <a:pt x="9953571" y="1084467"/>
                  <a:pt x="9618257" y="1121389"/>
                  <a:pt x="9439570" y="1114425"/>
                </a:cubicBezTo>
                <a:cubicBezTo>
                  <a:pt x="9260883" y="1107461"/>
                  <a:pt x="8873194" y="1136082"/>
                  <a:pt x="8671202" y="1114425"/>
                </a:cubicBezTo>
                <a:cubicBezTo>
                  <a:pt x="8469210" y="1092768"/>
                  <a:pt x="8317864" y="1118600"/>
                  <a:pt x="8103277" y="1114425"/>
                </a:cubicBezTo>
                <a:cubicBezTo>
                  <a:pt x="7888691" y="1110250"/>
                  <a:pt x="7764188" y="1133376"/>
                  <a:pt x="7535353" y="1114425"/>
                </a:cubicBezTo>
                <a:cubicBezTo>
                  <a:pt x="7306518" y="1095474"/>
                  <a:pt x="7258657" y="1106267"/>
                  <a:pt x="7167872" y="1114425"/>
                </a:cubicBezTo>
                <a:cubicBezTo>
                  <a:pt x="7077087" y="1122583"/>
                  <a:pt x="6813687" y="1120409"/>
                  <a:pt x="6700170" y="1114425"/>
                </a:cubicBezTo>
                <a:cubicBezTo>
                  <a:pt x="6586653" y="1108441"/>
                  <a:pt x="6243296" y="1144257"/>
                  <a:pt x="6032023" y="1114425"/>
                </a:cubicBezTo>
                <a:cubicBezTo>
                  <a:pt x="5820750" y="1084593"/>
                  <a:pt x="5719475" y="1094289"/>
                  <a:pt x="5564321" y="1114425"/>
                </a:cubicBezTo>
                <a:cubicBezTo>
                  <a:pt x="5409167" y="1134561"/>
                  <a:pt x="5058843" y="1103095"/>
                  <a:pt x="4795952" y="1114425"/>
                </a:cubicBezTo>
                <a:cubicBezTo>
                  <a:pt x="4533061" y="1125755"/>
                  <a:pt x="4271832" y="1093172"/>
                  <a:pt x="4127806" y="1114425"/>
                </a:cubicBezTo>
                <a:cubicBezTo>
                  <a:pt x="3983780" y="1135678"/>
                  <a:pt x="3623103" y="1088400"/>
                  <a:pt x="3459659" y="1114425"/>
                </a:cubicBezTo>
                <a:cubicBezTo>
                  <a:pt x="3296215" y="1140450"/>
                  <a:pt x="3074576" y="1107917"/>
                  <a:pt x="2691291" y="1114425"/>
                </a:cubicBezTo>
                <a:cubicBezTo>
                  <a:pt x="2308006" y="1120933"/>
                  <a:pt x="2443571" y="1104222"/>
                  <a:pt x="2223588" y="1114425"/>
                </a:cubicBezTo>
                <a:cubicBezTo>
                  <a:pt x="2003605" y="1124628"/>
                  <a:pt x="1936308" y="1105693"/>
                  <a:pt x="1856107" y="1114425"/>
                </a:cubicBezTo>
                <a:cubicBezTo>
                  <a:pt x="1775906" y="1123157"/>
                  <a:pt x="1451937" y="1126696"/>
                  <a:pt x="1187961" y="1114425"/>
                </a:cubicBezTo>
                <a:cubicBezTo>
                  <a:pt x="923985" y="1102154"/>
                  <a:pt x="647043" y="1081621"/>
                  <a:pt x="185741" y="1114425"/>
                </a:cubicBezTo>
                <a:cubicBezTo>
                  <a:pt x="96135" y="1119461"/>
                  <a:pt x="-14431" y="1036895"/>
                  <a:pt x="0" y="928684"/>
                </a:cubicBezTo>
                <a:cubicBezTo>
                  <a:pt x="-3614" y="792283"/>
                  <a:pt x="9631" y="680918"/>
                  <a:pt x="0" y="564642"/>
                </a:cubicBezTo>
                <a:cubicBezTo>
                  <a:pt x="-9631" y="448366"/>
                  <a:pt x="17503" y="272626"/>
                  <a:pt x="0" y="185741"/>
                </a:cubicBezTo>
                <a:close/>
              </a:path>
            </a:pathLst>
          </a:custGeom>
          <a:solidFill>
            <a:schemeClr val="accent1">
              <a:lumMod val="20000"/>
              <a:lumOff val="80000"/>
            </a:schemeClr>
          </a:solidFill>
          <a:ln w="38100">
            <a:extLst>
              <a:ext uri="{C807C97D-BFC1-408E-A445-0C87EB9F89A2}">
                <ask:lineSketchStyleProps xmlns:ask="http://schemas.microsoft.com/office/drawing/2018/sketchyshapes" xmlns="" sd="331193219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2800" b="1" dirty="0">
                <a:solidFill>
                  <a:srgbClr val="FA4E3C"/>
                </a:solidFill>
                <a:latin typeface="Cambria" panose="02040503050406030204" pitchFamily="18" charset="0"/>
                <a:ea typeface="Cambria" panose="02040503050406030204" pitchFamily="18" charset="0"/>
              </a:rPr>
              <a:t>2. Tôn </a:t>
            </a:r>
            <a:r>
              <a:rPr lang="en-US" sz="2800" b="1" dirty="0" err="1">
                <a:solidFill>
                  <a:srgbClr val="FA4E3C"/>
                </a:solidFill>
                <a:latin typeface="Cambria" panose="02040503050406030204" pitchFamily="18" charset="0"/>
                <a:ea typeface="Cambria" panose="02040503050406030204" pitchFamily="18" charset="0"/>
              </a:rPr>
              <a:t>trọng</a:t>
            </a:r>
            <a:r>
              <a:rPr lang="en-US" sz="2800" b="1" dirty="0">
                <a:solidFill>
                  <a:srgbClr val="FA4E3C"/>
                </a:solidFill>
                <a:latin typeface="Cambria" panose="02040503050406030204" pitchFamily="18" charset="0"/>
                <a:ea typeface="Cambria" panose="02040503050406030204" pitchFamily="18" charset="0"/>
              </a:rPr>
              <a:t> di </a:t>
            </a:r>
            <a:r>
              <a:rPr lang="en-US" sz="2800" b="1" dirty="0" err="1">
                <a:solidFill>
                  <a:srgbClr val="FA4E3C"/>
                </a:solidFill>
                <a:latin typeface="Cambria" panose="02040503050406030204" pitchFamily="18" charset="0"/>
                <a:ea typeface="Cambria" panose="02040503050406030204" pitchFamily="18" charset="0"/>
              </a:rPr>
              <a:t>tích</a:t>
            </a:r>
            <a:r>
              <a:rPr lang="en-US" sz="2800" b="1" dirty="0">
                <a:solidFill>
                  <a:srgbClr val="FA4E3C"/>
                </a:solidFill>
                <a:latin typeface="Cambria" panose="02040503050406030204" pitchFamily="18" charset="0"/>
                <a:ea typeface="Cambria" panose="02040503050406030204" pitchFamily="18" charset="0"/>
              </a:rPr>
              <a:t> </a:t>
            </a:r>
            <a:r>
              <a:rPr lang="en-US" sz="2800" b="1" dirty="0" err="1">
                <a:solidFill>
                  <a:srgbClr val="FA4E3C"/>
                </a:solidFill>
                <a:latin typeface="Cambria" panose="02040503050406030204" pitchFamily="18" charset="0"/>
                <a:ea typeface="Cambria" panose="02040503050406030204" pitchFamily="18" charset="0"/>
              </a:rPr>
              <a:t>lịch</a:t>
            </a:r>
            <a:r>
              <a:rPr lang="en-US" sz="2800" b="1" dirty="0">
                <a:solidFill>
                  <a:srgbClr val="FA4E3C"/>
                </a:solidFill>
                <a:latin typeface="Cambria" panose="02040503050406030204" pitchFamily="18" charset="0"/>
                <a:ea typeface="Cambria" panose="02040503050406030204" pitchFamily="18" charset="0"/>
              </a:rPr>
              <a:t> </a:t>
            </a:r>
            <a:r>
              <a:rPr lang="en-US" sz="2800" b="1" dirty="0" err="1">
                <a:solidFill>
                  <a:srgbClr val="FA4E3C"/>
                </a:solidFill>
                <a:latin typeface="Cambria" panose="02040503050406030204" pitchFamily="18" charset="0"/>
                <a:ea typeface="Cambria" panose="02040503050406030204" pitchFamily="18" charset="0"/>
              </a:rPr>
              <a:t>sử</a:t>
            </a:r>
            <a:r>
              <a:rPr lang="en-US" sz="2800" b="1" dirty="0">
                <a:solidFill>
                  <a:srgbClr val="FA4E3C"/>
                </a:solidFill>
                <a:latin typeface="Cambria" panose="02040503050406030204" pitchFamily="18" charset="0"/>
                <a:ea typeface="Cambria" panose="02040503050406030204" pitchFamily="18" charset="0"/>
              </a:rPr>
              <a:t> - </a:t>
            </a:r>
            <a:r>
              <a:rPr lang="en-US" sz="2800" b="1" dirty="0" err="1">
                <a:solidFill>
                  <a:srgbClr val="FA4E3C"/>
                </a:solidFill>
                <a:latin typeface="Cambria" panose="02040503050406030204" pitchFamily="18" charset="0"/>
                <a:ea typeface="Cambria" panose="02040503050406030204" pitchFamily="18" charset="0"/>
              </a:rPr>
              <a:t>văn</a:t>
            </a:r>
            <a:r>
              <a:rPr lang="en-US" sz="2800" b="1" dirty="0">
                <a:solidFill>
                  <a:srgbClr val="FA4E3C"/>
                </a:solidFill>
                <a:latin typeface="Cambria" panose="02040503050406030204" pitchFamily="18" charset="0"/>
                <a:ea typeface="Cambria" panose="02040503050406030204" pitchFamily="18" charset="0"/>
              </a:rPr>
              <a:t> </a:t>
            </a:r>
            <a:r>
              <a:rPr lang="en-US" sz="2800" b="1" dirty="0" err="1">
                <a:solidFill>
                  <a:srgbClr val="FA4E3C"/>
                </a:solidFill>
                <a:latin typeface="Cambria" panose="02040503050406030204" pitchFamily="18" charset="0"/>
                <a:ea typeface="Cambria" panose="02040503050406030204" pitchFamily="18" charset="0"/>
              </a:rPr>
              <a:t>hóa</a:t>
            </a:r>
            <a:r>
              <a:rPr lang="en-US" sz="2800" b="1" dirty="0">
                <a:solidFill>
                  <a:srgbClr val="FA4E3C"/>
                </a:solidFill>
                <a:latin typeface="Cambria" panose="02040503050406030204" pitchFamily="18" charset="0"/>
                <a:ea typeface="Cambria" panose="02040503050406030204" pitchFamily="18" charset="0"/>
              </a:rPr>
              <a:t>, </a:t>
            </a:r>
            <a:r>
              <a:rPr lang="en-US" sz="2800" b="1" dirty="0" err="1">
                <a:solidFill>
                  <a:srgbClr val="FA4E3C"/>
                </a:solidFill>
                <a:latin typeface="Cambria" panose="02040503050406030204" pitchFamily="18" charset="0"/>
                <a:ea typeface="Cambria" panose="02040503050406030204" pitchFamily="18" charset="0"/>
              </a:rPr>
              <a:t>cảnh</a:t>
            </a:r>
            <a:r>
              <a:rPr lang="en-US" sz="2800" b="1" dirty="0">
                <a:solidFill>
                  <a:srgbClr val="FA4E3C"/>
                </a:solidFill>
                <a:latin typeface="Cambria" panose="02040503050406030204" pitchFamily="18" charset="0"/>
                <a:ea typeface="Cambria" panose="02040503050406030204" pitchFamily="18" charset="0"/>
              </a:rPr>
              <a:t> </a:t>
            </a:r>
            <a:r>
              <a:rPr lang="en-US" sz="2800" b="1" dirty="0" err="1">
                <a:solidFill>
                  <a:srgbClr val="FA4E3C"/>
                </a:solidFill>
                <a:latin typeface="Cambria" panose="02040503050406030204" pitchFamily="18" charset="0"/>
                <a:ea typeface="Cambria" panose="02040503050406030204" pitchFamily="18" charset="0"/>
              </a:rPr>
              <a:t>quan</a:t>
            </a:r>
            <a:r>
              <a:rPr lang="en-US" sz="2800" b="1" dirty="0">
                <a:solidFill>
                  <a:srgbClr val="FA4E3C"/>
                </a:solidFill>
                <a:latin typeface="Cambria" panose="02040503050406030204" pitchFamily="18" charset="0"/>
                <a:ea typeface="Cambria" panose="02040503050406030204" pitchFamily="18" charset="0"/>
              </a:rPr>
              <a:t> </a:t>
            </a:r>
            <a:r>
              <a:rPr lang="en-US" sz="2800" b="1" dirty="0" err="1">
                <a:solidFill>
                  <a:srgbClr val="FA4E3C"/>
                </a:solidFill>
                <a:latin typeface="Cambria" panose="02040503050406030204" pitchFamily="18" charset="0"/>
                <a:ea typeface="Cambria" panose="02040503050406030204" pitchFamily="18" charset="0"/>
              </a:rPr>
              <a:t>thiên</a:t>
            </a:r>
            <a:r>
              <a:rPr lang="en-US" sz="2800" b="1" dirty="0">
                <a:solidFill>
                  <a:srgbClr val="FA4E3C"/>
                </a:solidFill>
                <a:latin typeface="Cambria" panose="02040503050406030204" pitchFamily="18" charset="0"/>
                <a:ea typeface="Cambria" panose="02040503050406030204" pitchFamily="18" charset="0"/>
              </a:rPr>
              <a:t> </a:t>
            </a:r>
            <a:r>
              <a:rPr lang="en-US" sz="2800" b="1" dirty="0" err="1">
                <a:solidFill>
                  <a:srgbClr val="FA4E3C"/>
                </a:solidFill>
                <a:latin typeface="Cambria" panose="02040503050406030204" pitchFamily="18" charset="0"/>
                <a:ea typeface="Cambria" panose="02040503050406030204" pitchFamily="18" charset="0"/>
              </a:rPr>
              <a:t>nhiên</a:t>
            </a:r>
            <a:r>
              <a:rPr lang="en-US" sz="2800" b="1" dirty="0">
                <a:solidFill>
                  <a:srgbClr val="FA4E3C"/>
                </a:solidFill>
                <a:latin typeface="Cambria" panose="02040503050406030204" pitchFamily="18" charset="0"/>
                <a:ea typeface="Cambria" panose="02040503050406030204" pitchFamily="18" charset="0"/>
              </a:rPr>
              <a:t> </a:t>
            </a:r>
            <a:r>
              <a:rPr lang="en-US" sz="2800" b="1" dirty="0" err="1">
                <a:solidFill>
                  <a:srgbClr val="FA4E3C"/>
                </a:solidFill>
                <a:latin typeface="Cambria" panose="02040503050406030204" pitchFamily="18" charset="0"/>
                <a:ea typeface="Cambria" panose="02040503050406030204" pitchFamily="18" charset="0"/>
              </a:rPr>
              <a:t>và</a:t>
            </a:r>
            <a:r>
              <a:rPr lang="en-US" sz="2800" b="1" dirty="0">
                <a:solidFill>
                  <a:srgbClr val="FA4E3C"/>
                </a:solidFill>
                <a:latin typeface="Cambria" panose="02040503050406030204" pitchFamily="18" charset="0"/>
                <a:ea typeface="Cambria" panose="02040503050406030204" pitchFamily="18" charset="0"/>
              </a:rPr>
              <a:t> </a:t>
            </a:r>
            <a:r>
              <a:rPr lang="en-US" sz="2800" b="1" dirty="0" err="1">
                <a:solidFill>
                  <a:srgbClr val="FA4E3C"/>
                </a:solidFill>
                <a:latin typeface="Cambria" panose="02040503050406030204" pitchFamily="18" charset="0"/>
                <a:ea typeface="Cambria" panose="02040503050406030204" pitchFamily="18" charset="0"/>
              </a:rPr>
              <a:t>giữ</a:t>
            </a:r>
            <a:r>
              <a:rPr lang="en-US" sz="2800" b="1" dirty="0">
                <a:solidFill>
                  <a:srgbClr val="FA4E3C"/>
                </a:solidFill>
                <a:latin typeface="Cambria" panose="02040503050406030204" pitchFamily="18" charset="0"/>
                <a:ea typeface="Cambria" panose="02040503050406030204" pitchFamily="18" charset="0"/>
              </a:rPr>
              <a:t> </a:t>
            </a:r>
            <a:r>
              <a:rPr lang="en-US" sz="2800" b="1" dirty="0" err="1">
                <a:solidFill>
                  <a:srgbClr val="FA4E3C"/>
                </a:solidFill>
                <a:latin typeface="Cambria" panose="02040503050406030204" pitchFamily="18" charset="0"/>
                <a:ea typeface="Cambria" panose="02040503050406030204" pitchFamily="18" charset="0"/>
              </a:rPr>
              <a:t>vệ</a:t>
            </a:r>
            <a:r>
              <a:rPr lang="en-US" sz="2800" b="1" dirty="0">
                <a:solidFill>
                  <a:srgbClr val="FA4E3C"/>
                </a:solidFill>
                <a:latin typeface="Cambria" panose="02040503050406030204" pitchFamily="18" charset="0"/>
                <a:ea typeface="Cambria" panose="02040503050406030204" pitchFamily="18" charset="0"/>
              </a:rPr>
              <a:t> </a:t>
            </a:r>
            <a:r>
              <a:rPr lang="en-US" sz="2800" b="1" dirty="0" err="1">
                <a:solidFill>
                  <a:srgbClr val="FA4E3C"/>
                </a:solidFill>
                <a:latin typeface="Cambria" panose="02040503050406030204" pitchFamily="18" charset="0"/>
                <a:ea typeface="Cambria" panose="02040503050406030204" pitchFamily="18" charset="0"/>
              </a:rPr>
              <a:t>sinh</a:t>
            </a:r>
            <a:r>
              <a:rPr lang="en-US" sz="2800" b="1" dirty="0">
                <a:solidFill>
                  <a:srgbClr val="FA4E3C"/>
                </a:solidFill>
                <a:latin typeface="Cambria" panose="02040503050406030204" pitchFamily="18" charset="0"/>
                <a:ea typeface="Cambria" panose="02040503050406030204" pitchFamily="18" charset="0"/>
              </a:rPr>
              <a:t> </a:t>
            </a:r>
            <a:r>
              <a:rPr lang="en-US" sz="2800" b="1" dirty="0" err="1">
                <a:solidFill>
                  <a:srgbClr val="FA4E3C"/>
                </a:solidFill>
                <a:latin typeface="Cambria" panose="02040503050406030204" pitchFamily="18" charset="0"/>
                <a:ea typeface="Cambria" panose="02040503050406030204" pitchFamily="18" charset="0"/>
              </a:rPr>
              <a:t>khi</a:t>
            </a:r>
            <a:r>
              <a:rPr lang="en-US" sz="2800" b="1" dirty="0">
                <a:solidFill>
                  <a:srgbClr val="FA4E3C"/>
                </a:solidFill>
                <a:latin typeface="Cambria" panose="02040503050406030204" pitchFamily="18" charset="0"/>
                <a:ea typeface="Cambria" panose="02040503050406030204" pitchFamily="18" charset="0"/>
              </a:rPr>
              <a:t> </a:t>
            </a:r>
            <a:r>
              <a:rPr lang="en-US" sz="2800" b="1" dirty="0" err="1">
                <a:solidFill>
                  <a:srgbClr val="FA4E3C"/>
                </a:solidFill>
                <a:latin typeface="Cambria" panose="02040503050406030204" pitchFamily="18" charset="0"/>
                <a:ea typeface="Cambria" panose="02040503050406030204" pitchFamily="18" charset="0"/>
              </a:rPr>
              <a:t>đi</a:t>
            </a:r>
            <a:r>
              <a:rPr lang="en-US" sz="2800" b="1" dirty="0">
                <a:solidFill>
                  <a:srgbClr val="FA4E3C"/>
                </a:solidFill>
                <a:latin typeface="Cambria" panose="02040503050406030204" pitchFamily="18" charset="0"/>
                <a:ea typeface="Cambria" panose="02040503050406030204" pitchFamily="18" charset="0"/>
              </a:rPr>
              <a:t> </a:t>
            </a:r>
            <a:r>
              <a:rPr lang="en-US" sz="2800" b="1" dirty="0" err="1">
                <a:solidFill>
                  <a:srgbClr val="FA4E3C"/>
                </a:solidFill>
                <a:latin typeface="Cambria" panose="02040503050406030204" pitchFamily="18" charset="0"/>
                <a:ea typeface="Cambria" panose="02040503050406030204" pitchFamily="18" charset="0"/>
              </a:rPr>
              <a:t>tham</a:t>
            </a:r>
            <a:r>
              <a:rPr lang="en-US" sz="2800" b="1" dirty="0">
                <a:solidFill>
                  <a:srgbClr val="FA4E3C"/>
                </a:solidFill>
                <a:latin typeface="Cambria" panose="02040503050406030204" pitchFamily="18" charset="0"/>
                <a:ea typeface="Cambria" panose="02040503050406030204" pitchFamily="18" charset="0"/>
              </a:rPr>
              <a:t> </a:t>
            </a:r>
            <a:r>
              <a:rPr lang="en-US" sz="2800" b="1" dirty="0" err="1">
                <a:solidFill>
                  <a:srgbClr val="FA4E3C"/>
                </a:solidFill>
                <a:latin typeface="Cambria" panose="02040503050406030204" pitchFamily="18" charset="0"/>
                <a:ea typeface="Cambria" panose="02040503050406030204" pitchFamily="18" charset="0"/>
              </a:rPr>
              <a:t>quan</a:t>
            </a:r>
            <a:r>
              <a:rPr lang="en-US" sz="2800" b="1" dirty="0">
                <a:solidFill>
                  <a:srgbClr val="FA4E3C"/>
                </a:solidFill>
                <a:latin typeface="Cambria" panose="02040503050406030204" pitchFamily="18" charset="0"/>
                <a:ea typeface="Cambria" panose="02040503050406030204" pitchFamily="18" charset="0"/>
              </a:rPr>
              <a:t>. </a:t>
            </a:r>
          </a:p>
        </p:txBody>
      </p:sp>
      <p:grpSp>
        <p:nvGrpSpPr>
          <p:cNvPr id="4" name="Group 3">
            <a:extLst>
              <a:ext uri="{FF2B5EF4-FFF2-40B4-BE49-F238E27FC236}">
                <a16:creationId xmlns:a16="http://schemas.microsoft.com/office/drawing/2014/main" xmlns="" id="{AE25C481-5538-5E62-B4F0-D8CDC382C645}"/>
              </a:ext>
            </a:extLst>
          </p:cNvPr>
          <p:cNvGrpSpPr/>
          <p:nvPr/>
        </p:nvGrpSpPr>
        <p:grpSpPr>
          <a:xfrm>
            <a:off x="696578" y="1492482"/>
            <a:ext cx="13727970" cy="954107"/>
            <a:chOff x="4111689" y="1994955"/>
            <a:chExt cx="13727970" cy="954107"/>
          </a:xfrm>
        </p:grpSpPr>
        <p:sp>
          <p:nvSpPr>
            <p:cNvPr id="8" name="Rectangle 7">
              <a:extLst>
                <a:ext uri="{FF2B5EF4-FFF2-40B4-BE49-F238E27FC236}">
                  <a16:creationId xmlns:a16="http://schemas.microsoft.com/office/drawing/2014/main" xmlns="" id="{E81B3987-CF65-3331-29CD-DB4483C208C7}"/>
                </a:ext>
              </a:extLst>
            </p:cNvPr>
            <p:cNvSpPr/>
            <p:nvPr/>
          </p:nvSpPr>
          <p:spPr>
            <a:xfrm>
              <a:off x="5007664" y="1994955"/>
              <a:ext cx="12831995" cy="954107"/>
            </a:xfrm>
            <a:prstGeom prst="rect">
              <a:avLst/>
            </a:prstGeom>
          </p:spPr>
          <p:txBody>
            <a:bodyPr wrap="square">
              <a:spAutoFit/>
            </a:bodyPr>
            <a:lstStyle/>
            <a:p>
              <a:pPr algn="just"/>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Hãy</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nói</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những</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việc</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nên</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làm</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và</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những</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việc</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không</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nên</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làm</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p>
            <a:p>
              <a:pPr algn="just"/>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trong</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mỗi</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hình</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sau</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đây</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Vì</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sao</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a:t>
              </a:r>
            </a:p>
          </p:txBody>
        </p:sp>
        <p:pic>
          <p:nvPicPr>
            <p:cNvPr id="11" name="Picture 2">
              <a:extLst>
                <a:ext uri="{FF2B5EF4-FFF2-40B4-BE49-F238E27FC236}">
                  <a16:creationId xmlns:a16="http://schemas.microsoft.com/office/drawing/2014/main" xmlns="" id="{FD0D8EBB-F22D-15EB-A02B-57FCC09444C4}"/>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100000" l="0" r="100000">
                          <a14:foregroundMark x1="51822" y1="20000" x2="74494" y2="32917"/>
                          <a14:foregroundMark x1="55061" y1="23333" x2="56275" y2="32917"/>
                          <a14:foregroundMark x1="56275" y1="32917" x2="40081" y2="52917"/>
                          <a14:foregroundMark x1="40081" y1="23333" x2="73279" y2="29583"/>
                        </a14:backgroundRemoval>
                      </a14:imgEffect>
                    </a14:imgLayer>
                  </a14:imgProps>
                </a:ext>
                <a:ext uri="{28A0092B-C50C-407E-A947-70E740481C1C}">
                  <a14:useLocalDpi xmlns:a14="http://schemas.microsoft.com/office/drawing/2010/main" val="0"/>
                </a:ext>
              </a:extLst>
            </a:blip>
            <a:srcRect l="13976" t="8233" b="9433"/>
            <a:stretch/>
          </p:blipFill>
          <p:spPr bwMode="auto">
            <a:xfrm>
              <a:off x="4111689" y="1994955"/>
              <a:ext cx="895975" cy="83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8" name="Picture 3">
            <a:extLst>
              <a:ext uri="{FF2B5EF4-FFF2-40B4-BE49-F238E27FC236}">
                <a16:creationId xmlns:a16="http://schemas.microsoft.com/office/drawing/2014/main" xmlns="" id="{4C2F138C-52F2-4E65-F8E7-C3452C3FA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725" y="2632622"/>
            <a:ext cx="3897055" cy="3081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4">
            <a:extLst>
              <a:ext uri="{FF2B5EF4-FFF2-40B4-BE49-F238E27FC236}">
                <a16:creationId xmlns:a16="http://schemas.microsoft.com/office/drawing/2014/main" xmlns="" id="{4E2B8903-1C18-CE95-7310-C3C1E10B5B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37934" y="2632622"/>
            <a:ext cx="3897055" cy="3081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5">
            <a:extLst>
              <a:ext uri="{FF2B5EF4-FFF2-40B4-BE49-F238E27FC236}">
                <a16:creationId xmlns:a16="http://schemas.microsoft.com/office/drawing/2014/main" xmlns="" id="{D488C3C2-2031-BC67-C767-40663AD7986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85916" y="2632622"/>
            <a:ext cx="3850357" cy="3045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591161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par>
                                <p:cTn id="18" presetID="10" presetClass="entr" presetSubtype="0"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0"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AA24078F-9E20-8C41-CC55-39360CBBC115}"/>
              </a:ext>
            </a:extLst>
          </p:cNvPr>
          <p:cNvSpPr/>
          <p:nvPr/>
        </p:nvSpPr>
        <p:spPr bwMode="auto">
          <a:xfrm>
            <a:off x="85725" y="257175"/>
            <a:ext cx="11801475" cy="6372225"/>
          </a:xfrm>
          <a:prstGeom prst="roundRect">
            <a:avLst>
              <a:gd name="adj" fmla="val 13379"/>
            </a:avLst>
          </a:prstGeom>
          <a:ln w="57150">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4" name="Rectangle 3">
            <a:extLst>
              <a:ext uri="{FF2B5EF4-FFF2-40B4-BE49-F238E27FC236}">
                <a16:creationId xmlns:a16="http://schemas.microsoft.com/office/drawing/2014/main" xmlns="" id="{1EDEB480-D918-B0C9-13B5-CD53DBF2DA01}"/>
              </a:ext>
            </a:extLst>
          </p:cNvPr>
          <p:cNvSpPr/>
          <p:nvPr/>
        </p:nvSpPr>
        <p:spPr>
          <a:xfrm>
            <a:off x="1350372" y="554945"/>
            <a:ext cx="9491255" cy="954107"/>
          </a:xfrm>
          <a:prstGeom prst="rect">
            <a:avLst/>
          </a:prstGeom>
        </p:spPr>
        <p:txBody>
          <a:bodyPr wrap="square">
            <a:spAutoFit/>
          </a:bodyPr>
          <a:lstStyle/>
          <a:p>
            <a:pPr algn="just"/>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Hãy</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nói</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những</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việc</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nên</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làm</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và</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những</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việc</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không</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nên</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làm</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trong</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mỗi</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hình</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sau</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đây</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Vì</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 </a:t>
            </a:r>
            <a:r>
              <a:rPr lang="en-US" sz="2800" b="1" dirty="0" err="1">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sao</a:t>
            </a:r>
            <a:r>
              <a:rPr lang="en-US" sz="2800" b="1" dirty="0">
                <a:solidFill>
                  <a:schemeClr val="tx1">
                    <a:lumMod val="75000"/>
                    <a:lumOff val="25000"/>
                  </a:schemeClr>
                </a:solidFill>
                <a:latin typeface="Cambria" panose="02040503050406030204" pitchFamily="18" charset="0"/>
                <a:ea typeface="Cambria" panose="02040503050406030204" pitchFamily="18" charset="0"/>
                <a:cs typeface="Times New Roman" pitchFamily="18" charset="0"/>
              </a:rPr>
              <a:t>?</a:t>
            </a:r>
          </a:p>
        </p:txBody>
      </p:sp>
      <p:pic>
        <p:nvPicPr>
          <p:cNvPr id="5" name="Picture 2">
            <a:extLst>
              <a:ext uri="{FF2B5EF4-FFF2-40B4-BE49-F238E27FC236}">
                <a16:creationId xmlns:a16="http://schemas.microsoft.com/office/drawing/2014/main" xmlns="" id="{0E0E5EC8-85B3-C10B-B06D-79BD4413D7BF}"/>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0" b="100000" l="0" r="100000">
                        <a14:foregroundMark x1="51822" y1="20000" x2="74494" y2="32917"/>
                        <a14:foregroundMark x1="55061" y1="23333" x2="56275" y2="32917"/>
                        <a14:foregroundMark x1="56275" y1="32917" x2="40081" y2="52917"/>
                        <a14:foregroundMark x1="40081" y1="23333" x2="73279" y2="29583"/>
                      </a14:backgroundRemoval>
                    </a14:imgEffect>
                  </a14:imgLayer>
                </a14:imgProps>
              </a:ext>
              <a:ext uri="{28A0092B-C50C-407E-A947-70E740481C1C}">
                <a14:useLocalDpi xmlns:a14="http://schemas.microsoft.com/office/drawing/2010/main" val="0"/>
              </a:ext>
            </a:extLst>
          </a:blip>
          <a:srcRect l="13976" t="8233" b="9433"/>
          <a:stretch/>
        </p:blipFill>
        <p:spPr bwMode="auto">
          <a:xfrm>
            <a:off x="454397" y="543748"/>
            <a:ext cx="895975" cy="83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a:extLst>
              <a:ext uri="{FF2B5EF4-FFF2-40B4-BE49-F238E27FC236}">
                <a16:creationId xmlns:a16="http://schemas.microsoft.com/office/drawing/2014/main" xmlns="" id="{B9B6DBA8-5276-5E20-6263-5C44D56AAED0}"/>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454397" y="1520249"/>
            <a:ext cx="4939061" cy="4711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a:extLst>
              <a:ext uri="{FF2B5EF4-FFF2-40B4-BE49-F238E27FC236}">
                <a16:creationId xmlns:a16="http://schemas.microsoft.com/office/drawing/2014/main" xmlns="" id="{55F9B517-1C1B-3F13-322D-AAFB60DE8CCD}"/>
              </a:ext>
            </a:extLst>
          </p:cNvPr>
          <p:cNvSpPr/>
          <p:nvPr/>
        </p:nvSpPr>
        <p:spPr>
          <a:xfrm>
            <a:off x="5513294" y="3038621"/>
            <a:ext cx="5931839" cy="2677656"/>
          </a:xfrm>
          <a:prstGeom prst="rect">
            <a:avLst/>
          </a:prstGeom>
          <a:solidFill>
            <a:schemeClr val="bg1"/>
          </a:solidFill>
        </p:spPr>
        <p:txBody>
          <a:bodyPr wrap="square">
            <a:spAutoFit/>
          </a:bodyPr>
          <a:lstStyle/>
          <a:p>
            <a:pPr algn="ctr"/>
            <a:r>
              <a:rPr lang="nl-NL" sz="2800" b="1" dirty="0">
                <a:solidFill>
                  <a:srgbClr val="0000CC"/>
                </a:solidFill>
                <a:latin typeface="Cambria" panose="02040503050406030204" pitchFamily="18" charset="0"/>
                <a:ea typeface="Cambria" panose="02040503050406030204" pitchFamily="18" charset="0"/>
                <a:cs typeface="Times New Roman" pitchFamily="18" charset="0"/>
              </a:rPr>
              <a:t>Hình 1: </a:t>
            </a:r>
          </a:p>
          <a:p>
            <a:pPr algn="just"/>
            <a:r>
              <a:rPr lang="nl-NL" sz="2800" b="1" dirty="0">
                <a:solidFill>
                  <a:srgbClr val="0000CC"/>
                </a:solidFill>
                <a:latin typeface="Cambria" panose="02040503050406030204" pitchFamily="18" charset="0"/>
                <a:ea typeface="Cambria" panose="02040503050406030204" pitchFamily="18" charset="0"/>
                <a:cs typeface="Times New Roman" pitchFamily="18" charset="0"/>
              </a:rPr>
              <a:t>Nên xếp thành hàng và nghe theo sự chỉ dẫn của hướng dẫn viên và cô giáo vì trong khu di tích rất đông người, nếu các bạn không xếp thành hàng sẽ dễ đi lạc.</a:t>
            </a:r>
            <a:endParaRPr lang="en-US" sz="2800" b="1" dirty="0">
              <a:solidFill>
                <a:srgbClr val="0000CC"/>
              </a:solidFill>
              <a:latin typeface="Cambria" panose="02040503050406030204" pitchFamily="18" charset="0"/>
              <a:ea typeface="Cambria" panose="02040503050406030204" pitchFamily="18" charset="0"/>
              <a:cs typeface="Times New Roman" pitchFamily="18" charset="0"/>
            </a:endParaRPr>
          </a:p>
        </p:txBody>
      </p:sp>
      <p:pic>
        <p:nvPicPr>
          <p:cNvPr id="8" name="Picture 6" descr="Trọn Bộ] 101+ hình ảnh mặt cười đẹp nhất bạn khó lòng bỏ lỡ ...">
            <a:extLst>
              <a:ext uri="{FF2B5EF4-FFF2-40B4-BE49-F238E27FC236}">
                <a16:creationId xmlns:a16="http://schemas.microsoft.com/office/drawing/2014/main" xmlns="" id="{B64CEA09-B2FA-2A09-84CF-2DBCECC9081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13294" y="1639350"/>
            <a:ext cx="1721162" cy="1619917"/>
          </a:xfrm>
          <a:prstGeom prst="rect">
            <a:avLst/>
          </a:prstGeom>
          <a:noFill/>
          <a:extLst>
            <a:ext uri="{909E8E84-426E-40DD-AFC4-6F175D3DCCD1}">
              <a14:hiddenFill xmlns:a14="http://schemas.microsoft.com/office/drawing/2010/main">
                <a:solidFill>
                  <a:srgbClr val="FFFFFF"/>
                </a:solidFill>
              </a14:hiddenFill>
            </a:ext>
          </a:extLst>
        </p:spPr>
      </p:pic>
      <p:pic>
        <p:nvPicPr>
          <p:cNvPr id="3" name="Am-thanh-dung-sai-chen-vao-powerpoint-www_tiengdong_com">
            <a:hlinkClick r:id="" action="ppaction://media"/>
            <a:extLst>
              <a:ext uri="{FF2B5EF4-FFF2-40B4-BE49-F238E27FC236}">
                <a16:creationId xmlns:a16="http://schemas.microsoft.com/office/drawing/2014/main" xmlns="" id="{45BA19AE-9EAF-ED31-A691-2A5F940861E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45133" y="-65852"/>
            <a:ext cx="609600" cy="609600"/>
          </a:xfrm>
          <a:prstGeom prst="rect">
            <a:avLst/>
          </a:prstGeom>
        </p:spPr>
      </p:pic>
    </p:spTree>
    <p:extLst>
      <p:ext uri="{BB962C8B-B14F-4D97-AF65-F5344CB8AC3E}">
        <p14:creationId xmlns:p14="http://schemas.microsoft.com/office/powerpoint/2010/main" val="86196120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 presetClass="mediacall" presetSubtype="0" fill="hold" nodeType="afterEffect">
                                  <p:stCondLst>
                                    <p:cond delay="0"/>
                                  </p:stCondLst>
                                  <p:childTnLst>
                                    <p:cmd type="call" cmd="playFrom(0.0)">
                                      <p:cBhvr>
                                        <p:cTn id="17" dur="5193" fill="hold"/>
                                        <p:tgtEl>
                                          <p:spTgt spid="3"/>
                                        </p:tgtEl>
                                      </p:cBhvr>
                                    </p:cmd>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fltVal val="0"/>
                                          </p:val>
                                        </p:tav>
                                        <p:tav tm="100000">
                                          <p:val>
                                            <p:strVal val="#ppt_w"/>
                                          </p:val>
                                        </p:tav>
                                      </p:tavLst>
                                    </p:anim>
                                    <p:anim calcmode="lin" valueType="num">
                                      <p:cBhvr>
                                        <p:cTn id="23" dur="1000" fill="hold"/>
                                        <p:tgtEl>
                                          <p:spTgt spid="7"/>
                                        </p:tgtEl>
                                        <p:attrNameLst>
                                          <p:attrName>ppt_h</p:attrName>
                                        </p:attrNameLst>
                                      </p:cBhvr>
                                      <p:tavLst>
                                        <p:tav tm="0">
                                          <p:val>
                                            <p:fltVal val="0"/>
                                          </p:val>
                                        </p:tav>
                                        <p:tav tm="100000">
                                          <p:val>
                                            <p:strVal val="#ppt_h"/>
                                          </p:val>
                                        </p:tav>
                                      </p:tavLst>
                                    </p:anim>
                                    <p:anim calcmode="lin" valueType="num">
                                      <p:cBhvr>
                                        <p:cTn id="24" dur="1000" fill="hold"/>
                                        <p:tgtEl>
                                          <p:spTgt spid="7"/>
                                        </p:tgtEl>
                                        <p:attrNameLst>
                                          <p:attrName>style.rotation</p:attrName>
                                        </p:attrNameLst>
                                      </p:cBhvr>
                                      <p:tavLst>
                                        <p:tav tm="0">
                                          <p:val>
                                            <p:fltVal val="90"/>
                                          </p:val>
                                        </p:tav>
                                        <p:tav tm="100000">
                                          <p:val>
                                            <p:fltVal val="0"/>
                                          </p:val>
                                        </p:tav>
                                      </p:tavLst>
                                    </p:anim>
                                    <p:animEffect transition="in" filter="fade">
                                      <p:cBhvr>
                                        <p:cTn id="2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3"/>
                </p:tgtEl>
              </p:cMediaNode>
            </p:audio>
          </p:childTnLst>
        </p:cTn>
      </p:par>
    </p:tnLst>
    <p:bldLst>
      <p:bldP spid="7" grpId="0" animBg="1"/>
    </p:bld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m4mfaxs">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1" lang="en-US"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Tx/>
          <a:buNone/>
          <a:defRPr kumimoji="1" lang="en-US" sz="2400" b="0" i="0" u="none" strike="noStrike" cap="none" normalizeH="0" baseline="0" smtClean="0">
            <a:ln>
              <a:noFill/>
            </a:ln>
            <a:solidFill>
              <a:schemeClr val="tx1"/>
            </a:solidFill>
            <a:effectLst/>
            <a:latin typeface="Times New Roman" panose="02020603050405020304" pitchFamily="18"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默认设计模板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lidesMania">
  <a:themeElements>
    <a:clrScheme name="Simple Light">
      <a:dk1>
        <a:srgbClr val="000000"/>
      </a:dk1>
      <a:lt1>
        <a:srgbClr val="E69138"/>
      </a:lt1>
      <a:dk2>
        <a:srgbClr val="FFFFFF"/>
      </a:dk2>
      <a:lt2>
        <a:srgbClr val="F5D203"/>
      </a:lt2>
      <a:accent1>
        <a:srgbClr val="88C100"/>
      </a:accent1>
      <a:accent2>
        <a:srgbClr val="CCD420"/>
      </a:accent2>
      <a:accent3>
        <a:srgbClr val="63CAC3"/>
      </a:accent3>
      <a:accent4>
        <a:srgbClr val="01819A"/>
      </a:accent4>
      <a:accent5>
        <a:srgbClr val="A46FDB"/>
      </a:accent5>
      <a:accent6>
        <a:srgbClr val="F77C79"/>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5215</TotalTime>
  <Words>520</Words>
  <Application>Microsoft Office PowerPoint</Application>
  <PresentationFormat>Widescreen</PresentationFormat>
  <Paragraphs>46</Paragraphs>
  <Slides>21</Slides>
  <Notes>14</Notes>
  <HiddenSlides>0</HiddenSlides>
  <MMClips>7</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21</vt:i4>
      </vt:variant>
    </vt:vector>
  </HeadingPairs>
  <TitlesOfParts>
    <vt:vector size="35" baseType="lpstr">
      <vt:lpstr>Angsana New</vt:lpstr>
      <vt:lpstr>Barriecito</vt:lpstr>
      <vt:lpstr>等线</vt:lpstr>
      <vt:lpstr>Gochi Hand</vt:lpstr>
      <vt:lpstr>宋体</vt:lpstr>
      <vt:lpstr>UTM Duepuntozero</vt:lpstr>
      <vt:lpstr>字魂59号-创粗黑</vt:lpstr>
      <vt:lpstr>Arial</vt:lpstr>
      <vt:lpstr>Arial Rounded MT Bold</vt:lpstr>
      <vt:lpstr>Calibri</vt:lpstr>
      <vt:lpstr>Cambria</vt:lpstr>
      <vt:lpstr>Times New Roman</vt:lpstr>
      <vt:lpstr>默认设计模板</vt:lpstr>
      <vt:lpstr>SlidesMania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cp:lastModifiedBy>
  <cp:revision>66</cp:revision>
  <dcterms:created xsi:type="dcterms:W3CDTF">2023-09-23T03:58:24Z</dcterms:created>
  <dcterms:modified xsi:type="dcterms:W3CDTF">2023-12-14T06:30:24Z</dcterms:modified>
</cp:coreProperties>
</file>