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3" r:id="rId2"/>
    <p:sldMasterId id="2147483675" r:id="rId3"/>
  </p:sldMasterIdLst>
  <p:notesMasterIdLst>
    <p:notesMasterId r:id="rId2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iAYYJ+CqvYrdf855CZJbdxdgcP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customschemas.google.com/relationships/presentationmetadata" Target="meta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5"/>
              <a:buFont typeface="Calibri"/>
              <a:buNone/>
              <a:defRPr sz="5335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 sz="2665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5"/>
              <a:buNone/>
              <a:defRPr sz="2135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3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23" name="Google Shape;23;p2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2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427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Char char="•"/>
              <a:defRPr sz="4265"/>
            </a:lvl1pPr>
            <a:lvl2pPr marL="914400" lvl="1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–"/>
              <a:defRPr sz="3734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4pPr>
            <a:lvl5pPr marL="2286000" lvl="4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»"/>
              <a:defRPr sz="2665"/>
            </a:lvl5pPr>
            <a:lvl6pPr marL="2743200" lvl="5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6pPr>
            <a:lvl7pPr marL="3200400" lvl="6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7pPr>
            <a:lvl8pPr marL="3657600" lvl="7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8pPr>
            <a:lvl9pPr marL="4114800" lvl="8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None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5"/>
          <p:cNvSpPr txBox="1">
            <a:spLocks noGrp="1"/>
          </p:cNvSpPr>
          <p:nvPr>
            <p:ph type="title"/>
          </p:nvPr>
        </p:nvSpPr>
        <p:spPr>
          <a:xfrm rot="5400000">
            <a:off x="8016874" y="1028701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body" idx="1"/>
          </p:nvPr>
        </p:nvSpPr>
        <p:spPr>
          <a:xfrm rot="5400000">
            <a:off x="2428874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8" name="Google Shape;168;p36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" name="Google Shape;169;p3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0" name="Google Shape;170;p3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1" name="Google Shape;171;p3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7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4" name="Google Shape;174;p37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Google Shape;175;p37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4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.jp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 sz="5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9427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Char char="•"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772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Char char="–"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–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»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openxmlformats.org/officeDocument/2006/relationships/image" Target="../media/image18.jpg"/><Relationship Id="rId7" Type="http://schemas.openxmlformats.org/officeDocument/2006/relationships/image" Target="../media/image22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20.gif"/><Relationship Id="rId10" Type="http://schemas.openxmlformats.org/officeDocument/2006/relationships/image" Target="../media/image1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5.jpg"/><Relationship Id="rId7" Type="http://schemas.openxmlformats.org/officeDocument/2006/relationships/image" Target="../media/image27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png"/><Relationship Id="rId11" Type="http://schemas.openxmlformats.org/officeDocument/2006/relationships/image" Target="../media/image15.png"/><Relationship Id="rId5" Type="http://schemas.openxmlformats.org/officeDocument/2006/relationships/image" Target="../media/image20.gif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14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9.png"/><Relationship Id="rId3" Type="http://schemas.openxmlformats.org/officeDocument/2006/relationships/image" Target="../media/image30.jpg"/><Relationship Id="rId7" Type="http://schemas.openxmlformats.org/officeDocument/2006/relationships/image" Target="../media/image3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png"/><Relationship Id="rId11" Type="http://schemas.openxmlformats.org/officeDocument/2006/relationships/image" Target="../media/image15.png"/><Relationship Id="rId5" Type="http://schemas.openxmlformats.org/officeDocument/2006/relationships/image" Target="../media/image20.gif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14.png"/><Relationship Id="rId1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"/>
          <p:cNvSpPr/>
          <p:nvPr/>
        </p:nvSpPr>
        <p:spPr>
          <a:xfrm>
            <a:off x="2625144" y="2715383"/>
            <a:ext cx="6942332" cy="144718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050"/>
                </a:solidFill>
                <a:latin typeface="Arial"/>
              </a:rPr>
              <a:t>CHÀO MỪNG CÁC CON</a:t>
            </a:r>
            <a:br>
              <a:rPr b="1" i="0">
                <a:ln>
                  <a:noFill/>
                </a:ln>
                <a:solidFill>
                  <a:srgbClr val="00B050"/>
                </a:solidFill>
                <a:latin typeface="Arial"/>
              </a:rPr>
            </a:br>
            <a:r>
              <a:rPr b="1" i="0">
                <a:ln>
                  <a:noFill/>
                </a:ln>
                <a:solidFill>
                  <a:srgbClr val="00B050"/>
                </a:solidFill>
                <a:latin typeface="Arial"/>
              </a:rPr>
              <a:t>ĐẾN VỚI TIẾT HỌC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2" y="21893"/>
            <a:ext cx="12188858" cy="5944235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10"/>
          <p:cNvSpPr/>
          <p:nvPr/>
        </p:nvSpPr>
        <p:spPr>
          <a:xfrm>
            <a:off x="3271100" y="2252331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  <a:ln w="12700" cap="flat" cmpd="sng">
            <a:solidFill>
              <a:srgbClr val="517E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0"/>
          <p:cNvSpPr/>
          <p:nvPr/>
        </p:nvSpPr>
        <p:spPr>
          <a:xfrm>
            <a:off x="7273361" y="4905455"/>
            <a:ext cx="956239" cy="58928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517E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45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0"/>
          <p:cNvSpPr/>
          <p:nvPr/>
        </p:nvSpPr>
        <p:spPr>
          <a:xfrm>
            <a:off x="5158030" y="2252331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  <a:ln w="12700" cap="flat" cmpd="sng">
            <a:solidFill>
              <a:srgbClr val="517E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0"/>
          <p:cNvSpPr/>
          <p:nvPr/>
        </p:nvSpPr>
        <p:spPr>
          <a:xfrm>
            <a:off x="3271099" y="3024386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  <a:ln w="12700" cap="flat" cmpd="sng">
            <a:solidFill>
              <a:srgbClr val="517E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0"/>
          <p:cNvSpPr/>
          <p:nvPr/>
        </p:nvSpPr>
        <p:spPr>
          <a:xfrm>
            <a:off x="5158029" y="2994011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  <a:ln w="12700" cap="flat" cmpd="sng">
            <a:solidFill>
              <a:srgbClr val="517E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0"/>
          <p:cNvSpPr/>
          <p:nvPr/>
        </p:nvSpPr>
        <p:spPr>
          <a:xfrm>
            <a:off x="8725289" y="2252331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  <a:ln w="12700" cap="flat" cmpd="sng">
            <a:solidFill>
              <a:srgbClr val="517E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0"/>
          <p:cNvSpPr/>
          <p:nvPr/>
        </p:nvSpPr>
        <p:spPr>
          <a:xfrm>
            <a:off x="9819476" y="2252331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  <a:ln w="12700" cap="flat" cmpd="sng">
            <a:solidFill>
              <a:srgbClr val="517E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0"/>
          <p:cNvSpPr/>
          <p:nvPr/>
        </p:nvSpPr>
        <p:spPr>
          <a:xfrm>
            <a:off x="8725289" y="2971756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  <a:ln w="12700" cap="flat" cmpd="sng">
            <a:solidFill>
              <a:srgbClr val="517E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0"/>
          <p:cNvSpPr/>
          <p:nvPr/>
        </p:nvSpPr>
        <p:spPr>
          <a:xfrm>
            <a:off x="9786480" y="2971756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  <a:ln w="12700" cap="flat" cmpd="sng">
            <a:solidFill>
              <a:srgbClr val="517E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0"/>
          <p:cNvSpPr/>
          <p:nvPr/>
        </p:nvSpPr>
        <p:spPr>
          <a:xfrm>
            <a:off x="3647593" y="4385931"/>
            <a:ext cx="754227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  <a:ln w="12700" cap="flat" cmpd="sng">
            <a:solidFill>
              <a:srgbClr val="517E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0"/>
          <p:cNvSpPr/>
          <p:nvPr/>
        </p:nvSpPr>
        <p:spPr>
          <a:xfrm>
            <a:off x="6003634" y="4385931"/>
            <a:ext cx="745958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  <a:ln w="12700" cap="flat" cmpd="sng">
            <a:solidFill>
              <a:srgbClr val="517E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0"/>
          <p:cNvSpPr/>
          <p:nvPr/>
        </p:nvSpPr>
        <p:spPr>
          <a:xfrm>
            <a:off x="7273361" y="5528941"/>
            <a:ext cx="956239" cy="58928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517E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11" descr="E:\QUYNH\anh tai ve poiwer oint\5e43c1f10bb5d163599e9eba_tải hình ảnh hoa đồng tiền.png"/>
          <p:cNvPicPr preferRelativeResize="0"/>
          <p:nvPr/>
        </p:nvPicPr>
        <p:blipFill rotWithShape="1">
          <a:blip r:embed="rId3">
            <a:alphaModFix/>
          </a:blip>
          <a:srcRect r="46625" b="36233"/>
          <a:stretch/>
        </p:blipFill>
        <p:spPr>
          <a:xfrm rot="5400000" flipH="1">
            <a:off x="8288836" y="2704384"/>
            <a:ext cx="4175461" cy="4177491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11"/>
          <p:cNvSpPr/>
          <p:nvPr/>
        </p:nvSpPr>
        <p:spPr>
          <a:xfrm>
            <a:off x="3856383" y="2279375"/>
            <a:ext cx="5500268" cy="2173357"/>
          </a:xfrm>
          <a:prstGeom prst="roundRect">
            <a:avLst>
              <a:gd name="adj" fmla="val 16667"/>
            </a:avLst>
          </a:prstGeom>
          <a:solidFill>
            <a:srgbClr val="FC9102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Giải lao</a:t>
            </a:r>
            <a:endParaRPr sz="7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11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2" name="Google Shape;392;p11" descr="E:\QUYNH\anh tai ve poiwer oint\5e43c1f10bb5d163599e9eba_tải hình ảnh hoa đồng tiền.png"/>
          <p:cNvPicPr preferRelativeResize="0"/>
          <p:nvPr/>
        </p:nvPicPr>
        <p:blipFill rotWithShape="1">
          <a:blip r:embed="rId3">
            <a:alphaModFix/>
          </a:blip>
          <a:srcRect r="46625" b="36233"/>
          <a:stretch/>
        </p:blipFill>
        <p:spPr>
          <a:xfrm>
            <a:off x="2" y="1"/>
            <a:ext cx="2752137" cy="275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11" descr="E:\QUYNH\anh tai ve poiwer oint\chim 6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0522" y="-47206"/>
            <a:ext cx="2328809" cy="26512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4" name="Google Shape;394;p11"/>
          <p:cNvCxnSpPr/>
          <p:nvPr/>
        </p:nvCxnSpPr>
        <p:spPr>
          <a:xfrm>
            <a:off x="6606518" y="219183"/>
            <a:ext cx="5201916" cy="0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395" name="Google Shape;395;p11"/>
          <p:cNvCxnSpPr/>
          <p:nvPr/>
        </p:nvCxnSpPr>
        <p:spPr>
          <a:xfrm>
            <a:off x="11808432" y="219183"/>
            <a:ext cx="0" cy="2534292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396" name="Google Shape;396;p11"/>
          <p:cNvCxnSpPr/>
          <p:nvPr/>
        </p:nvCxnSpPr>
        <p:spPr>
          <a:xfrm>
            <a:off x="331245" y="6548064"/>
            <a:ext cx="8436039" cy="0"/>
          </a:xfrm>
          <a:prstGeom prst="straightConnector1">
            <a:avLst/>
          </a:prstGeom>
          <a:noFill/>
          <a:ln w="28575" cap="flat" cmpd="sng">
            <a:solidFill>
              <a:srgbClr val="00B050"/>
            </a:solidFill>
            <a:prstDash val="dashDot"/>
            <a:miter lim="800000"/>
            <a:headEnd type="none" w="sm" len="sm"/>
            <a:tailEnd type="none" w="sm" len="sm"/>
          </a:ln>
        </p:spPr>
      </p:cxnSp>
      <p:cxnSp>
        <p:nvCxnSpPr>
          <p:cNvPr id="397" name="Google Shape;397;p11"/>
          <p:cNvCxnSpPr/>
          <p:nvPr/>
        </p:nvCxnSpPr>
        <p:spPr>
          <a:xfrm>
            <a:off x="357453" y="2279375"/>
            <a:ext cx="0" cy="4191188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lgDashDot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422721" y="390034"/>
            <a:ext cx="7670800" cy="575310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12</a:t>
            </a:fld>
            <a:endParaRPr>
              <a:solidFill>
                <a:srgbClr val="88888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13" descr="E:\QUYNH\anh tai ve poiwer oint\5e43c1f10bb5d163599e9eba_tải hình ảnh hoa đồng tiền.png"/>
          <p:cNvPicPr preferRelativeResize="0"/>
          <p:nvPr/>
        </p:nvPicPr>
        <p:blipFill rotWithShape="1">
          <a:blip r:embed="rId3">
            <a:alphaModFix/>
          </a:blip>
          <a:srcRect r="46625" b="36233"/>
          <a:stretch/>
        </p:blipFill>
        <p:spPr>
          <a:xfrm rot="5400000" flipH="1">
            <a:off x="8288836" y="2704384"/>
            <a:ext cx="4175461" cy="4177491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13"/>
          <p:cNvSpPr/>
          <p:nvPr/>
        </p:nvSpPr>
        <p:spPr>
          <a:xfrm>
            <a:off x="3856383" y="2279375"/>
            <a:ext cx="5500268" cy="2173357"/>
          </a:xfrm>
          <a:prstGeom prst="roundRect">
            <a:avLst>
              <a:gd name="adj" fmla="val 16667"/>
            </a:avLst>
          </a:prstGeom>
          <a:solidFill>
            <a:srgbClr val="FC9102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TIẾT 2</a:t>
            </a:r>
            <a:endParaRPr sz="7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13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1" name="Google Shape;411;p13" descr="E:\QUYNH\anh tai ve poiwer oint\5e43c1f10bb5d163599e9eba_tải hình ảnh hoa đồng tiền.png"/>
          <p:cNvPicPr preferRelativeResize="0"/>
          <p:nvPr/>
        </p:nvPicPr>
        <p:blipFill rotWithShape="1">
          <a:blip r:embed="rId3">
            <a:alphaModFix/>
          </a:blip>
          <a:srcRect r="46625" b="36233"/>
          <a:stretch/>
        </p:blipFill>
        <p:spPr>
          <a:xfrm>
            <a:off x="2" y="1"/>
            <a:ext cx="2752137" cy="275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13" descr="E:\QUYNH\anh tai ve poiwer oint\chim 6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0522" y="-47206"/>
            <a:ext cx="2328809" cy="26512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3" name="Google Shape;413;p13"/>
          <p:cNvCxnSpPr/>
          <p:nvPr/>
        </p:nvCxnSpPr>
        <p:spPr>
          <a:xfrm>
            <a:off x="6606518" y="219183"/>
            <a:ext cx="5201916" cy="0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414" name="Google Shape;414;p13"/>
          <p:cNvCxnSpPr/>
          <p:nvPr/>
        </p:nvCxnSpPr>
        <p:spPr>
          <a:xfrm>
            <a:off x="11808432" y="219183"/>
            <a:ext cx="0" cy="2534292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415" name="Google Shape;415;p13"/>
          <p:cNvCxnSpPr/>
          <p:nvPr/>
        </p:nvCxnSpPr>
        <p:spPr>
          <a:xfrm>
            <a:off x="331245" y="6548064"/>
            <a:ext cx="8436039" cy="0"/>
          </a:xfrm>
          <a:prstGeom prst="straightConnector1">
            <a:avLst/>
          </a:prstGeom>
          <a:noFill/>
          <a:ln w="28575" cap="flat" cmpd="sng">
            <a:solidFill>
              <a:srgbClr val="00B050"/>
            </a:solidFill>
            <a:prstDash val="dashDot"/>
            <a:miter lim="800000"/>
            <a:headEnd type="none" w="sm" len="sm"/>
            <a:tailEnd type="none" w="sm" len="sm"/>
          </a:ln>
        </p:spPr>
      </p:cxnSp>
      <p:cxnSp>
        <p:nvCxnSpPr>
          <p:cNvPr id="416" name="Google Shape;416;p13"/>
          <p:cNvCxnSpPr/>
          <p:nvPr/>
        </p:nvCxnSpPr>
        <p:spPr>
          <a:xfrm>
            <a:off x="357453" y="2279375"/>
            <a:ext cx="0" cy="4191188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lgDashDot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14</a:t>
            </a:fld>
            <a:endParaRPr>
              <a:solidFill>
                <a:srgbClr val="888888"/>
              </a:solidFill>
            </a:endParaRPr>
          </a:p>
        </p:txBody>
      </p:sp>
      <p:pic>
        <p:nvPicPr>
          <p:cNvPr id="422" name="Google Shape;42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988" y="461914"/>
            <a:ext cx="11990892" cy="3933874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14"/>
          <p:cNvSpPr txBox="1"/>
          <p:nvPr/>
        </p:nvSpPr>
        <p:spPr>
          <a:xfrm>
            <a:off x="10755983" y="3212846"/>
            <a:ext cx="772998" cy="707886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Đ</a:t>
            </a:r>
            <a:endParaRPr/>
          </a:p>
        </p:txBody>
      </p:sp>
      <p:sp>
        <p:nvSpPr>
          <p:cNvPr id="424" name="Google Shape;424;p14"/>
          <p:cNvSpPr txBox="1"/>
          <p:nvPr/>
        </p:nvSpPr>
        <p:spPr>
          <a:xfrm>
            <a:off x="4336330" y="3206684"/>
            <a:ext cx="772998" cy="707886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Đ</a:t>
            </a:r>
            <a:endParaRPr/>
          </a:p>
        </p:txBody>
      </p:sp>
      <p:sp>
        <p:nvSpPr>
          <p:cNvPr id="425" name="Google Shape;425;p14"/>
          <p:cNvSpPr txBox="1"/>
          <p:nvPr/>
        </p:nvSpPr>
        <p:spPr>
          <a:xfrm>
            <a:off x="4403888" y="2205872"/>
            <a:ext cx="772998" cy="707886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Đ</a:t>
            </a:r>
            <a:endParaRPr/>
          </a:p>
        </p:txBody>
      </p:sp>
      <p:sp>
        <p:nvSpPr>
          <p:cNvPr id="426" name="Google Shape;426;p14"/>
          <p:cNvSpPr txBox="1"/>
          <p:nvPr/>
        </p:nvSpPr>
        <p:spPr>
          <a:xfrm>
            <a:off x="10766981" y="2205872"/>
            <a:ext cx="772998" cy="707886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S</a:t>
            </a:r>
            <a:endParaRPr sz="4000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15</a:t>
            </a:fld>
            <a:endParaRPr>
              <a:solidFill>
                <a:srgbClr val="888888"/>
              </a:solidFill>
            </a:endParaRPr>
          </a:p>
        </p:txBody>
      </p:sp>
      <p:pic>
        <p:nvPicPr>
          <p:cNvPr id="432" name="Google Shape;43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8792" y="175869"/>
            <a:ext cx="11500702" cy="6682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16</a:t>
            </a:fld>
            <a:endParaRPr>
              <a:solidFill>
                <a:srgbClr val="888888"/>
              </a:solidFill>
            </a:endParaRPr>
          </a:p>
        </p:txBody>
      </p:sp>
      <p:pic>
        <p:nvPicPr>
          <p:cNvPr id="438" name="Google Shape;43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65988"/>
            <a:ext cx="12192000" cy="6923988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16"/>
          <p:cNvSpPr/>
          <p:nvPr/>
        </p:nvSpPr>
        <p:spPr>
          <a:xfrm>
            <a:off x="9323109" y="113122"/>
            <a:ext cx="2762054" cy="1998482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Khoảng 40 con kiến.</a:t>
            </a:r>
            <a:endParaRPr sz="3600">
              <a:solidFill>
                <a:schemeClr val="lt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40" name="Google Shape;440;p16"/>
          <p:cNvSpPr txBox="1"/>
          <p:nvPr/>
        </p:nvSpPr>
        <p:spPr>
          <a:xfrm>
            <a:off x="669303" y="6063962"/>
            <a:ext cx="9832156" cy="584775"/>
          </a:xfrm>
          <a:prstGeom prst="rect">
            <a:avLst/>
          </a:prstGeom>
          <a:solidFill>
            <a:srgbClr val="9CC2E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Em đếm được 40 con kiến ở hình trên.</a:t>
            </a:r>
            <a:endParaRPr sz="3200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p17"/>
          <p:cNvPicPr preferRelativeResize="0"/>
          <p:nvPr/>
        </p:nvPicPr>
        <p:blipFill rotWithShape="1">
          <a:blip r:embed="rId3">
            <a:alphaModFix/>
          </a:blip>
          <a:srcRect t="3561" b="1205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17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FFFFFF"/>
                </a:solidFill>
                <a:highlight>
                  <a:srgbClr val="800080"/>
                </a:highlight>
                <a:latin typeface="Arial"/>
                <a:ea typeface="Arial"/>
                <a:cs typeface="Arial"/>
                <a:sym typeface="Arial"/>
              </a:rPr>
              <a:t>CHÀO TẠM BIỆT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" descr="1-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"/>
            <a:ext cx="12140809" cy="6853404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"/>
          <p:cNvSpPr txBox="1"/>
          <p:nvPr/>
        </p:nvSpPr>
        <p:spPr>
          <a:xfrm>
            <a:off x="3594192" y="4784170"/>
            <a:ext cx="6931532" cy="927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11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KHỞI ĐỘNG</a:t>
            </a:r>
            <a:endParaRPr sz="5211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2" descr="1-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52405" y="458426"/>
            <a:ext cx="1412042" cy="657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" descr="1-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56660" y="406723"/>
            <a:ext cx="1412042" cy="657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" descr="1-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09086" y="719234"/>
            <a:ext cx="1412042" cy="65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" descr="C:\Users\ADMIN\Desktop\Bach tuyet\54774f4bc8287c7337fadd5fbb419da6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" descr="C:\Users\ADMIN\Desktop\Bach tuyet\Snow_white_transparen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78400" y="2722179"/>
            <a:ext cx="1243539" cy="268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" descr="C:\Users\ADMIN\Desktop\Bach tuyet\43ebd44d263606f876d42fd2f199ea61 (4)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338519">
            <a:off x="10592437" y="4662277"/>
            <a:ext cx="1880249" cy="2689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" descr="C:\Users\ADMIN\Desktop\Bach tuyet\43ebd44d263606f876d42fd2f199ea61 (7)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7148075" y="4667665"/>
            <a:ext cx="1913197" cy="255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" descr="C:\Users\ADMIN\Desktop\Bach tuyet\RjAwOTQ4MTUyNEI3QjJCRTc2RjA6ZDA1ZjJmYTY2MjBkNDYzY2ZlZDNiOTA1Y2YxYTk1NzA6Ojo6OjA=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006265">
            <a:off x="9011" y="4789835"/>
            <a:ext cx="2123621" cy="2411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" descr="C:\Users\ADMIN\Desktop\Bach tuyet\43ebd44d263606f876d42fd2f199ea61 (2)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1427022">
            <a:off x="7736843" y="4957294"/>
            <a:ext cx="1831975" cy="2476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" descr="C:\Users\ADMIN\Desktop\Bach tuyet\43ebd44d263606f876d42fd2f199ea61 (3)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082524" y="5232399"/>
            <a:ext cx="2212453" cy="2033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" descr="C:\Users\ADMIN\Desktop\Bach tuyet\43ebd44d263606f876d42fd2f199ea61 (5)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1608799">
            <a:off x="1408602" y="4577567"/>
            <a:ext cx="1656967" cy="2647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" descr="C:\Users\ADMIN\Desktop\Bach tuyet\43ebd44d263606f876d42fd2f199ea61 (8)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448800" y="4363395"/>
            <a:ext cx="2111365" cy="2902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" descr="C:\Users\ADMIN\Desktop\Bach tuyet\511929473-photo-clip-tre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775200" y="-2947963"/>
            <a:ext cx="9770739" cy="10307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" descr="C:\Users\ADMIN\Desktop\Bach tuyet\511929473-photo-clip-tre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-1219199" y="-2825162"/>
            <a:ext cx="6078553" cy="10307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" descr="C:\Users\ADMIN\Desktop\Tai nguyen thiet ke tro choi\Bảng gỗ\wooden-blank-sign-clipart-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784883" y="-1955800"/>
            <a:ext cx="9187917" cy="4079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"/>
          <p:cNvSpPr txBox="1"/>
          <p:nvPr/>
        </p:nvSpPr>
        <p:spPr>
          <a:xfrm>
            <a:off x="2644461" y="584200"/>
            <a:ext cx="7515539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CHƠI TRỐN TÌM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CÙNG BẠCH TUYẾT VÀ 7 CHÚ LÙN</a:t>
            </a:r>
            <a:endParaRPr/>
          </a:p>
        </p:txBody>
      </p:sp>
      <p:pic>
        <p:nvPicPr>
          <p:cNvPr id="210" name="Google Shape;210;p3" descr="C:\Users\ADMIN\Desktop\Tai nguyen thiet ke tro choi\Angry birds epic birds\1505573783630 (2).png">
            <a:hlinkClick r:id="rId14" action="ppaction://hlinksldjump"/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600170" y="5901542"/>
            <a:ext cx="1426197" cy="780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751695" y="-85725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4" descr="C:\Users\ADMIN\Desktop\Bach tuyet\ 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"/>
            <a:ext cx="12192000" cy="6861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4" descr="C:\Users\ADMIN\Desktop\Bach tuyet\Bamb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244661" flipH="1">
            <a:off x="7779459" y="3997351"/>
            <a:ext cx="13208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4" descr="C:\Users\ADMIN\Desktop\Bach tuyet\esquilo001.gif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128333" flipH="1">
            <a:off x="5085415" y="4860489"/>
            <a:ext cx="1320800" cy="144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4" descr="C:\Users\ADMIN\Desktop\Bach tuyet\767e08fbae2de8679fbba6d8cecba19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1247476" flipH="1">
            <a:off x="2470377" y="4994982"/>
            <a:ext cx="1092200" cy="152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4" descr="C:\Users\ADMIN\Desktop\Bach tuyet\Doc23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827354">
            <a:off x="10020325" y="4028629"/>
            <a:ext cx="1543159" cy="2286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4" descr="C:\Users\ADMIN\Desktop\Bach tuyet\arbre-majestueux-42629281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4077" y="-273843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4" descr="C:\Users\ADMIN\Desktop\Bach tuyet\arbre-majestueux-42629281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689600" y="-680243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4" descr="C:\Users\ADMIN\Desktop\Bach tuyet\511929473-photo-clip-tre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224665" y="-929641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4" descr="C:\Users\ADMIN\Desktop\Bach tuyet\511929473-photo-clip-tre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86400" y="-374107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4" descr="C:\Users\ADMIN\Desktop\Bach tuyet\Snow_white_transparent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-85359" y="3430814"/>
            <a:ext cx="1825347" cy="3934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4" descr="C:\Users\ADMIN\Desktop\Tai nguyen thiet ke tro choi\Bảng gỗ\wooden-blank-sign-clipart-1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336800" y="-1955800"/>
            <a:ext cx="7921939" cy="407987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"/>
          <p:cNvSpPr/>
          <p:nvPr/>
        </p:nvSpPr>
        <p:spPr>
          <a:xfrm>
            <a:off x="406400" y="2147892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A.60</a:t>
            </a:r>
            <a:endParaRPr/>
          </a:p>
        </p:txBody>
      </p:sp>
      <p:sp>
        <p:nvSpPr>
          <p:cNvPr id="228" name="Google Shape;228;p4"/>
          <p:cNvSpPr/>
          <p:nvPr/>
        </p:nvSpPr>
        <p:spPr>
          <a:xfrm>
            <a:off x="3454400" y="2181624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5" b="0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B.56</a:t>
            </a:r>
            <a:endParaRPr/>
          </a:p>
        </p:txBody>
      </p:sp>
      <p:sp>
        <p:nvSpPr>
          <p:cNvPr id="229" name="Google Shape;229;p4"/>
          <p:cNvSpPr/>
          <p:nvPr/>
        </p:nvSpPr>
        <p:spPr>
          <a:xfrm>
            <a:off x="6591755" y="2181624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5" b="0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C.55</a:t>
            </a:r>
            <a:endParaRPr/>
          </a:p>
        </p:txBody>
      </p:sp>
      <p:sp>
        <p:nvSpPr>
          <p:cNvPr id="230" name="Google Shape;230;p4"/>
          <p:cNvSpPr/>
          <p:nvPr/>
        </p:nvSpPr>
        <p:spPr>
          <a:xfrm>
            <a:off x="9347200" y="2147892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D. 54</a:t>
            </a:r>
            <a:endParaRPr/>
          </a:p>
        </p:txBody>
      </p:sp>
      <p:sp>
        <p:nvSpPr>
          <p:cNvPr id="231" name="Google Shape;231;p4"/>
          <p:cNvSpPr txBox="1"/>
          <p:nvPr/>
        </p:nvSpPr>
        <p:spPr>
          <a:xfrm>
            <a:off x="2542861" y="482600"/>
            <a:ext cx="7413939" cy="666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34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50 + 4 = ?</a:t>
            </a:r>
            <a:endParaRPr/>
          </a:p>
        </p:txBody>
      </p:sp>
      <p:sp>
        <p:nvSpPr>
          <p:cNvPr id="232" name="Google Shape;232;p4"/>
          <p:cNvSpPr/>
          <p:nvPr/>
        </p:nvSpPr>
        <p:spPr>
          <a:xfrm>
            <a:off x="5080000" y="4356706"/>
            <a:ext cx="4017104" cy="2729895"/>
          </a:xfrm>
          <a:prstGeom prst="irregularSeal1">
            <a:avLst/>
          </a:prstGeom>
          <a:solidFill>
            <a:srgbClr val="FFFF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ĐÚNG RỒI</a:t>
            </a:r>
            <a:endParaRPr/>
          </a:p>
        </p:txBody>
      </p:sp>
      <p:pic>
        <p:nvPicPr>
          <p:cNvPr id="233" name="Google Shape;233;p4" descr="C:\Users\ADMIN\Desktop\Tai nguyen thiet ke tro choi\Bảng gỗ\Picture1 (2).png">
            <a:hlinkClick r:id="" action="ppaction://hlinkshowjump?jump=nextslide"/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272119" y="76200"/>
            <a:ext cx="1617133" cy="687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5" descr="C:\Users\ADMIN\Desktop\Bach tuyet\54774f4bc8287c7337fadd5fbb419da6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5" descr="C:\Users\ADMIN\Desktop\Bach tuyet\Bamb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244661" flipH="1">
            <a:off x="3835675" y="4063363"/>
            <a:ext cx="13208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5" descr="C:\Users\ADMIN\Desktop\Bach tuyet\esquilo001.gif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128333" flipH="1">
            <a:off x="10368615" y="4415267"/>
            <a:ext cx="1320800" cy="144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5" descr="C:\Users\ADMIN\Desktop\Bach tuyet\767e08fbae2de8679fbba6d8cecba19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1247476" flipH="1">
            <a:off x="8504048" y="4385149"/>
            <a:ext cx="1092200" cy="152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5" descr="C:\Users\ADMIN\Desktop\Bach tuyet\43ebd44d263606f876d42fd2f199ea61 (7)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116409" flipH="1">
            <a:off x="5873242" y="3818719"/>
            <a:ext cx="1789713" cy="2413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5" descr="C:\Users\ADMIN\Desktop\Bach tuyet\arbre-majestueux-42629281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25600" y="-657027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5" descr="C:\Users\ADMIN\Desktop\Bach tuyet\511929473-photo-clip-tre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373376" y="-725608"/>
            <a:ext cx="7213600" cy="8309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5" descr="C:\Users\ADMIN\Desktop\Bach tuyet\511929473-photo-clip-tre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657600" y="-624841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5" descr="C:\Users\ADMIN\Desktop\Bach tuyet\arbre-majestueux-42629281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49015" y="-565072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5" descr="C:\Users\ADMIN\Desktop\Tai nguyen thiet ke tro choi\Bảng gỗ\wooden-blank-sign-clipart-1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235200" y="-1955800"/>
            <a:ext cx="7921939" cy="407987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5"/>
          <p:cNvSpPr txBox="1"/>
          <p:nvPr/>
        </p:nvSpPr>
        <p:spPr>
          <a:xfrm>
            <a:off x="3474388" y="860862"/>
            <a:ext cx="5892800" cy="666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34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40 + 8 =</a:t>
            </a:r>
            <a:endParaRPr sz="3734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5" descr="C:\Users\ADMIN\Desktop\Tai nguyen thiet ke tro choi\Bảng gỗ\Picture1 (2).png">
            <a:hlinkClick r:id="" action="ppaction://hlinkshowjump?jump=nextslide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270067" y="550174"/>
            <a:ext cx="1617133" cy="687477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5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ĐÚNG RỒI</a:t>
            </a:r>
            <a:endParaRPr/>
          </a:p>
        </p:txBody>
      </p:sp>
      <p:sp>
        <p:nvSpPr>
          <p:cNvPr id="251" name="Google Shape;251;p5"/>
          <p:cNvSpPr/>
          <p:nvPr/>
        </p:nvSpPr>
        <p:spPr>
          <a:xfrm>
            <a:off x="660400" y="2070094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A.47</a:t>
            </a:r>
            <a:endParaRPr/>
          </a:p>
        </p:txBody>
      </p:sp>
      <p:sp>
        <p:nvSpPr>
          <p:cNvPr id="252" name="Google Shape;252;p5"/>
          <p:cNvSpPr/>
          <p:nvPr/>
        </p:nvSpPr>
        <p:spPr>
          <a:xfrm>
            <a:off x="3708400" y="2103826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5" b="0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B.48</a:t>
            </a:r>
            <a:endParaRPr sz="5335" b="0" i="0" u="none" strike="noStrike" cap="none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5"/>
          <p:cNvSpPr/>
          <p:nvPr/>
        </p:nvSpPr>
        <p:spPr>
          <a:xfrm>
            <a:off x="6845755" y="2103826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5" b="0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C.50</a:t>
            </a:r>
            <a:endParaRPr/>
          </a:p>
        </p:txBody>
      </p:sp>
      <p:sp>
        <p:nvSpPr>
          <p:cNvPr id="254" name="Google Shape;254;p5"/>
          <p:cNvSpPr/>
          <p:nvPr/>
        </p:nvSpPr>
        <p:spPr>
          <a:xfrm>
            <a:off x="9601200" y="2070094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5" b="0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D.51</a:t>
            </a:r>
            <a:endParaRPr/>
          </a:p>
        </p:txBody>
      </p:sp>
      <p:pic>
        <p:nvPicPr>
          <p:cNvPr id="255" name="Google Shape;255;p5" descr="C:\Users\ADMIN\Desktop\Bach tuyet\Blanca_Nieves.8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flipH="1">
            <a:off x="-227371" y="3455232"/>
            <a:ext cx="2287981" cy="3969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5" descr="C:\Users\ADMIN\Desktop\Tai nguyen thiet ke tro choi\Bảng gỗ\Picture1 (2).png">
            <a:hlinkClick r:id="" action="ppaction://hlinkshowjump?jump=previousslide"/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 flipH="1">
            <a:off x="203201" y="506323"/>
            <a:ext cx="1646767" cy="687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6" descr="C:\Users\ADMIN\Desktop\Bach tuyet\b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6" descr="C:\Users\ADMIN\Desktop\Bach tuyet\Bamb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244661" flipH="1">
            <a:off x="9728476" y="3974979"/>
            <a:ext cx="13208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6" descr="C:\Users\ADMIN\Desktop\Bach tuyet\esquilo001.gif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128333" flipH="1">
            <a:off x="7340875" y="4702316"/>
            <a:ext cx="1320800" cy="144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6" descr="C:\Users\ADMIN\Desktop\Bach tuyet\767e08fbae2de8679fbba6d8cecba19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1247476" flipH="1">
            <a:off x="4768623" y="4677444"/>
            <a:ext cx="1092200" cy="152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6" descr="C:\Users\ADMIN\Desktop\Bach tuyet\43ebd44d263606f876d42fd2f199ea61 (2)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188953">
            <a:off x="2218663" y="3854845"/>
            <a:ext cx="2076448" cy="2807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6" descr="C:\Users\ADMIN\Desktop\Bach tuyet\arbre-majestueux-42629281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2075" y="-351157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6" descr="C:\Users\ADMIN\Desktop\Bach tuyet\511929473-photo-clip-tre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913639" y="-624276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6" descr="C:\Users\ADMIN\Desktop\Bach tuyet\511929473-photo-clip-tre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489200" y="-657027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6" descr="C:\Users\ADMIN\Desktop\Bach tuyet\arbre-majestueux-42629281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78400" y="-454422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6" descr="C:\Users\ADMIN\Desktop\Tai nguyen thiet ke tro choi\Bảng gỗ\wooden-blank-sign-clipart-1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099076" y="-1808483"/>
            <a:ext cx="7921939" cy="407987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6"/>
          <p:cNvSpPr txBox="1"/>
          <p:nvPr/>
        </p:nvSpPr>
        <p:spPr>
          <a:xfrm>
            <a:off x="3338264" y="1008179"/>
            <a:ext cx="5892800" cy="666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34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66 - 6 =</a:t>
            </a:r>
            <a:endParaRPr sz="3734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" name="Google Shape;272;p6" descr="C:\Users\ADMIN\Desktop\Tai nguyen thiet ke tro choi\Bảng gỗ\Picture1 (2).png">
            <a:hlinkClick r:id="" action="ppaction://hlinkshowjump?jump=nextslide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198375" y="381000"/>
            <a:ext cx="1617133" cy="687477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6"/>
          <p:cNvSpPr/>
          <p:nvPr/>
        </p:nvSpPr>
        <p:spPr>
          <a:xfrm>
            <a:off x="3905087" y="4566017"/>
            <a:ext cx="4017104" cy="2729895"/>
          </a:xfrm>
          <a:prstGeom prst="irregularSeal1">
            <a:avLst/>
          </a:prstGeom>
          <a:solidFill>
            <a:srgbClr val="FFFF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ĐÚNG RỒI</a:t>
            </a:r>
            <a:endParaRPr/>
          </a:p>
        </p:txBody>
      </p:sp>
      <p:sp>
        <p:nvSpPr>
          <p:cNvPr id="274" name="Google Shape;274;p6"/>
          <p:cNvSpPr/>
          <p:nvPr/>
        </p:nvSpPr>
        <p:spPr>
          <a:xfrm>
            <a:off x="482875" y="2384824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A.60</a:t>
            </a:r>
            <a:endParaRPr sz="4800" b="0" i="0" u="none" strike="noStrike" cap="none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6"/>
          <p:cNvSpPr/>
          <p:nvPr/>
        </p:nvSpPr>
        <p:spPr>
          <a:xfrm>
            <a:off x="3530875" y="2418556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5" b="0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B.61</a:t>
            </a:r>
            <a:endParaRPr/>
          </a:p>
        </p:txBody>
      </p:sp>
      <p:sp>
        <p:nvSpPr>
          <p:cNvPr id="276" name="Google Shape;276;p6"/>
          <p:cNvSpPr/>
          <p:nvPr/>
        </p:nvSpPr>
        <p:spPr>
          <a:xfrm>
            <a:off x="6668229" y="2418556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5" b="0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C.62</a:t>
            </a:r>
            <a:endParaRPr/>
          </a:p>
        </p:txBody>
      </p:sp>
      <p:sp>
        <p:nvSpPr>
          <p:cNvPr id="277" name="Google Shape;277;p6"/>
          <p:cNvSpPr/>
          <p:nvPr/>
        </p:nvSpPr>
        <p:spPr>
          <a:xfrm>
            <a:off x="9423675" y="2384824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5" b="0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D.63</a:t>
            </a:r>
            <a:endParaRPr/>
          </a:p>
        </p:txBody>
      </p:sp>
      <p:pic>
        <p:nvPicPr>
          <p:cNvPr id="278" name="Google Shape;278;p6" descr="C:\Users\ADMIN\Desktop\Tai nguyen thiet ke tro choi\Bảng gỗ\Picture1 (2).png">
            <a:hlinkClick r:id="" action="ppaction://hlinkshowjump?jump=previousslide"/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flipH="1">
            <a:off x="385234" y="303123"/>
            <a:ext cx="1646767" cy="687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6" descr="C:\Users\ADMIN\Desktop\Bach tuyet\43ebd44d263606f876d42fd2f199ea61 (6).jp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 flipH="1">
            <a:off x="-327773" y="3239816"/>
            <a:ext cx="3072777" cy="4421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rgbClr val="3F3F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6" name="Google Shape;286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91974" y="-637799"/>
            <a:ext cx="2096378" cy="2268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365542" y="214581"/>
            <a:ext cx="1694696" cy="2161906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7"/>
          <p:cNvSpPr txBox="1"/>
          <p:nvPr/>
        </p:nvSpPr>
        <p:spPr>
          <a:xfrm>
            <a:off x="34263" y="2088725"/>
            <a:ext cx="1137812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1: Ôn tập các số đến 100.</a:t>
            </a:r>
            <a:endParaRPr sz="4400" b="0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1" name="Google Shape;291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flipH="1">
            <a:off x="0" y="1"/>
            <a:ext cx="4355558" cy="173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367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8" descr="E:\QUYNH\anh tai ve poiwer oint\5e43c1f10bb5d163599e9eba_tải hình ảnh hoa đồng tiền.png"/>
          <p:cNvPicPr preferRelativeResize="0"/>
          <p:nvPr/>
        </p:nvPicPr>
        <p:blipFill rotWithShape="1">
          <a:blip r:embed="rId3">
            <a:alphaModFix/>
          </a:blip>
          <a:srcRect r="46625" b="36233"/>
          <a:stretch/>
        </p:blipFill>
        <p:spPr>
          <a:xfrm rot="5400000" flipH="1">
            <a:off x="8288836" y="2704384"/>
            <a:ext cx="4175461" cy="4177491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8"/>
          <p:cNvSpPr/>
          <p:nvPr/>
        </p:nvSpPr>
        <p:spPr>
          <a:xfrm>
            <a:off x="3856383" y="2279375"/>
            <a:ext cx="5500268" cy="2173357"/>
          </a:xfrm>
          <a:prstGeom prst="roundRect">
            <a:avLst>
              <a:gd name="adj" fmla="val 16667"/>
            </a:avLst>
          </a:prstGeom>
          <a:solidFill>
            <a:srgbClr val="FC9102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TIẾT 1</a:t>
            </a:r>
            <a:endParaRPr sz="7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" descr="E:\QUYNH\anh tai ve poiwer oint\5e43c1f10bb5d163599e9eba_tải hình ảnh hoa đồng tiền.png"/>
          <p:cNvPicPr preferRelativeResize="0"/>
          <p:nvPr/>
        </p:nvPicPr>
        <p:blipFill rotWithShape="1">
          <a:blip r:embed="rId3">
            <a:alphaModFix/>
          </a:blip>
          <a:srcRect r="46625" b="36233"/>
          <a:stretch/>
        </p:blipFill>
        <p:spPr>
          <a:xfrm>
            <a:off x="2" y="1"/>
            <a:ext cx="2752137" cy="275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8" descr="E:\QUYNH\anh tai ve poiwer oint\chim 6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0522" y="-47206"/>
            <a:ext cx="2328809" cy="26512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1" name="Google Shape;301;p8"/>
          <p:cNvCxnSpPr/>
          <p:nvPr/>
        </p:nvCxnSpPr>
        <p:spPr>
          <a:xfrm>
            <a:off x="6606518" y="219183"/>
            <a:ext cx="5201916" cy="0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302" name="Google Shape;302;p8"/>
          <p:cNvCxnSpPr/>
          <p:nvPr/>
        </p:nvCxnSpPr>
        <p:spPr>
          <a:xfrm>
            <a:off x="11808432" y="219183"/>
            <a:ext cx="0" cy="2534292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303" name="Google Shape;303;p8"/>
          <p:cNvCxnSpPr/>
          <p:nvPr/>
        </p:nvCxnSpPr>
        <p:spPr>
          <a:xfrm>
            <a:off x="331245" y="6548064"/>
            <a:ext cx="8436039" cy="0"/>
          </a:xfrm>
          <a:prstGeom prst="straightConnector1">
            <a:avLst/>
          </a:prstGeom>
          <a:noFill/>
          <a:ln w="28575" cap="flat" cmpd="sng">
            <a:solidFill>
              <a:srgbClr val="00B050"/>
            </a:solidFill>
            <a:prstDash val="dashDot"/>
            <a:miter lim="800000"/>
            <a:headEnd type="none" w="sm" len="sm"/>
            <a:tailEnd type="none" w="sm" len="sm"/>
          </a:ln>
        </p:spPr>
      </p:cxnSp>
      <p:cxnSp>
        <p:nvCxnSpPr>
          <p:cNvPr id="304" name="Google Shape;304;p8"/>
          <p:cNvCxnSpPr/>
          <p:nvPr/>
        </p:nvCxnSpPr>
        <p:spPr>
          <a:xfrm>
            <a:off x="357453" y="2279375"/>
            <a:ext cx="0" cy="4191188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lgDashDot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9"/>
          <p:cNvSpPr txBox="1"/>
          <p:nvPr/>
        </p:nvSpPr>
        <p:spPr>
          <a:xfrm>
            <a:off x="301913" y="5349068"/>
            <a:ext cx="11524003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b. Trong bảng các số từ 1 đến 100, hãy chỉ ra: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- Số bé nhất có một chữ số       Số bé nhất có hai chữ số</a:t>
            </a:r>
            <a:endParaRPr sz="3200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- Số lớn nhất có một chữ số        Số lớn nhất có hai chữ số</a:t>
            </a:r>
            <a:endParaRPr sz="3200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310" name="Google Shape;31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285" y="647441"/>
            <a:ext cx="8729221" cy="4810125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9"/>
          <p:cNvSpPr/>
          <p:nvPr/>
        </p:nvSpPr>
        <p:spPr>
          <a:xfrm>
            <a:off x="0" y="-94857"/>
            <a:ext cx="12192000" cy="977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Bài 1. a Tìm số còn thiếu ở        rồi đọc bảng các số từ 1 đến 100</a:t>
            </a: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3568632" y="696352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5407615" y="5900548"/>
            <a:ext cx="549908" cy="50643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1064933" y="6324323"/>
            <a:ext cx="656012" cy="533677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99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9"/>
          <p:cNvSpPr/>
          <p:nvPr/>
        </p:nvSpPr>
        <p:spPr>
          <a:xfrm>
            <a:off x="5109425" y="106248"/>
            <a:ext cx="664314" cy="569746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9"/>
          <p:cNvSpPr/>
          <p:nvPr/>
        </p:nvSpPr>
        <p:spPr>
          <a:xfrm>
            <a:off x="4388764" y="705771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317" name="Google Shape;317;p9"/>
          <p:cNvSpPr/>
          <p:nvPr/>
        </p:nvSpPr>
        <p:spPr>
          <a:xfrm>
            <a:off x="6071635" y="691045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9"/>
          <p:cNvSpPr/>
          <p:nvPr/>
        </p:nvSpPr>
        <p:spPr>
          <a:xfrm>
            <a:off x="8637581" y="722143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9"/>
          <p:cNvSpPr/>
          <p:nvPr/>
        </p:nvSpPr>
        <p:spPr>
          <a:xfrm>
            <a:off x="1010332" y="1192733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9"/>
          <p:cNvSpPr/>
          <p:nvPr/>
        </p:nvSpPr>
        <p:spPr>
          <a:xfrm>
            <a:off x="1885761" y="1145433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9"/>
          <p:cNvSpPr/>
          <p:nvPr/>
        </p:nvSpPr>
        <p:spPr>
          <a:xfrm>
            <a:off x="3568632" y="1165907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9"/>
          <p:cNvSpPr/>
          <p:nvPr/>
        </p:nvSpPr>
        <p:spPr>
          <a:xfrm>
            <a:off x="5279457" y="1165907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9"/>
          <p:cNvSpPr/>
          <p:nvPr/>
        </p:nvSpPr>
        <p:spPr>
          <a:xfrm>
            <a:off x="7837757" y="1154873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9"/>
          <p:cNvSpPr/>
          <p:nvPr/>
        </p:nvSpPr>
        <p:spPr>
          <a:xfrm>
            <a:off x="1859545" y="1638950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9"/>
          <p:cNvSpPr/>
          <p:nvPr/>
        </p:nvSpPr>
        <p:spPr>
          <a:xfrm>
            <a:off x="2754845" y="1603975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23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9"/>
          <p:cNvSpPr/>
          <p:nvPr/>
        </p:nvSpPr>
        <p:spPr>
          <a:xfrm>
            <a:off x="6122266" y="1615009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27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9"/>
          <p:cNvSpPr/>
          <p:nvPr/>
        </p:nvSpPr>
        <p:spPr>
          <a:xfrm>
            <a:off x="7808676" y="1649210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9"/>
          <p:cNvSpPr/>
          <p:nvPr/>
        </p:nvSpPr>
        <p:spPr>
          <a:xfrm>
            <a:off x="8657889" y="1623122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9"/>
          <p:cNvSpPr/>
          <p:nvPr/>
        </p:nvSpPr>
        <p:spPr>
          <a:xfrm>
            <a:off x="1036577" y="2103295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31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9"/>
          <p:cNvSpPr/>
          <p:nvPr/>
        </p:nvSpPr>
        <p:spPr>
          <a:xfrm>
            <a:off x="1899316" y="2098312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32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9"/>
          <p:cNvSpPr/>
          <p:nvPr/>
        </p:nvSpPr>
        <p:spPr>
          <a:xfrm>
            <a:off x="4402348" y="2100590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35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9"/>
          <p:cNvSpPr/>
          <p:nvPr/>
        </p:nvSpPr>
        <p:spPr>
          <a:xfrm>
            <a:off x="5279457" y="2097479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36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9"/>
          <p:cNvSpPr/>
          <p:nvPr/>
        </p:nvSpPr>
        <p:spPr>
          <a:xfrm>
            <a:off x="6967241" y="2132436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38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9"/>
          <p:cNvSpPr/>
          <p:nvPr/>
        </p:nvSpPr>
        <p:spPr>
          <a:xfrm>
            <a:off x="7808676" y="2130865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39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9"/>
          <p:cNvSpPr/>
          <p:nvPr/>
        </p:nvSpPr>
        <p:spPr>
          <a:xfrm>
            <a:off x="8628808" y="2111390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40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9"/>
          <p:cNvSpPr/>
          <p:nvPr/>
        </p:nvSpPr>
        <p:spPr>
          <a:xfrm>
            <a:off x="999530" y="2546581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41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9"/>
          <p:cNvSpPr/>
          <p:nvPr/>
        </p:nvSpPr>
        <p:spPr>
          <a:xfrm>
            <a:off x="4423651" y="2559959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45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9"/>
          <p:cNvSpPr/>
          <p:nvPr/>
        </p:nvSpPr>
        <p:spPr>
          <a:xfrm>
            <a:off x="5243783" y="2570226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46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9"/>
          <p:cNvSpPr/>
          <p:nvPr/>
        </p:nvSpPr>
        <p:spPr>
          <a:xfrm>
            <a:off x="7820366" y="2582232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49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9"/>
          <p:cNvSpPr/>
          <p:nvPr/>
        </p:nvSpPr>
        <p:spPr>
          <a:xfrm>
            <a:off x="8628808" y="2585253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9"/>
          <p:cNvSpPr/>
          <p:nvPr/>
        </p:nvSpPr>
        <p:spPr>
          <a:xfrm>
            <a:off x="2685830" y="3012904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53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9"/>
          <p:cNvSpPr/>
          <p:nvPr/>
        </p:nvSpPr>
        <p:spPr>
          <a:xfrm>
            <a:off x="3603519" y="3006317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54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9"/>
          <p:cNvSpPr/>
          <p:nvPr/>
        </p:nvSpPr>
        <p:spPr>
          <a:xfrm>
            <a:off x="5272503" y="3013225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56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9"/>
          <p:cNvSpPr/>
          <p:nvPr/>
        </p:nvSpPr>
        <p:spPr>
          <a:xfrm>
            <a:off x="6988544" y="3033966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58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9"/>
          <p:cNvSpPr/>
          <p:nvPr/>
        </p:nvSpPr>
        <p:spPr>
          <a:xfrm>
            <a:off x="8640498" y="3043875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9"/>
          <p:cNvSpPr/>
          <p:nvPr/>
        </p:nvSpPr>
        <p:spPr>
          <a:xfrm>
            <a:off x="1024900" y="3515331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61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9"/>
          <p:cNvSpPr/>
          <p:nvPr/>
        </p:nvSpPr>
        <p:spPr>
          <a:xfrm>
            <a:off x="4402348" y="3514973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65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9"/>
          <p:cNvSpPr/>
          <p:nvPr/>
        </p:nvSpPr>
        <p:spPr>
          <a:xfrm>
            <a:off x="5272503" y="3507569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66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9"/>
          <p:cNvSpPr/>
          <p:nvPr/>
        </p:nvSpPr>
        <p:spPr>
          <a:xfrm>
            <a:off x="6118136" y="3514973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67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9"/>
          <p:cNvSpPr/>
          <p:nvPr/>
        </p:nvSpPr>
        <p:spPr>
          <a:xfrm>
            <a:off x="7787373" y="3508545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69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9"/>
          <p:cNvSpPr/>
          <p:nvPr/>
        </p:nvSpPr>
        <p:spPr>
          <a:xfrm>
            <a:off x="1020545" y="4039208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71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9"/>
          <p:cNvSpPr/>
          <p:nvPr/>
        </p:nvSpPr>
        <p:spPr>
          <a:xfrm>
            <a:off x="1859545" y="4045624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72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9"/>
          <p:cNvSpPr/>
          <p:nvPr/>
        </p:nvSpPr>
        <p:spPr>
          <a:xfrm>
            <a:off x="3605175" y="4021905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74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9"/>
          <p:cNvSpPr/>
          <p:nvPr/>
        </p:nvSpPr>
        <p:spPr>
          <a:xfrm>
            <a:off x="6938268" y="4045624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78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9"/>
          <p:cNvSpPr/>
          <p:nvPr/>
        </p:nvSpPr>
        <p:spPr>
          <a:xfrm>
            <a:off x="8628808" y="3981411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80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9"/>
          <p:cNvSpPr/>
          <p:nvPr/>
        </p:nvSpPr>
        <p:spPr>
          <a:xfrm>
            <a:off x="1016702" y="4518226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81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9"/>
          <p:cNvSpPr/>
          <p:nvPr/>
        </p:nvSpPr>
        <p:spPr>
          <a:xfrm>
            <a:off x="4388764" y="4502032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85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9"/>
          <p:cNvSpPr/>
          <p:nvPr/>
        </p:nvSpPr>
        <p:spPr>
          <a:xfrm>
            <a:off x="6085651" y="4518226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87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9"/>
          <p:cNvSpPr/>
          <p:nvPr/>
        </p:nvSpPr>
        <p:spPr>
          <a:xfrm>
            <a:off x="6963406" y="4482693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88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9"/>
          <p:cNvSpPr/>
          <p:nvPr/>
        </p:nvSpPr>
        <p:spPr>
          <a:xfrm>
            <a:off x="8657889" y="4469845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90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9"/>
          <p:cNvSpPr/>
          <p:nvPr/>
        </p:nvSpPr>
        <p:spPr>
          <a:xfrm>
            <a:off x="2685830" y="4960216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94333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9"/>
          <p:cNvSpPr/>
          <p:nvPr/>
        </p:nvSpPr>
        <p:spPr>
          <a:xfrm>
            <a:off x="2694703" y="4502032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83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9"/>
          <p:cNvSpPr/>
          <p:nvPr/>
        </p:nvSpPr>
        <p:spPr>
          <a:xfrm>
            <a:off x="3562585" y="4968909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94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9"/>
          <p:cNvSpPr/>
          <p:nvPr/>
        </p:nvSpPr>
        <p:spPr>
          <a:xfrm>
            <a:off x="7772765" y="4933141"/>
            <a:ext cx="820132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99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9"/>
          <p:cNvSpPr/>
          <p:nvPr/>
        </p:nvSpPr>
        <p:spPr>
          <a:xfrm>
            <a:off x="8637581" y="4932080"/>
            <a:ext cx="855044" cy="4491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100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9"/>
          <p:cNvSpPr/>
          <p:nvPr/>
        </p:nvSpPr>
        <p:spPr>
          <a:xfrm>
            <a:off x="5483564" y="6401296"/>
            <a:ext cx="580350" cy="45386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9"/>
          <p:cNvSpPr/>
          <p:nvPr/>
        </p:nvSpPr>
        <p:spPr>
          <a:xfrm>
            <a:off x="10612581" y="5900548"/>
            <a:ext cx="1108363" cy="461283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4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0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" grpId="0" animBg="1"/>
      <p:bldP spid="314" grpId="0" animBg="1"/>
      <p:bldP spid="366" grpId="0" animBg="1"/>
      <p:bldP spid="36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</Words>
  <Application>Microsoft Office PowerPoint</Application>
  <PresentationFormat>Widescreen</PresentationFormat>
  <Paragraphs>110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Arial Rounded</vt:lpstr>
      <vt:lpstr>Calibri</vt:lpstr>
      <vt:lpstr>Times New Roman</vt:lpstr>
      <vt:lpstr>1_Office Theme</vt:lpstr>
      <vt:lpstr>Office Theme</vt:lpstr>
      <vt:lpstr>4_Office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</dc:creator>
  <cp:lastModifiedBy>Admin</cp:lastModifiedBy>
  <cp:revision>1</cp:revision>
  <dcterms:created xsi:type="dcterms:W3CDTF">2021-02-20T02:56:00Z</dcterms:created>
  <dcterms:modified xsi:type="dcterms:W3CDTF">2023-04-10T14:29:06Z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